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88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81" r:id="rId18"/>
    <p:sldId id="289" r:id="rId19"/>
  </p:sldIdLst>
  <p:sldSz cx="9144000" cy="6858000" type="screen4x3"/>
  <p:notesSz cx="6858000" cy="9144000"/>
  <p:embeddedFontLst>
    <p:embeddedFont>
      <p:font typeface="Gill Sans MT" panose="020B0502020104020203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</p:embeddedFont>
    <p:embeddedFont>
      <p:font typeface="Open Sans Bold" panose="020B0806030504020204" charset="0"/>
      <p:regular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72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30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67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03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1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46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3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68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788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2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74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1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svg"/><Relationship Id="rId2" Type="http://schemas.openxmlformats.org/officeDocument/2006/relationships/image" Target="../media/image4.png"/><Relationship Id="rId16" Type="http://schemas.openxmlformats.org/officeDocument/2006/relationships/image" Target="../media/image18.sv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svg"/><Relationship Id="rId10" Type="http://schemas.openxmlformats.org/officeDocument/2006/relationships/image" Target="../media/image12.svg"/><Relationship Id="rId19" Type="http://schemas.openxmlformats.org/officeDocument/2006/relationships/image" Target="../media/image21.svg"/><Relationship Id="rId31" Type="http://schemas.openxmlformats.org/officeDocument/2006/relationships/image" Target="../media/image33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svg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43.sv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sv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MY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193BA5C-B8F3-4972-BA54-014C48FAF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162BAB-C25E-4CE9-B87C-F118DC7E7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F11BA1F-F2E4-D9D9-3138-3C07958179ED}"/>
              </a:ext>
            </a:extLst>
          </p:cNvPr>
          <p:cNvSpPr txBox="1"/>
          <p:nvPr/>
        </p:nvSpPr>
        <p:spPr>
          <a:xfrm>
            <a:off x="228601" y="481377"/>
            <a:ext cx="3743701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cap="all" spc="67" dirty="0">
                <a:latin typeface="+mj-lt"/>
                <a:ea typeface="+mj-ea"/>
                <a:cs typeface="+mj-cs"/>
                <a:sym typeface="Open Sans"/>
              </a:rPr>
              <a:t>I look forward to seeing you at the weekend!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B93327-222A-4DAC-9163-371BF44CD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D01F5D-13A9-3B52-8761-B84AC572BCFF}"/>
              </a:ext>
            </a:extLst>
          </p:cNvPr>
          <p:cNvSpPr txBox="1"/>
          <p:nvPr/>
        </p:nvSpPr>
        <p:spPr>
          <a:xfrm>
            <a:off x="228601" y="2015732"/>
            <a:ext cx="3504978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A2.1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Reading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18 PPT Slides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2000" b="1" dirty="0">
                <a:sym typeface="Open Sans"/>
              </a:rPr>
              <a:t>Can understand a simple text about making plans. Can talk about my own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2000" b="1" dirty="0">
                <a:sym typeface="Open Sans"/>
              </a:rPr>
              <a:t>plans and habits in simple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2000" b="1" dirty="0">
                <a:sym typeface="Open Sans"/>
              </a:rPr>
              <a:t>terms. 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EE34E3-F117-4487-8ACF-33DA65FA1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60131" y="482171"/>
            <a:chExt cx="6091791" cy="5149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ACC02C-6424-4165-93C4-E83C8E81D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60131" y="482171"/>
              <a:ext cx="609179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182CB9C-C978-4C9B-9AAD-8B134189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8956" y="812507"/>
              <a:ext cx="5461780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56388820-A63D-463C-9DBC-060A5ABE3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6784" y="977965"/>
            <a:ext cx="3850973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48D1D8F3-AA6D-1853-7632-3566378B1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44" y="2714936"/>
            <a:ext cx="3616163" cy="6689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04ED70F-D6FD-4EB1-A171-D30F885FE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A26CAE9-74C4-4EDD-8A80-77F79EAA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27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1732" y="304800"/>
            <a:ext cx="8860536" cy="5986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How do you feel after a </a:t>
            </a:r>
            <a:r>
              <a:rPr lang="en-US" sz="1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stressful</a:t>
            </a: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 day? </a:t>
            </a:r>
          </a:p>
          <a:p>
            <a:pPr algn="ctr">
              <a:lnSpc>
                <a:spcPts val="2160"/>
              </a:lnSpc>
            </a:pPr>
            <a:endParaRPr lang="en-US" dirty="0">
              <a:solidFill>
                <a:srgbClr val="4A4A4A"/>
              </a:solidFill>
              <a:highlight>
                <a:srgbClr val="FFFF00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160"/>
              </a:lnSpc>
            </a:pP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Do you </a:t>
            </a:r>
            <a:r>
              <a:rPr lang="en-US" sz="1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look forward to </a:t>
            </a: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relax</a:t>
            </a:r>
            <a:r>
              <a:rPr lang="en-US" sz="1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ing</a:t>
            </a: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 and do</a:t>
            </a:r>
            <a:r>
              <a:rPr lang="en-US" sz="1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ing </a:t>
            </a:r>
            <a:r>
              <a:rPr lang="en-US" sz="1800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nothing? Or do you like to make </a:t>
            </a:r>
          </a:p>
          <a:p>
            <a:pPr algn="ctr">
              <a:lnSpc>
                <a:spcPts val="2523"/>
              </a:lnSpc>
            </a:pPr>
            <a:r>
              <a:rPr lang="en-US" sz="1802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plans</a:t>
            </a:r>
            <a:r>
              <a:rPr lang="en-US" sz="1802" dirty="0">
                <a:solidFill>
                  <a:srgbClr val="4A4A4A"/>
                </a:solidFill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 with your friends? </a:t>
            </a:r>
          </a:p>
          <a:p>
            <a:pPr algn="ctr">
              <a:lnSpc>
                <a:spcPts val="2523"/>
              </a:lnSpc>
            </a:pPr>
            <a:endParaRPr lang="en-US" sz="1802" dirty="0">
              <a:solidFill>
                <a:srgbClr val="4A4A4A"/>
              </a:solidFill>
              <a:highlight>
                <a:srgbClr val="FFFF00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523"/>
              </a:lnSpc>
            </a:pPr>
            <a:endParaRPr lang="en-US" sz="1802" dirty="0">
              <a:solidFill>
                <a:srgbClr val="4A4A4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buFont typeface="+mj-lt"/>
              <a:buAutoNum type="arabicPeriod"/>
            </a:pPr>
            <a:r>
              <a:rPr lang="en-US" b="1" dirty="0"/>
              <a:t>Question Word (Interrogative)</a:t>
            </a:r>
            <a:r>
              <a:rPr lang="en-US" dirty="0"/>
              <a:t>: "How"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Auxiliary Verb</a:t>
            </a:r>
            <a:r>
              <a:rPr lang="en-US" dirty="0"/>
              <a:t>: "do"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Subject</a:t>
            </a:r>
            <a:r>
              <a:rPr lang="en-US" dirty="0"/>
              <a:t>: "you"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Main Verb</a:t>
            </a:r>
            <a:r>
              <a:rPr lang="en-US" dirty="0"/>
              <a:t>: "feel"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Prepositional Phrase</a:t>
            </a:r>
            <a:r>
              <a:rPr lang="en-US" dirty="0"/>
              <a:t>: "after a stressful day“</a:t>
            </a:r>
          </a:p>
          <a:p>
            <a:endParaRPr lang="en-US" dirty="0"/>
          </a:p>
          <a:p>
            <a:r>
              <a:rPr lang="en-US" b="1" dirty="0">
                <a:highlight>
                  <a:srgbClr val="FFFF00"/>
                </a:highlight>
              </a:rPr>
              <a:t>Detailed Breakdown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Question Word</a:t>
            </a:r>
            <a:r>
              <a:rPr lang="en-US" dirty="0"/>
              <a:t>: "How" introduces the question, indicating the nature or condition of something.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Auxiliary Verb</a:t>
            </a:r>
            <a:r>
              <a:rPr lang="en-US" dirty="0"/>
              <a:t>: "do" helps to form the question in the present tense.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Subject</a:t>
            </a:r>
            <a:r>
              <a:rPr lang="en-US" dirty="0"/>
              <a:t>: "you" is the person being asked.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Main Verb</a:t>
            </a:r>
            <a:r>
              <a:rPr lang="en-US" dirty="0"/>
              <a:t>: "feel" is the action being questioned.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Prepositional Phrase</a:t>
            </a:r>
            <a:r>
              <a:rPr lang="en-US" dirty="0"/>
              <a:t>: "after a stressful day" provides context about when this feeling occurs.</a:t>
            </a:r>
          </a:p>
          <a:p>
            <a:pPr algn="ctr">
              <a:lnSpc>
                <a:spcPts val="2523"/>
              </a:lnSpc>
            </a:pPr>
            <a:endParaRPr lang="en-US" sz="1802" dirty="0">
              <a:solidFill>
                <a:srgbClr val="4A4A4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88464" y="4498505"/>
            <a:ext cx="631117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will</a:t>
            </a:r>
            <a:r>
              <a:rPr lang="en-US" sz="2400" b="1" dirty="0">
                <a:solidFill>
                  <a:srgbClr val="39A9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34084" y="2134524"/>
            <a:ext cx="2170309" cy="73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to have nothing to do </a:t>
            </a:r>
          </a:p>
        </p:txBody>
      </p:sp>
      <p:sp>
        <p:nvSpPr>
          <p:cNvPr id="7" name="TextBox 7"/>
          <p:cNvSpPr txBox="1"/>
          <p:nvPr/>
        </p:nvSpPr>
        <p:spPr>
          <a:xfrm flipH="1">
            <a:off x="4199129" y="1031101"/>
            <a:ext cx="1493263" cy="4064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free</a:t>
            </a:r>
            <a:r>
              <a:rPr lang="en-US" sz="2400" b="1" dirty="0">
                <a:solidFill>
                  <a:srgbClr val="39A9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73197" y="5285804"/>
            <a:ext cx="945128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won’t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23230" y="4498505"/>
            <a:ext cx="764800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plan</a:t>
            </a:r>
            <a:r>
              <a:rPr lang="en-US" sz="2400" b="1" dirty="0">
                <a:solidFill>
                  <a:srgbClr val="39A9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70577" y="2134524"/>
            <a:ext cx="2097310" cy="73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>
                <a:latin typeface="Open Sans Bold"/>
                <a:ea typeface="Open Sans Bold"/>
                <a:cs typeface="Open Sans Bold"/>
                <a:sym typeface="Open Sans Bold"/>
              </a:rPr>
              <a:t>to be looking forward to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4648" y="3381718"/>
            <a:ext cx="1421130" cy="416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dirty="0">
                <a:latin typeface="Open Sans Bold"/>
                <a:ea typeface="Open Sans Bold"/>
                <a:cs typeface="Open Sans Bold"/>
                <a:sym typeface="Open Sans Bold"/>
              </a:rPr>
              <a:t>stressful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94630" y="3381718"/>
            <a:ext cx="2056657" cy="416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dirty="0">
                <a:latin typeface="Open Sans Bold"/>
                <a:ea typeface="Open Sans Bold"/>
                <a:cs typeface="Open Sans Bold"/>
                <a:sym typeface="Open Sans Bold"/>
              </a:rPr>
              <a:t>full schedule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9016" y="394345"/>
            <a:ext cx="6279013" cy="365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32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Vocabulary review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38600" y="496361"/>
            <a:ext cx="3215383" cy="39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40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Plans</a:t>
            </a:r>
            <a:r>
              <a:rPr lang="en-US" sz="1895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69335" y="2789206"/>
            <a:ext cx="5540683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2400" b="1" dirty="0"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am looking forward to </a:t>
            </a:r>
            <a:r>
              <a:rPr lang="en-US" sz="24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see</a:t>
            </a:r>
            <a:r>
              <a:rPr lang="en-US" sz="2400" b="1" dirty="0"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ing</a:t>
            </a:r>
            <a:r>
              <a:rPr lang="en-US" sz="24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you.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59551" y="5309273"/>
            <a:ext cx="2984240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2400" b="1" dirty="0"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will</a:t>
            </a: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see you later.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04417" y="1480985"/>
            <a:ext cx="4845082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am </a:t>
            </a:r>
            <a:r>
              <a:rPr lang="en-US" sz="2400" b="1" dirty="0"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free</a:t>
            </a: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tomorrow afternoon.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04417" y="4049173"/>
            <a:ext cx="5463483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 you have any </a:t>
            </a:r>
            <a:r>
              <a:rPr lang="en-US" sz="2400" b="1" dirty="0"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plans</a:t>
            </a: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for tonight?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456807" y="2805941"/>
            <a:ext cx="2259968" cy="1974466"/>
          </a:xfrm>
          <a:custGeom>
            <a:avLst/>
            <a:gdLst/>
            <a:ahLst/>
            <a:cxnLst/>
            <a:rect l="l" t="t" r="r" b="b"/>
            <a:pathLst>
              <a:path w="2259968" h="1974466">
                <a:moveTo>
                  <a:pt x="0" y="0"/>
                </a:moveTo>
                <a:lnTo>
                  <a:pt x="2259968" y="0"/>
                </a:lnTo>
                <a:lnTo>
                  <a:pt x="2259968" y="1974466"/>
                </a:lnTo>
                <a:lnTo>
                  <a:pt x="0" y="1974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7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65302" y="381000"/>
            <a:ext cx="356959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2400" b="1" dirty="0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Steve’s plans for the evening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1358" y="1785356"/>
            <a:ext cx="4873523" cy="33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is coming home from work. It was a long and stressful day. He is walking home from the bus stop. It is not very far, but he is very tired. He had a very full schedule today and he is happy to be free this evening. Tonight, he will have dinner and watch a film on his laptop. </a:t>
            </a:r>
          </a:p>
          <a:p>
            <a:pPr algn="l">
              <a:lnSpc>
                <a:spcPts val="3027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He is walking up the stairs to his flat. He is </a:t>
            </a:r>
          </a:p>
          <a:p>
            <a:pPr algn="l">
              <a:lnSpc>
                <a:spcPts val="1295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looking forward to relaxing. Steve walks into </a:t>
            </a:r>
          </a:p>
          <a:p>
            <a:pPr algn="l">
              <a:lnSpc>
                <a:spcPts val="3027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his flat and sits down on the sofa. It feels </a:t>
            </a:r>
          </a:p>
          <a:p>
            <a:pPr algn="l">
              <a:lnSpc>
                <a:spcPts val="1292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nice to finally sit down. He sits on the sofa </a:t>
            </a:r>
          </a:p>
          <a:p>
            <a:pPr algn="l">
              <a:lnSpc>
                <a:spcPts val="3027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for a moment and relaxes.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E51829-50F9-4277-F46E-C93793EA25ED}"/>
              </a:ext>
            </a:extLst>
          </p:cNvPr>
          <p:cNvSpPr txBox="1"/>
          <p:nvPr/>
        </p:nvSpPr>
        <p:spPr>
          <a:xfrm>
            <a:off x="4177984" y="5266939"/>
            <a:ext cx="340880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Read and speak!</a:t>
            </a:r>
            <a:endParaRPr lang="en-MY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28787" y="762000"/>
            <a:ext cx="3129163" cy="365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32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True or false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3490" y="2718330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3490" y="3483378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83490" y="5013217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3490" y="5786780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5.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26638" y="2718330"/>
            <a:ext cx="2811542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had a stressful day at work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26638" y="5786780"/>
            <a:ext cx="3004299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is looking forward to relaxing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26638" y="3483378"/>
            <a:ext cx="3389805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did not have a full schedule today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6638" y="5013217"/>
            <a:ext cx="4266790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wants to have dinner in a restaurant tonight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07070" y="2074564"/>
            <a:ext cx="493814" cy="238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dirty="0"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TRUE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52816" y="2074564"/>
            <a:ext cx="547830" cy="238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dirty="0">
                <a:highlight>
                  <a:srgbClr val="FFFF00"/>
                </a:highlight>
                <a:latin typeface="Open Sans"/>
                <a:ea typeface="Open Sans"/>
                <a:cs typeface="Open Sans"/>
                <a:sym typeface="Open Sans"/>
              </a:rPr>
              <a:t>FALSE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83490" y="4257627"/>
            <a:ext cx="152610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26638" y="4257627"/>
            <a:ext cx="2129209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is free this evening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872996" y="2257044"/>
            <a:ext cx="1784604" cy="1432560"/>
            <a:chOff x="0" y="0"/>
            <a:chExt cx="2379472" cy="1910080"/>
          </a:xfrm>
        </p:grpSpPr>
        <p:sp>
          <p:nvSpPr>
            <p:cNvPr id="4" name="Freeform 4"/>
            <p:cNvSpPr/>
            <p:nvPr/>
          </p:nvSpPr>
          <p:spPr>
            <a:xfrm>
              <a:off x="0" y="-254"/>
              <a:ext cx="2379472" cy="1910334"/>
            </a:xfrm>
            <a:custGeom>
              <a:avLst/>
              <a:gdLst/>
              <a:ahLst/>
              <a:cxnLst/>
              <a:rect l="l" t="t" r="r" b="b"/>
              <a:pathLst>
                <a:path w="2379472" h="1910334">
                  <a:moveTo>
                    <a:pt x="1906143" y="254"/>
                  </a:moveTo>
                  <a:lnTo>
                    <a:pt x="1909699" y="8509"/>
                  </a:lnTo>
                  <a:lnTo>
                    <a:pt x="1918843" y="13335"/>
                  </a:lnTo>
                  <a:cubicBezTo>
                    <a:pt x="1924812" y="13335"/>
                    <a:pt x="1933702" y="8890"/>
                    <a:pt x="1948053" y="254"/>
                  </a:cubicBezTo>
                  <a:close/>
                  <a:moveTo>
                    <a:pt x="0" y="254"/>
                  </a:moveTo>
                  <a:lnTo>
                    <a:pt x="0" y="1910334"/>
                  </a:lnTo>
                  <a:lnTo>
                    <a:pt x="2379472" y="1910334"/>
                  </a:lnTo>
                  <a:lnTo>
                    <a:pt x="2379472" y="254"/>
                  </a:lnTo>
                  <a:lnTo>
                    <a:pt x="2137791" y="254"/>
                  </a:lnTo>
                  <a:cubicBezTo>
                    <a:pt x="2207768" y="423545"/>
                    <a:pt x="2247392" y="663575"/>
                    <a:pt x="2269871" y="799465"/>
                  </a:cubicBezTo>
                  <a:lnTo>
                    <a:pt x="2294255" y="946912"/>
                  </a:lnTo>
                  <a:lnTo>
                    <a:pt x="2296668" y="961771"/>
                  </a:lnTo>
                  <a:lnTo>
                    <a:pt x="2298192" y="970788"/>
                  </a:lnTo>
                  <a:lnTo>
                    <a:pt x="2299081" y="975360"/>
                  </a:lnTo>
                  <a:lnTo>
                    <a:pt x="2304796" y="1010539"/>
                  </a:lnTo>
                  <a:cubicBezTo>
                    <a:pt x="2371725" y="1415288"/>
                    <a:pt x="2371725" y="1415288"/>
                    <a:pt x="2371725" y="1415288"/>
                  </a:cubicBezTo>
                  <a:cubicBezTo>
                    <a:pt x="2371598" y="1416177"/>
                    <a:pt x="2365248" y="1469898"/>
                    <a:pt x="2348103" y="1469898"/>
                  </a:cubicBezTo>
                  <a:lnTo>
                    <a:pt x="2336927" y="1459865"/>
                  </a:lnTo>
                  <a:lnTo>
                    <a:pt x="2328164" y="1458468"/>
                  </a:lnTo>
                  <a:cubicBezTo>
                    <a:pt x="2315718" y="1458468"/>
                    <a:pt x="2305685" y="1470787"/>
                    <a:pt x="2294128" y="1473962"/>
                  </a:cubicBezTo>
                  <a:cubicBezTo>
                    <a:pt x="2284095" y="1471676"/>
                    <a:pt x="2272030" y="1456690"/>
                    <a:pt x="2262378" y="1456690"/>
                  </a:cubicBezTo>
                  <a:cubicBezTo>
                    <a:pt x="2255901" y="1456690"/>
                    <a:pt x="2250440" y="1463548"/>
                    <a:pt x="2245868" y="1484757"/>
                  </a:cubicBezTo>
                  <a:lnTo>
                    <a:pt x="2242566" y="1484376"/>
                  </a:lnTo>
                  <a:cubicBezTo>
                    <a:pt x="2231644" y="1484376"/>
                    <a:pt x="2224151" y="1504696"/>
                    <a:pt x="2213356" y="1504696"/>
                  </a:cubicBezTo>
                  <a:cubicBezTo>
                    <a:pt x="2209673" y="1504696"/>
                    <a:pt x="2205482" y="1502283"/>
                    <a:pt x="2200783" y="1496060"/>
                  </a:cubicBezTo>
                  <a:lnTo>
                    <a:pt x="2181733" y="1461516"/>
                  </a:lnTo>
                  <a:lnTo>
                    <a:pt x="2179193" y="1461008"/>
                  </a:lnTo>
                  <a:cubicBezTo>
                    <a:pt x="2168271" y="1461008"/>
                    <a:pt x="2163699" y="1499743"/>
                    <a:pt x="2153793" y="1506220"/>
                  </a:cubicBezTo>
                  <a:cubicBezTo>
                    <a:pt x="2149348" y="1504823"/>
                    <a:pt x="2142109" y="1504442"/>
                    <a:pt x="2133346" y="1504442"/>
                  </a:cubicBezTo>
                  <a:lnTo>
                    <a:pt x="2090928" y="1505331"/>
                  </a:lnTo>
                  <a:cubicBezTo>
                    <a:pt x="2077720" y="1505331"/>
                    <a:pt x="2066163" y="1504569"/>
                    <a:pt x="2060448" y="1501394"/>
                  </a:cubicBezTo>
                  <a:cubicBezTo>
                    <a:pt x="2051812" y="1496822"/>
                    <a:pt x="2043557" y="1492885"/>
                    <a:pt x="2028952" y="1492885"/>
                  </a:cubicBezTo>
                  <a:lnTo>
                    <a:pt x="2017141" y="1505966"/>
                  </a:lnTo>
                  <a:cubicBezTo>
                    <a:pt x="2010283" y="1532763"/>
                    <a:pt x="1986915" y="1540129"/>
                    <a:pt x="1959483" y="1540129"/>
                  </a:cubicBezTo>
                  <a:cubicBezTo>
                    <a:pt x="1925701" y="1540129"/>
                    <a:pt x="1885569" y="1528953"/>
                    <a:pt x="1856105" y="1528953"/>
                  </a:cubicBezTo>
                  <a:lnTo>
                    <a:pt x="1847850" y="1531620"/>
                  </a:lnTo>
                  <a:cubicBezTo>
                    <a:pt x="1836674" y="1540383"/>
                    <a:pt x="1824990" y="1550035"/>
                    <a:pt x="1809496" y="1550035"/>
                  </a:cubicBezTo>
                  <a:lnTo>
                    <a:pt x="1804035" y="1548638"/>
                  </a:lnTo>
                  <a:cubicBezTo>
                    <a:pt x="1801495" y="1554988"/>
                    <a:pt x="1795653" y="1557020"/>
                    <a:pt x="1788033" y="1557020"/>
                  </a:cubicBezTo>
                  <a:lnTo>
                    <a:pt x="1743203" y="1551432"/>
                  </a:lnTo>
                  <a:cubicBezTo>
                    <a:pt x="1729486" y="1551432"/>
                    <a:pt x="1718310" y="1556385"/>
                    <a:pt x="1715770" y="1575435"/>
                  </a:cubicBezTo>
                  <a:cubicBezTo>
                    <a:pt x="1707007" y="1564132"/>
                    <a:pt x="1699514" y="1559560"/>
                    <a:pt x="1693038" y="1559560"/>
                  </a:cubicBezTo>
                  <a:cubicBezTo>
                    <a:pt x="1684020" y="1559560"/>
                    <a:pt x="1676655" y="1567942"/>
                    <a:pt x="1669542" y="1578991"/>
                  </a:cubicBezTo>
                  <a:cubicBezTo>
                    <a:pt x="1655191" y="1583944"/>
                    <a:pt x="1592326" y="1573784"/>
                    <a:pt x="1580261" y="1598676"/>
                  </a:cubicBezTo>
                  <a:cubicBezTo>
                    <a:pt x="1568578" y="1592072"/>
                    <a:pt x="1557528" y="1589151"/>
                    <a:pt x="1546861" y="1589151"/>
                  </a:cubicBezTo>
                  <a:cubicBezTo>
                    <a:pt x="1526922" y="1589151"/>
                    <a:pt x="1508633" y="1599565"/>
                    <a:pt x="1491361" y="1615694"/>
                  </a:cubicBezTo>
                  <a:cubicBezTo>
                    <a:pt x="1481836" y="1609598"/>
                    <a:pt x="1473073" y="1607312"/>
                    <a:pt x="1464692" y="1607312"/>
                  </a:cubicBezTo>
                  <a:cubicBezTo>
                    <a:pt x="1441958" y="1607312"/>
                    <a:pt x="1422147" y="1624457"/>
                    <a:pt x="1400048" y="1629283"/>
                  </a:cubicBezTo>
                  <a:cubicBezTo>
                    <a:pt x="1398397" y="1644269"/>
                    <a:pt x="1391920" y="1649476"/>
                    <a:pt x="1382903" y="1649476"/>
                  </a:cubicBezTo>
                  <a:cubicBezTo>
                    <a:pt x="1370331" y="1649476"/>
                    <a:pt x="1352550" y="1639189"/>
                    <a:pt x="1335406" y="1630045"/>
                  </a:cubicBezTo>
                  <a:lnTo>
                    <a:pt x="1319531" y="1636776"/>
                  </a:lnTo>
                  <a:cubicBezTo>
                    <a:pt x="1304798" y="1650619"/>
                    <a:pt x="1266572" y="1647952"/>
                    <a:pt x="1235203" y="1653921"/>
                  </a:cubicBezTo>
                  <a:lnTo>
                    <a:pt x="1219455" y="1653159"/>
                  </a:lnTo>
                  <a:lnTo>
                    <a:pt x="1218819" y="1653159"/>
                  </a:lnTo>
                  <a:cubicBezTo>
                    <a:pt x="1204087" y="1653159"/>
                    <a:pt x="1195578" y="1688084"/>
                    <a:pt x="1181228" y="1688084"/>
                  </a:cubicBezTo>
                  <a:cubicBezTo>
                    <a:pt x="1175639" y="1688084"/>
                    <a:pt x="1169289" y="1682877"/>
                    <a:pt x="1161289" y="1668653"/>
                  </a:cubicBezTo>
                  <a:cubicBezTo>
                    <a:pt x="1151891" y="1675257"/>
                    <a:pt x="1091947" y="1684782"/>
                    <a:pt x="1048386" y="1684782"/>
                  </a:cubicBezTo>
                  <a:lnTo>
                    <a:pt x="1016000" y="1681988"/>
                  </a:lnTo>
                  <a:cubicBezTo>
                    <a:pt x="1002792" y="1663700"/>
                    <a:pt x="991489" y="1657223"/>
                    <a:pt x="973836" y="1657223"/>
                  </a:cubicBezTo>
                  <a:lnTo>
                    <a:pt x="960375" y="1665859"/>
                  </a:lnTo>
                  <a:cubicBezTo>
                    <a:pt x="955803" y="1693037"/>
                    <a:pt x="947928" y="1700530"/>
                    <a:pt x="938785" y="1700530"/>
                  </a:cubicBezTo>
                  <a:cubicBezTo>
                    <a:pt x="929895" y="1700530"/>
                    <a:pt x="919862" y="1693418"/>
                    <a:pt x="906273" y="1685671"/>
                  </a:cubicBezTo>
                  <a:lnTo>
                    <a:pt x="893446" y="1683893"/>
                  </a:lnTo>
                  <a:cubicBezTo>
                    <a:pt x="869443" y="1683893"/>
                    <a:pt x="833375" y="1705864"/>
                    <a:pt x="811277" y="1705864"/>
                  </a:cubicBezTo>
                  <a:lnTo>
                    <a:pt x="806832" y="1704340"/>
                  </a:lnTo>
                  <a:cubicBezTo>
                    <a:pt x="797942" y="1695577"/>
                    <a:pt x="789687" y="1691513"/>
                    <a:pt x="782321" y="1691513"/>
                  </a:cubicBezTo>
                  <a:cubicBezTo>
                    <a:pt x="771780" y="1691513"/>
                    <a:pt x="762636" y="1699514"/>
                    <a:pt x="752730" y="1713611"/>
                  </a:cubicBezTo>
                  <a:lnTo>
                    <a:pt x="748158" y="1713611"/>
                  </a:lnTo>
                  <a:cubicBezTo>
                    <a:pt x="723393" y="1713611"/>
                    <a:pt x="662052" y="1719453"/>
                    <a:pt x="646431" y="1745996"/>
                  </a:cubicBezTo>
                  <a:lnTo>
                    <a:pt x="639572" y="1748155"/>
                  </a:lnTo>
                  <a:cubicBezTo>
                    <a:pt x="630174" y="1748155"/>
                    <a:pt x="618364" y="1733423"/>
                    <a:pt x="609092" y="1733423"/>
                  </a:cubicBezTo>
                  <a:cubicBezTo>
                    <a:pt x="603377" y="1733423"/>
                    <a:pt x="598678" y="1739011"/>
                    <a:pt x="596011" y="1757045"/>
                  </a:cubicBezTo>
                  <a:cubicBezTo>
                    <a:pt x="592456" y="1774317"/>
                    <a:pt x="577469" y="1778635"/>
                    <a:pt x="560706" y="1778635"/>
                  </a:cubicBezTo>
                  <a:lnTo>
                    <a:pt x="512572" y="1773936"/>
                  </a:lnTo>
                  <a:lnTo>
                    <a:pt x="509906" y="1774444"/>
                  </a:lnTo>
                  <a:cubicBezTo>
                    <a:pt x="496697" y="1775079"/>
                    <a:pt x="490982" y="1807083"/>
                    <a:pt x="476124" y="1807083"/>
                  </a:cubicBezTo>
                  <a:lnTo>
                    <a:pt x="471551" y="1796669"/>
                  </a:lnTo>
                  <a:lnTo>
                    <a:pt x="462407" y="1791843"/>
                  </a:lnTo>
                  <a:cubicBezTo>
                    <a:pt x="454025" y="1791843"/>
                    <a:pt x="439928" y="1800733"/>
                    <a:pt x="413639" y="1818132"/>
                  </a:cubicBezTo>
                  <a:cubicBezTo>
                    <a:pt x="393065" y="1825752"/>
                    <a:pt x="372999" y="1829943"/>
                    <a:pt x="357124" y="1829943"/>
                  </a:cubicBezTo>
                  <a:cubicBezTo>
                    <a:pt x="341757" y="1829943"/>
                    <a:pt x="330327" y="1825879"/>
                    <a:pt x="326263" y="1816862"/>
                  </a:cubicBezTo>
                  <a:lnTo>
                    <a:pt x="299720" y="1826641"/>
                  </a:lnTo>
                  <a:lnTo>
                    <a:pt x="297688" y="1826514"/>
                  </a:lnTo>
                  <a:cubicBezTo>
                    <a:pt x="286512" y="1826514"/>
                    <a:pt x="283718" y="1843532"/>
                    <a:pt x="254635" y="1857375"/>
                  </a:cubicBezTo>
                  <a:lnTo>
                    <a:pt x="248666" y="1837182"/>
                  </a:lnTo>
                  <a:cubicBezTo>
                    <a:pt x="213741" y="1626743"/>
                    <a:pt x="189865" y="1481963"/>
                    <a:pt x="173482" y="1382522"/>
                  </a:cubicBezTo>
                  <a:lnTo>
                    <a:pt x="164846" y="1330325"/>
                  </a:lnTo>
                  <a:lnTo>
                    <a:pt x="164719" y="1329944"/>
                  </a:lnTo>
                  <a:cubicBezTo>
                    <a:pt x="148336" y="1237234"/>
                    <a:pt x="6223" y="393827"/>
                    <a:pt x="9271" y="390017"/>
                  </a:cubicBezTo>
                  <a:lnTo>
                    <a:pt x="16764" y="348742"/>
                  </a:lnTo>
                  <a:lnTo>
                    <a:pt x="27940" y="329311"/>
                  </a:lnTo>
                  <a:lnTo>
                    <a:pt x="38989" y="340995"/>
                  </a:lnTo>
                  <a:lnTo>
                    <a:pt x="45847" y="345694"/>
                  </a:lnTo>
                  <a:lnTo>
                    <a:pt x="52959" y="346837"/>
                  </a:lnTo>
                  <a:cubicBezTo>
                    <a:pt x="61722" y="346837"/>
                    <a:pt x="70358" y="339979"/>
                    <a:pt x="82423" y="332105"/>
                  </a:cubicBezTo>
                  <a:lnTo>
                    <a:pt x="103505" y="341249"/>
                  </a:lnTo>
                  <a:lnTo>
                    <a:pt x="117348" y="347726"/>
                  </a:lnTo>
                  <a:cubicBezTo>
                    <a:pt x="123063" y="347726"/>
                    <a:pt x="128143" y="342646"/>
                    <a:pt x="131953" y="327152"/>
                  </a:cubicBezTo>
                  <a:lnTo>
                    <a:pt x="141732" y="320675"/>
                  </a:lnTo>
                  <a:cubicBezTo>
                    <a:pt x="150622" y="317373"/>
                    <a:pt x="157734" y="300609"/>
                    <a:pt x="170688" y="300609"/>
                  </a:cubicBezTo>
                  <a:lnTo>
                    <a:pt x="178181" y="307340"/>
                  </a:lnTo>
                  <a:cubicBezTo>
                    <a:pt x="179324" y="308737"/>
                    <a:pt x="180340" y="310261"/>
                    <a:pt x="180721" y="311785"/>
                  </a:cubicBezTo>
                  <a:lnTo>
                    <a:pt x="205105" y="342773"/>
                  </a:lnTo>
                  <a:cubicBezTo>
                    <a:pt x="210820" y="337820"/>
                    <a:pt x="214757" y="322580"/>
                    <a:pt x="221615" y="304292"/>
                  </a:cubicBezTo>
                  <a:lnTo>
                    <a:pt x="236728" y="300736"/>
                  </a:lnTo>
                  <a:cubicBezTo>
                    <a:pt x="236855" y="300736"/>
                    <a:pt x="237109" y="300736"/>
                    <a:pt x="237236" y="300736"/>
                  </a:cubicBezTo>
                  <a:lnTo>
                    <a:pt x="320548" y="304165"/>
                  </a:lnTo>
                  <a:cubicBezTo>
                    <a:pt x="328803" y="308483"/>
                    <a:pt x="336804" y="312293"/>
                    <a:pt x="351028" y="312293"/>
                  </a:cubicBezTo>
                  <a:lnTo>
                    <a:pt x="363093" y="300482"/>
                  </a:lnTo>
                  <a:lnTo>
                    <a:pt x="364490" y="297815"/>
                  </a:lnTo>
                  <a:cubicBezTo>
                    <a:pt x="373507" y="263017"/>
                    <a:pt x="377698" y="255143"/>
                    <a:pt x="391160" y="255143"/>
                  </a:cubicBezTo>
                  <a:cubicBezTo>
                    <a:pt x="402209" y="255143"/>
                    <a:pt x="419481" y="260350"/>
                    <a:pt x="450723" y="260350"/>
                  </a:cubicBezTo>
                  <a:cubicBezTo>
                    <a:pt x="453390" y="260350"/>
                    <a:pt x="456057" y="260350"/>
                    <a:pt x="458978" y="260223"/>
                  </a:cubicBezTo>
                  <a:lnTo>
                    <a:pt x="530606" y="267843"/>
                  </a:lnTo>
                  <a:lnTo>
                    <a:pt x="537464" y="268732"/>
                  </a:lnTo>
                  <a:cubicBezTo>
                    <a:pt x="540258" y="268732"/>
                    <a:pt x="543052" y="268224"/>
                    <a:pt x="545592" y="267081"/>
                  </a:cubicBezTo>
                  <a:lnTo>
                    <a:pt x="620776" y="248920"/>
                  </a:lnTo>
                  <a:lnTo>
                    <a:pt x="624967" y="247396"/>
                  </a:lnTo>
                  <a:cubicBezTo>
                    <a:pt x="626237" y="246761"/>
                    <a:pt x="627507" y="246507"/>
                    <a:pt x="635254" y="246507"/>
                  </a:cubicBezTo>
                  <a:lnTo>
                    <a:pt x="650367" y="251841"/>
                  </a:lnTo>
                  <a:cubicBezTo>
                    <a:pt x="655193" y="251841"/>
                    <a:pt x="660400" y="249809"/>
                    <a:pt x="665607" y="243078"/>
                  </a:cubicBezTo>
                  <a:lnTo>
                    <a:pt x="692150" y="240919"/>
                  </a:lnTo>
                  <a:lnTo>
                    <a:pt x="702564" y="241300"/>
                  </a:lnTo>
                  <a:cubicBezTo>
                    <a:pt x="729615" y="241300"/>
                    <a:pt x="764413" y="232537"/>
                    <a:pt x="784352" y="220980"/>
                  </a:cubicBezTo>
                  <a:cubicBezTo>
                    <a:pt x="792607" y="216789"/>
                    <a:pt x="802005" y="214376"/>
                    <a:pt x="814959" y="214376"/>
                  </a:cubicBezTo>
                  <a:lnTo>
                    <a:pt x="825754" y="216281"/>
                  </a:lnTo>
                  <a:lnTo>
                    <a:pt x="832739" y="216535"/>
                  </a:lnTo>
                  <a:cubicBezTo>
                    <a:pt x="849884" y="216535"/>
                    <a:pt x="865886" y="209042"/>
                    <a:pt x="884809" y="194945"/>
                  </a:cubicBezTo>
                  <a:lnTo>
                    <a:pt x="892556" y="193548"/>
                  </a:lnTo>
                  <a:cubicBezTo>
                    <a:pt x="894588" y="193548"/>
                    <a:pt x="896620" y="193929"/>
                    <a:pt x="898652" y="194691"/>
                  </a:cubicBezTo>
                  <a:lnTo>
                    <a:pt x="1013206" y="176403"/>
                  </a:lnTo>
                  <a:lnTo>
                    <a:pt x="1018921" y="175641"/>
                  </a:lnTo>
                  <a:cubicBezTo>
                    <a:pt x="1023493" y="175641"/>
                    <a:pt x="1028827" y="177292"/>
                    <a:pt x="1034796" y="181356"/>
                  </a:cubicBezTo>
                  <a:lnTo>
                    <a:pt x="1049401" y="182245"/>
                  </a:lnTo>
                  <a:lnTo>
                    <a:pt x="1059307" y="169291"/>
                  </a:lnTo>
                  <a:lnTo>
                    <a:pt x="1067943" y="168148"/>
                  </a:lnTo>
                  <a:lnTo>
                    <a:pt x="1081659" y="172847"/>
                  </a:lnTo>
                  <a:lnTo>
                    <a:pt x="1087247" y="161163"/>
                  </a:lnTo>
                  <a:lnTo>
                    <a:pt x="1094486" y="155956"/>
                  </a:lnTo>
                  <a:cubicBezTo>
                    <a:pt x="1113155" y="145161"/>
                    <a:pt x="1150620" y="115189"/>
                    <a:pt x="1182751" y="115189"/>
                  </a:cubicBezTo>
                  <a:cubicBezTo>
                    <a:pt x="1195705" y="115189"/>
                    <a:pt x="1207770" y="120015"/>
                    <a:pt x="1217422" y="133096"/>
                  </a:cubicBezTo>
                  <a:lnTo>
                    <a:pt x="1224153" y="136144"/>
                  </a:lnTo>
                  <a:cubicBezTo>
                    <a:pt x="1231900" y="138430"/>
                    <a:pt x="1240917" y="150622"/>
                    <a:pt x="1248410" y="150622"/>
                  </a:cubicBezTo>
                  <a:cubicBezTo>
                    <a:pt x="1252855" y="150622"/>
                    <a:pt x="1256792" y="146431"/>
                    <a:pt x="1259713" y="133477"/>
                  </a:cubicBezTo>
                  <a:lnTo>
                    <a:pt x="1271270" y="127508"/>
                  </a:lnTo>
                  <a:lnTo>
                    <a:pt x="1329817" y="119761"/>
                  </a:lnTo>
                  <a:cubicBezTo>
                    <a:pt x="1340485" y="119761"/>
                    <a:pt x="1351534" y="120650"/>
                    <a:pt x="1363218" y="122936"/>
                  </a:cubicBezTo>
                  <a:lnTo>
                    <a:pt x="1368679" y="128524"/>
                  </a:lnTo>
                  <a:cubicBezTo>
                    <a:pt x="1379728" y="142113"/>
                    <a:pt x="1389380" y="147447"/>
                    <a:pt x="1399159" y="147447"/>
                  </a:cubicBezTo>
                  <a:cubicBezTo>
                    <a:pt x="1405382" y="147447"/>
                    <a:pt x="1411732" y="145161"/>
                    <a:pt x="1418463" y="141478"/>
                  </a:cubicBezTo>
                  <a:lnTo>
                    <a:pt x="1422527" y="133477"/>
                  </a:lnTo>
                  <a:cubicBezTo>
                    <a:pt x="1427226" y="111379"/>
                    <a:pt x="1434211" y="104902"/>
                    <a:pt x="1442593" y="104902"/>
                  </a:cubicBezTo>
                  <a:cubicBezTo>
                    <a:pt x="1450467" y="104902"/>
                    <a:pt x="1459611" y="110744"/>
                    <a:pt x="1469009" y="114300"/>
                  </a:cubicBezTo>
                  <a:lnTo>
                    <a:pt x="1479931" y="123698"/>
                  </a:lnTo>
                  <a:lnTo>
                    <a:pt x="1491996" y="126365"/>
                  </a:lnTo>
                  <a:cubicBezTo>
                    <a:pt x="1500632" y="126365"/>
                    <a:pt x="1508125" y="120523"/>
                    <a:pt x="1519174" y="111379"/>
                  </a:cubicBezTo>
                  <a:lnTo>
                    <a:pt x="1528064" y="109728"/>
                  </a:lnTo>
                  <a:cubicBezTo>
                    <a:pt x="1528826" y="109728"/>
                    <a:pt x="1529715" y="109728"/>
                    <a:pt x="1530477" y="109855"/>
                  </a:cubicBezTo>
                  <a:lnTo>
                    <a:pt x="1626489" y="93091"/>
                  </a:lnTo>
                  <a:lnTo>
                    <a:pt x="1636141" y="91567"/>
                  </a:lnTo>
                  <a:cubicBezTo>
                    <a:pt x="1661160" y="90678"/>
                    <a:pt x="1717929" y="85471"/>
                    <a:pt x="1732661" y="65786"/>
                  </a:cubicBezTo>
                  <a:lnTo>
                    <a:pt x="1735709" y="58928"/>
                  </a:lnTo>
                  <a:lnTo>
                    <a:pt x="1742059" y="57023"/>
                  </a:lnTo>
                  <a:cubicBezTo>
                    <a:pt x="1751203" y="57023"/>
                    <a:pt x="1763014" y="71628"/>
                    <a:pt x="1772285" y="71628"/>
                  </a:cubicBezTo>
                  <a:cubicBezTo>
                    <a:pt x="1778000" y="71628"/>
                    <a:pt x="1782826" y="66040"/>
                    <a:pt x="1785493" y="48006"/>
                  </a:cubicBezTo>
                  <a:cubicBezTo>
                    <a:pt x="1789176" y="30734"/>
                    <a:pt x="1804162" y="26416"/>
                    <a:pt x="1820799" y="26416"/>
                  </a:cubicBezTo>
                  <a:lnTo>
                    <a:pt x="1868805" y="31115"/>
                  </a:lnTo>
                  <a:lnTo>
                    <a:pt x="1871472" y="30607"/>
                  </a:lnTo>
                  <a:cubicBezTo>
                    <a:pt x="1882775" y="30099"/>
                    <a:pt x="1888744" y="7112"/>
                    <a:pt x="1899158" y="0"/>
                  </a:cubicBezTo>
                  <a:close/>
                </a:path>
              </a:pathLst>
            </a:custGeom>
            <a:blipFill>
              <a:blip r:embed="rId2"/>
              <a:stretch>
                <a:fillRect t="13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5" name="Freeform 5"/>
          <p:cNvSpPr/>
          <p:nvPr/>
        </p:nvSpPr>
        <p:spPr>
          <a:xfrm>
            <a:off x="1810083" y="2156250"/>
            <a:ext cx="1910210" cy="1562195"/>
          </a:xfrm>
          <a:custGeom>
            <a:avLst/>
            <a:gdLst/>
            <a:ahLst/>
            <a:cxnLst/>
            <a:rect l="l" t="t" r="r" b="b"/>
            <a:pathLst>
              <a:path w="1910210" h="1562195">
                <a:moveTo>
                  <a:pt x="0" y="0"/>
                </a:moveTo>
                <a:lnTo>
                  <a:pt x="1910211" y="0"/>
                </a:lnTo>
                <a:lnTo>
                  <a:pt x="1910211" y="1562196"/>
                </a:lnTo>
                <a:lnTo>
                  <a:pt x="0" y="1562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3438144" y="1946148"/>
            <a:ext cx="1798320" cy="1377696"/>
            <a:chOff x="0" y="0"/>
            <a:chExt cx="2397760" cy="18369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97760" cy="1836928"/>
            </a:xfrm>
            <a:custGeom>
              <a:avLst/>
              <a:gdLst/>
              <a:ahLst/>
              <a:cxnLst/>
              <a:rect l="l" t="t" r="r" b="b"/>
              <a:pathLst>
                <a:path w="2397760" h="1836928">
                  <a:moveTo>
                    <a:pt x="354457" y="0"/>
                  </a:moveTo>
                  <a:cubicBezTo>
                    <a:pt x="356616" y="1778"/>
                    <a:pt x="358902" y="2921"/>
                    <a:pt x="361569" y="2921"/>
                  </a:cubicBezTo>
                  <a:cubicBezTo>
                    <a:pt x="363855" y="2921"/>
                    <a:pt x="366268" y="2032"/>
                    <a:pt x="368935" y="0"/>
                  </a:cubicBezTo>
                  <a:close/>
                  <a:moveTo>
                    <a:pt x="434086" y="0"/>
                  </a:moveTo>
                  <a:lnTo>
                    <a:pt x="443357" y="25781"/>
                  </a:lnTo>
                  <a:cubicBezTo>
                    <a:pt x="449326" y="23241"/>
                    <a:pt x="456692" y="12700"/>
                    <a:pt x="466725" y="0"/>
                  </a:cubicBezTo>
                  <a:close/>
                  <a:moveTo>
                    <a:pt x="0" y="0"/>
                  </a:moveTo>
                  <a:lnTo>
                    <a:pt x="0" y="1836928"/>
                  </a:lnTo>
                  <a:lnTo>
                    <a:pt x="2397760" y="1836928"/>
                  </a:lnTo>
                  <a:lnTo>
                    <a:pt x="2397760" y="0"/>
                  </a:lnTo>
                  <a:lnTo>
                    <a:pt x="497586" y="0"/>
                  </a:lnTo>
                  <a:cubicBezTo>
                    <a:pt x="521208" y="8001"/>
                    <a:pt x="556641" y="16129"/>
                    <a:pt x="565023" y="25908"/>
                  </a:cubicBezTo>
                  <a:cubicBezTo>
                    <a:pt x="573405" y="34417"/>
                    <a:pt x="581406" y="42164"/>
                    <a:pt x="595757" y="42164"/>
                  </a:cubicBezTo>
                  <a:lnTo>
                    <a:pt x="606552" y="35941"/>
                  </a:lnTo>
                  <a:lnTo>
                    <a:pt x="608711" y="33782"/>
                  </a:lnTo>
                  <a:cubicBezTo>
                    <a:pt x="624840" y="9017"/>
                    <a:pt x="632079" y="508"/>
                    <a:pt x="641096" y="508"/>
                  </a:cubicBezTo>
                  <a:cubicBezTo>
                    <a:pt x="653034" y="508"/>
                    <a:pt x="668020" y="15240"/>
                    <a:pt x="710311" y="28194"/>
                  </a:cubicBezTo>
                  <a:lnTo>
                    <a:pt x="776859" y="59690"/>
                  </a:lnTo>
                  <a:lnTo>
                    <a:pt x="788543" y="62357"/>
                  </a:lnTo>
                  <a:cubicBezTo>
                    <a:pt x="789051" y="62357"/>
                    <a:pt x="789559" y="62357"/>
                    <a:pt x="790067" y="62357"/>
                  </a:cubicBezTo>
                  <a:lnTo>
                    <a:pt x="867156" y="68961"/>
                  </a:lnTo>
                  <a:lnTo>
                    <a:pt x="872109" y="68961"/>
                  </a:lnTo>
                  <a:lnTo>
                    <a:pt x="872744" y="68961"/>
                  </a:lnTo>
                  <a:cubicBezTo>
                    <a:pt x="881380" y="68961"/>
                    <a:pt x="887603" y="82169"/>
                    <a:pt x="899414" y="82169"/>
                  </a:cubicBezTo>
                  <a:cubicBezTo>
                    <a:pt x="902970" y="82169"/>
                    <a:pt x="907034" y="81026"/>
                    <a:pt x="911733" y="77851"/>
                  </a:cubicBezTo>
                  <a:lnTo>
                    <a:pt x="933450" y="82296"/>
                  </a:lnTo>
                  <a:cubicBezTo>
                    <a:pt x="951611" y="91821"/>
                    <a:pt x="980948" y="97028"/>
                    <a:pt x="1005967" y="97028"/>
                  </a:cubicBezTo>
                  <a:cubicBezTo>
                    <a:pt x="1015238" y="97028"/>
                    <a:pt x="1023874" y="96266"/>
                    <a:pt x="1034161" y="94361"/>
                  </a:cubicBezTo>
                  <a:lnTo>
                    <a:pt x="1040257" y="94107"/>
                  </a:lnTo>
                  <a:cubicBezTo>
                    <a:pt x="1050417" y="94107"/>
                    <a:pt x="1060577" y="96647"/>
                    <a:pt x="1068705" y="101727"/>
                  </a:cubicBezTo>
                  <a:lnTo>
                    <a:pt x="1098677" y="109093"/>
                  </a:lnTo>
                  <a:cubicBezTo>
                    <a:pt x="1108964" y="109093"/>
                    <a:pt x="1119632" y="106934"/>
                    <a:pt x="1132713" y="102616"/>
                  </a:cubicBezTo>
                  <a:lnTo>
                    <a:pt x="1137158" y="102235"/>
                  </a:lnTo>
                  <a:cubicBezTo>
                    <a:pt x="1141222" y="102235"/>
                    <a:pt x="1144905" y="103632"/>
                    <a:pt x="1148080" y="106299"/>
                  </a:cubicBezTo>
                  <a:lnTo>
                    <a:pt x="1260856" y="125730"/>
                  </a:lnTo>
                  <a:lnTo>
                    <a:pt x="1263015" y="125603"/>
                  </a:lnTo>
                  <a:cubicBezTo>
                    <a:pt x="1268857" y="125603"/>
                    <a:pt x="1275207" y="128905"/>
                    <a:pt x="1281557" y="136779"/>
                  </a:cubicBezTo>
                  <a:lnTo>
                    <a:pt x="1295146" y="142367"/>
                  </a:lnTo>
                  <a:lnTo>
                    <a:pt x="1307846" y="133985"/>
                  </a:lnTo>
                  <a:lnTo>
                    <a:pt x="1311148" y="133223"/>
                  </a:lnTo>
                  <a:cubicBezTo>
                    <a:pt x="1316863" y="133223"/>
                    <a:pt x="1321054" y="142875"/>
                    <a:pt x="1330198" y="142875"/>
                  </a:cubicBezTo>
                  <a:lnTo>
                    <a:pt x="1337691" y="134239"/>
                  </a:lnTo>
                  <a:lnTo>
                    <a:pt x="1346327" y="131572"/>
                  </a:lnTo>
                  <a:cubicBezTo>
                    <a:pt x="1362583" y="128397"/>
                    <a:pt x="1393063" y="117856"/>
                    <a:pt x="1419987" y="117856"/>
                  </a:cubicBezTo>
                  <a:cubicBezTo>
                    <a:pt x="1442212" y="117856"/>
                    <a:pt x="1462151" y="124968"/>
                    <a:pt x="1470025" y="149098"/>
                  </a:cubicBezTo>
                  <a:lnTo>
                    <a:pt x="1475486" y="154178"/>
                  </a:lnTo>
                  <a:cubicBezTo>
                    <a:pt x="1482725" y="159131"/>
                    <a:pt x="1487551" y="175895"/>
                    <a:pt x="1495933" y="175895"/>
                  </a:cubicBezTo>
                  <a:cubicBezTo>
                    <a:pt x="1499743" y="175895"/>
                    <a:pt x="1504188" y="172466"/>
                    <a:pt x="1510030" y="162941"/>
                  </a:cubicBezTo>
                  <a:lnTo>
                    <a:pt x="1522857" y="160909"/>
                  </a:lnTo>
                  <a:cubicBezTo>
                    <a:pt x="1552194" y="163957"/>
                    <a:pt x="1580896" y="168656"/>
                    <a:pt x="1611376" y="185801"/>
                  </a:cubicBezTo>
                  <a:lnTo>
                    <a:pt x="1614805" y="192913"/>
                  </a:lnTo>
                  <a:cubicBezTo>
                    <a:pt x="1622933" y="215011"/>
                    <a:pt x="1633728" y="222123"/>
                    <a:pt x="1651000" y="222123"/>
                  </a:cubicBezTo>
                  <a:lnTo>
                    <a:pt x="1657731" y="221107"/>
                  </a:lnTo>
                  <a:lnTo>
                    <a:pt x="1664208" y="214630"/>
                  </a:lnTo>
                  <a:cubicBezTo>
                    <a:pt x="1673606" y="198628"/>
                    <a:pt x="1681099" y="193167"/>
                    <a:pt x="1687830" y="193167"/>
                  </a:cubicBezTo>
                  <a:cubicBezTo>
                    <a:pt x="1697228" y="193167"/>
                    <a:pt x="1704975" y="203708"/>
                    <a:pt x="1714119" y="211328"/>
                  </a:cubicBezTo>
                  <a:lnTo>
                    <a:pt x="1717167" y="215011"/>
                  </a:lnTo>
                  <a:cubicBezTo>
                    <a:pt x="1723263" y="226949"/>
                    <a:pt x="1730629" y="231013"/>
                    <a:pt x="1738757" y="231013"/>
                  </a:cubicBezTo>
                  <a:cubicBezTo>
                    <a:pt x="1745107" y="231013"/>
                    <a:pt x="1751711" y="228600"/>
                    <a:pt x="1760601" y="224917"/>
                  </a:cubicBezTo>
                  <a:lnTo>
                    <a:pt x="1765046" y="224536"/>
                  </a:lnTo>
                  <a:cubicBezTo>
                    <a:pt x="1767967" y="224536"/>
                    <a:pt x="1770888" y="225171"/>
                    <a:pt x="1773682" y="226568"/>
                  </a:cubicBezTo>
                  <a:lnTo>
                    <a:pt x="1870202" y="241300"/>
                  </a:lnTo>
                  <a:lnTo>
                    <a:pt x="1879727" y="242824"/>
                  </a:lnTo>
                  <a:cubicBezTo>
                    <a:pt x="1896110" y="247777"/>
                    <a:pt x="1926971" y="255397"/>
                    <a:pt x="1951355" y="255397"/>
                  </a:cubicBezTo>
                  <a:cubicBezTo>
                    <a:pt x="1962912" y="255397"/>
                    <a:pt x="1972945" y="253746"/>
                    <a:pt x="1979422" y="249301"/>
                  </a:cubicBezTo>
                  <a:lnTo>
                    <a:pt x="1983359" y="244729"/>
                  </a:lnTo>
                  <a:lnTo>
                    <a:pt x="1988439" y="243459"/>
                  </a:lnTo>
                  <a:cubicBezTo>
                    <a:pt x="1999361" y="243459"/>
                    <a:pt x="2006600" y="267970"/>
                    <a:pt x="2017522" y="267970"/>
                  </a:cubicBezTo>
                  <a:cubicBezTo>
                    <a:pt x="2022348" y="267970"/>
                    <a:pt x="2028063" y="263144"/>
                    <a:pt x="2035048" y="249301"/>
                  </a:cubicBezTo>
                  <a:cubicBezTo>
                    <a:pt x="2040509" y="239903"/>
                    <a:pt x="2048510" y="236601"/>
                    <a:pt x="2057527" y="236601"/>
                  </a:cubicBezTo>
                  <a:cubicBezTo>
                    <a:pt x="2080895" y="236601"/>
                    <a:pt x="2111248" y="259588"/>
                    <a:pt x="2122932" y="260350"/>
                  </a:cubicBezTo>
                  <a:lnTo>
                    <a:pt x="2124456" y="260477"/>
                  </a:lnTo>
                  <a:cubicBezTo>
                    <a:pt x="2135886" y="260477"/>
                    <a:pt x="2149221" y="239141"/>
                    <a:pt x="2160778" y="239141"/>
                  </a:cubicBezTo>
                  <a:cubicBezTo>
                    <a:pt x="2162810" y="239141"/>
                    <a:pt x="2164715" y="239776"/>
                    <a:pt x="2165350" y="254127"/>
                  </a:cubicBezTo>
                  <a:lnTo>
                    <a:pt x="2179193" y="259461"/>
                  </a:lnTo>
                  <a:cubicBezTo>
                    <a:pt x="2188591" y="259461"/>
                    <a:pt x="2204212" y="255778"/>
                    <a:pt x="2229104" y="249682"/>
                  </a:cubicBezTo>
                  <a:lnTo>
                    <a:pt x="2261489" y="266573"/>
                  </a:lnTo>
                  <a:lnTo>
                    <a:pt x="2277110" y="273431"/>
                  </a:lnTo>
                  <a:cubicBezTo>
                    <a:pt x="2284349" y="273431"/>
                    <a:pt x="2294763" y="271272"/>
                    <a:pt x="2309368" y="269748"/>
                  </a:cubicBezTo>
                  <a:lnTo>
                    <a:pt x="2313813" y="271272"/>
                  </a:lnTo>
                  <a:cubicBezTo>
                    <a:pt x="2319782" y="271272"/>
                    <a:pt x="2332228" y="265049"/>
                    <a:pt x="2353945" y="261493"/>
                  </a:cubicBezTo>
                  <a:lnTo>
                    <a:pt x="2362708" y="263017"/>
                  </a:lnTo>
                  <a:cubicBezTo>
                    <a:pt x="2371471" y="266573"/>
                    <a:pt x="2379472" y="275336"/>
                    <a:pt x="2387981" y="284226"/>
                  </a:cubicBezTo>
                  <a:lnTo>
                    <a:pt x="2388362" y="293370"/>
                  </a:lnTo>
                  <a:cubicBezTo>
                    <a:pt x="2317623" y="730885"/>
                    <a:pt x="2277745" y="977138"/>
                    <a:pt x="2255393" y="1115695"/>
                  </a:cubicBezTo>
                  <a:lnTo>
                    <a:pt x="2221230" y="1326896"/>
                  </a:lnTo>
                  <a:cubicBezTo>
                    <a:pt x="2155825" y="1731899"/>
                    <a:pt x="2155825" y="1731899"/>
                    <a:pt x="2155825" y="1731899"/>
                  </a:cubicBezTo>
                  <a:cubicBezTo>
                    <a:pt x="2155444" y="1732534"/>
                    <a:pt x="2134235" y="1777238"/>
                    <a:pt x="2120519" y="1777238"/>
                  </a:cubicBezTo>
                  <a:lnTo>
                    <a:pt x="2117217" y="1777238"/>
                  </a:lnTo>
                  <a:lnTo>
                    <a:pt x="2112264" y="1768094"/>
                  </a:lnTo>
                  <a:cubicBezTo>
                    <a:pt x="2106803" y="1760093"/>
                    <a:pt x="2100580" y="1757807"/>
                    <a:pt x="2094103" y="1757807"/>
                  </a:cubicBezTo>
                  <a:lnTo>
                    <a:pt x="2064893" y="1762760"/>
                  </a:lnTo>
                  <a:lnTo>
                    <a:pt x="2063877" y="1762760"/>
                  </a:lnTo>
                  <a:cubicBezTo>
                    <a:pt x="2054225" y="1757045"/>
                    <a:pt x="2047113" y="1735963"/>
                    <a:pt x="2036572" y="1735963"/>
                  </a:cubicBezTo>
                  <a:cubicBezTo>
                    <a:pt x="2030984" y="1735963"/>
                    <a:pt x="2024380" y="1741932"/>
                    <a:pt x="2013712" y="1756664"/>
                  </a:cubicBezTo>
                  <a:lnTo>
                    <a:pt x="2008632" y="1755648"/>
                  </a:lnTo>
                  <a:cubicBezTo>
                    <a:pt x="1999742" y="1755648"/>
                    <a:pt x="1989201" y="1766570"/>
                    <a:pt x="1980311" y="1766570"/>
                  </a:cubicBezTo>
                  <a:cubicBezTo>
                    <a:pt x="1975612" y="1766570"/>
                    <a:pt x="1971421" y="1763522"/>
                    <a:pt x="1968246" y="1753870"/>
                  </a:cubicBezTo>
                  <a:lnTo>
                    <a:pt x="1960753" y="1714246"/>
                  </a:lnTo>
                  <a:lnTo>
                    <a:pt x="1957451" y="1713357"/>
                  </a:lnTo>
                  <a:cubicBezTo>
                    <a:pt x="1947037" y="1713357"/>
                    <a:pt x="1931416" y="1745615"/>
                    <a:pt x="1920748" y="1748663"/>
                  </a:cubicBezTo>
                  <a:cubicBezTo>
                    <a:pt x="1906144" y="1737995"/>
                    <a:pt x="1845945" y="1727454"/>
                    <a:pt x="1833753" y="1714119"/>
                  </a:cubicBezTo>
                  <a:cubicBezTo>
                    <a:pt x="1825244" y="1705229"/>
                    <a:pt x="1816735" y="1697482"/>
                    <a:pt x="1802257" y="1697482"/>
                  </a:cubicBezTo>
                  <a:lnTo>
                    <a:pt x="1791208" y="1704848"/>
                  </a:lnTo>
                  <a:cubicBezTo>
                    <a:pt x="1782064" y="1719072"/>
                    <a:pt x="1769238" y="1724406"/>
                    <a:pt x="1754760" y="1724406"/>
                  </a:cubicBezTo>
                  <a:cubicBezTo>
                    <a:pt x="1710691" y="1724406"/>
                    <a:pt x="1650620" y="1675003"/>
                    <a:pt x="1625347" y="1675003"/>
                  </a:cubicBezTo>
                  <a:cubicBezTo>
                    <a:pt x="1624331" y="1675003"/>
                    <a:pt x="1623314" y="1675130"/>
                    <a:pt x="1622425" y="1675257"/>
                  </a:cubicBezTo>
                  <a:lnTo>
                    <a:pt x="1591945" y="1682750"/>
                  </a:lnTo>
                  <a:cubicBezTo>
                    <a:pt x="1586103" y="1682750"/>
                    <a:pt x="1580515" y="1681353"/>
                    <a:pt x="1572642" y="1680464"/>
                  </a:cubicBezTo>
                  <a:lnTo>
                    <a:pt x="1565530" y="1681734"/>
                  </a:lnTo>
                  <a:cubicBezTo>
                    <a:pt x="1549528" y="1681734"/>
                    <a:pt x="1525144" y="1658493"/>
                    <a:pt x="1505205" y="1658493"/>
                  </a:cubicBezTo>
                  <a:cubicBezTo>
                    <a:pt x="1496696" y="1658493"/>
                    <a:pt x="1489076" y="1662684"/>
                    <a:pt x="1483233" y="1674749"/>
                  </a:cubicBezTo>
                  <a:cubicBezTo>
                    <a:pt x="1477392" y="1657858"/>
                    <a:pt x="1470153" y="1651635"/>
                    <a:pt x="1462025" y="1651635"/>
                  </a:cubicBezTo>
                  <a:cubicBezTo>
                    <a:pt x="1454786" y="1651635"/>
                    <a:pt x="1446658" y="1656588"/>
                    <a:pt x="1438403" y="1663446"/>
                  </a:cubicBezTo>
                  <a:cubicBezTo>
                    <a:pt x="1426972" y="1663446"/>
                    <a:pt x="1392428" y="1646809"/>
                    <a:pt x="1359408" y="1646809"/>
                  </a:cubicBezTo>
                  <a:lnTo>
                    <a:pt x="1347470" y="1653667"/>
                  </a:lnTo>
                  <a:cubicBezTo>
                    <a:pt x="1332865" y="1637538"/>
                    <a:pt x="1316863" y="1631061"/>
                    <a:pt x="1299718" y="1631061"/>
                  </a:cubicBezTo>
                  <a:cubicBezTo>
                    <a:pt x="1286256" y="1631061"/>
                    <a:pt x="1272286" y="1635125"/>
                    <a:pt x="1257808" y="1641729"/>
                  </a:cubicBezTo>
                  <a:cubicBezTo>
                    <a:pt x="1245362" y="1626235"/>
                    <a:pt x="1231392" y="1622425"/>
                    <a:pt x="1216787" y="1622425"/>
                  </a:cubicBezTo>
                  <a:lnTo>
                    <a:pt x="1174623" y="1625854"/>
                  </a:lnTo>
                  <a:cubicBezTo>
                    <a:pt x="1174623" y="1625854"/>
                    <a:pt x="1174496" y="1625854"/>
                    <a:pt x="1174496" y="1625854"/>
                  </a:cubicBezTo>
                  <a:cubicBezTo>
                    <a:pt x="1172083" y="1625854"/>
                    <a:pt x="1169543" y="1625981"/>
                    <a:pt x="1162177" y="1636014"/>
                  </a:cubicBezTo>
                  <a:lnTo>
                    <a:pt x="1150112" y="1640205"/>
                  </a:lnTo>
                  <a:cubicBezTo>
                    <a:pt x="1136904" y="1640205"/>
                    <a:pt x="1121156" y="1622044"/>
                    <a:pt x="1105535" y="1605661"/>
                  </a:cubicBezTo>
                  <a:lnTo>
                    <a:pt x="1084326" y="1608836"/>
                  </a:lnTo>
                  <a:lnTo>
                    <a:pt x="1074293" y="1609598"/>
                  </a:lnTo>
                  <a:cubicBezTo>
                    <a:pt x="1054862" y="1609598"/>
                    <a:pt x="1027811" y="1599819"/>
                    <a:pt x="1002919" y="1596390"/>
                  </a:cubicBezTo>
                  <a:lnTo>
                    <a:pt x="987298" y="1590167"/>
                  </a:lnTo>
                  <a:lnTo>
                    <a:pt x="984631" y="1589913"/>
                  </a:lnTo>
                  <a:cubicBezTo>
                    <a:pt x="972058" y="1589913"/>
                    <a:pt x="956310" y="1612011"/>
                    <a:pt x="943991" y="1612011"/>
                  </a:cubicBezTo>
                  <a:cubicBezTo>
                    <a:pt x="937387" y="1612011"/>
                    <a:pt x="931799" y="1605788"/>
                    <a:pt x="926846" y="1587119"/>
                  </a:cubicBezTo>
                  <a:lnTo>
                    <a:pt x="921639" y="1587373"/>
                  </a:lnTo>
                  <a:cubicBezTo>
                    <a:pt x="895477" y="1587373"/>
                    <a:pt x="814959" y="1570990"/>
                    <a:pt x="786130" y="1553210"/>
                  </a:cubicBezTo>
                  <a:cubicBezTo>
                    <a:pt x="777494" y="1525651"/>
                    <a:pt x="765683" y="1517396"/>
                    <a:pt x="748284" y="1517396"/>
                  </a:cubicBezTo>
                  <a:lnTo>
                    <a:pt x="738632" y="1520190"/>
                  </a:lnTo>
                  <a:cubicBezTo>
                    <a:pt x="727837" y="1540383"/>
                    <a:pt x="719201" y="1546987"/>
                    <a:pt x="711708" y="1546987"/>
                  </a:cubicBezTo>
                  <a:cubicBezTo>
                    <a:pt x="701294" y="1546987"/>
                    <a:pt x="692912" y="1534414"/>
                    <a:pt x="683387" y="1527683"/>
                  </a:cubicBezTo>
                  <a:cubicBezTo>
                    <a:pt x="678053" y="1515237"/>
                    <a:pt x="661289" y="1512824"/>
                    <a:pt x="642620" y="1512824"/>
                  </a:cubicBezTo>
                  <a:lnTo>
                    <a:pt x="606806" y="1513840"/>
                  </a:lnTo>
                  <a:cubicBezTo>
                    <a:pt x="594995" y="1513840"/>
                    <a:pt x="585216" y="1512697"/>
                    <a:pt x="580644" y="1507871"/>
                  </a:cubicBezTo>
                  <a:cubicBezTo>
                    <a:pt x="573278" y="1493393"/>
                    <a:pt x="564642" y="1486789"/>
                    <a:pt x="554863" y="1486789"/>
                  </a:cubicBezTo>
                  <a:cubicBezTo>
                    <a:pt x="546608" y="1486789"/>
                    <a:pt x="537591" y="1491488"/>
                    <a:pt x="527939" y="1499997"/>
                  </a:cubicBezTo>
                  <a:cubicBezTo>
                    <a:pt x="516128" y="1495298"/>
                    <a:pt x="477647" y="1484503"/>
                    <a:pt x="448691" y="1484503"/>
                  </a:cubicBezTo>
                  <a:cubicBezTo>
                    <a:pt x="436372" y="1484503"/>
                    <a:pt x="425831" y="1486408"/>
                    <a:pt x="416433" y="1495044"/>
                  </a:cubicBezTo>
                  <a:lnTo>
                    <a:pt x="410718" y="1496441"/>
                  </a:lnTo>
                  <a:cubicBezTo>
                    <a:pt x="399542" y="1496441"/>
                    <a:pt x="392303" y="1471930"/>
                    <a:pt x="381381" y="1471930"/>
                  </a:cubicBezTo>
                  <a:cubicBezTo>
                    <a:pt x="376555" y="1471930"/>
                    <a:pt x="370967" y="1476756"/>
                    <a:pt x="364109" y="1490599"/>
                  </a:cubicBezTo>
                  <a:cubicBezTo>
                    <a:pt x="358648" y="1499870"/>
                    <a:pt x="350647" y="1503299"/>
                    <a:pt x="341630" y="1503299"/>
                  </a:cubicBezTo>
                  <a:cubicBezTo>
                    <a:pt x="318135" y="1503299"/>
                    <a:pt x="287782" y="1480439"/>
                    <a:pt x="276098" y="1479550"/>
                  </a:cubicBezTo>
                  <a:lnTo>
                    <a:pt x="274574" y="1479423"/>
                  </a:lnTo>
                  <a:cubicBezTo>
                    <a:pt x="263144" y="1479423"/>
                    <a:pt x="249809" y="1500759"/>
                    <a:pt x="238252" y="1500759"/>
                  </a:cubicBezTo>
                  <a:cubicBezTo>
                    <a:pt x="236347" y="1500759"/>
                    <a:pt x="234442" y="1500124"/>
                    <a:pt x="233807" y="1485900"/>
                  </a:cubicBezTo>
                  <a:lnTo>
                    <a:pt x="220218" y="1480439"/>
                  </a:lnTo>
                  <a:cubicBezTo>
                    <a:pt x="210947" y="1480439"/>
                    <a:pt x="195834" y="1484249"/>
                    <a:pt x="169545" y="1490726"/>
                  </a:cubicBezTo>
                  <a:lnTo>
                    <a:pt x="165100" y="1490726"/>
                  </a:lnTo>
                  <a:cubicBezTo>
                    <a:pt x="124714" y="1490726"/>
                    <a:pt x="91440" y="1480566"/>
                    <a:pt x="89408" y="1461643"/>
                  </a:cubicBezTo>
                  <a:lnTo>
                    <a:pt x="60198" y="1461643"/>
                  </a:lnTo>
                  <a:lnTo>
                    <a:pt x="56261" y="1461135"/>
                  </a:lnTo>
                  <a:cubicBezTo>
                    <a:pt x="46863" y="1461135"/>
                    <a:pt x="37465" y="1473835"/>
                    <a:pt x="8763" y="1477264"/>
                  </a:cubicBezTo>
                  <a:lnTo>
                    <a:pt x="9398" y="1456055"/>
                  </a:lnTo>
                  <a:cubicBezTo>
                    <a:pt x="42799" y="1245616"/>
                    <a:pt x="66167" y="1100836"/>
                    <a:pt x="82296" y="1001268"/>
                  </a:cubicBezTo>
                  <a:lnTo>
                    <a:pt x="90805" y="949071"/>
                  </a:lnTo>
                  <a:lnTo>
                    <a:pt x="90678" y="948690"/>
                  </a:lnTo>
                  <a:cubicBezTo>
                    <a:pt x="104775" y="855472"/>
                    <a:pt x="238633" y="10668"/>
                    <a:pt x="242697" y="8128"/>
                  </a:cubicBezTo>
                  <a:lnTo>
                    <a:pt x="247142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8" name="Freeform 8"/>
          <p:cNvSpPr/>
          <p:nvPr/>
        </p:nvSpPr>
        <p:spPr>
          <a:xfrm>
            <a:off x="3376127" y="1844916"/>
            <a:ext cx="1922126" cy="1502588"/>
          </a:xfrm>
          <a:custGeom>
            <a:avLst/>
            <a:gdLst/>
            <a:ahLst/>
            <a:cxnLst/>
            <a:rect l="l" t="t" r="r" b="b"/>
            <a:pathLst>
              <a:path w="1922126" h="1502588">
                <a:moveTo>
                  <a:pt x="0" y="0"/>
                </a:moveTo>
                <a:lnTo>
                  <a:pt x="1922126" y="0"/>
                </a:lnTo>
                <a:lnTo>
                  <a:pt x="1922126" y="1502588"/>
                </a:lnTo>
                <a:lnTo>
                  <a:pt x="0" y="1502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5117592" y="1653540"/>
            <a:ext cx="1748028" cy="1301496"/>
            <a:chOff x="0" y="0"/>
            <a:chExt cx="2330704" cy="17353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30704" cy="1735328"/>
            </a:xfrm>
            <a:custGeom>
              <a:avLst/>
              <a:gdLst/>
              <a:ahLst/>
              <a:cxnLst/>
              <a:rect l="l" t="t" r="r" b="b"/>
              <a:pathLst>
                <a:path w="2330704" h="1735328">
                  <a:moveTo>
                    <a:pt x="358902" y="0"/>
                  </a:moveTo>
                  <a:lnTo>
                    <a:pt x="365887" y="16764"/>
                  </a:lnTo>
                  <a:cubicBezTo>
                    <a:pt x="370205" y="14732"/>
                    <a:pt x="374904" y="8382"/>
                    <a:pt x="380873" y="0"/>
                  </a:cubicBezTo>
                  <a:close/>
                  <a:moveTo>
                    <a:pt x="464947" y="0"/>
                  </a:moveTo>
                  <a:cubicBezTo>
                    <a:pt x="475234" y="3048"/>
                    <a:pt x="483743" y="6477"/>
                    <a:pt x="487553" y="10287"/>
                  </a:cubicBezTo>
                  <a:cubicBezTo>
                    <a:pt x="496062" y="18161"/>
                    <a:pt x="504190" y="25146"/>
                    <a:pt x="518414" y="25146"/>
                  </a:cubicBezTo>
                  <a:lnTo>
                    <a:pt x="529590" y="18034"/>
                  </a:lnTo>
                  <a:lnTo>
                    <a:pt x="531622" y="15875"/>
                  </a:lnTo>
                  <a:cubicBezTo>
                    <a:pt x="535178" y="9652"/>
                    <a:pt x="538353" y="4318"/>
                    <a:pt x="541147" y="0"/>
                  </a:cubicBezTo>
                  <a:close/>
                  <a:moveTo>
                    <a:pt x="0" y="0"/>
                  </a:moveTo>
                  <a:lnTo>
                    <a:pt x="0" y="1735328"/>
                  </a:lnTo>
                  <a:lnTo>
                    <a:pt x="2330704" y="1735328"/>
                  </a:lnTo>
                  <a:lnTo>
                    <a:pt x="2330704" y="0"/>
                  </a:lnTo>
                  <a:lnTo>
                    <a:pt x="615696" y="0"/>
                  </a:lnTo>
                  <a:cubicBezTo>
                    <a:pt x="620776" y="1651"/>
                    <a:pt x="626491" y="3175"/>
                    <a:pt x="632714" y="4699"/>
                  </a:cubicBezTo>
                  <a:lnTo>
                    <a:pt x="700659" y="32512"/>
                  </a:lnTo>
                  <a:lnTo>
                    <a:pt x="711708" y="34798"/>
                  </a:lnTo>
                  <a:cubicBezTo>
                    <a:pt x="712597" y="34798"/>
                    <a:pt x="713486" y="34798"/>
                    <a:pt x="714375" y="34671"/>
                  </a:cubicBezTo>
                  <a:lnTo>
                    <a:pt x="791718" y="37211"/>
                  </a:lnTo>
                  <a:lnTo>
                    <a:pt x="796671" y="36830"/>
                  </a:lnTo>
                  <a:lnTo>
                    <a:pt x="797687" y="36830"/>
                  </a:lnTo>
                  <a:cubicBezTo>
                    <a:pt x="805942" y="36830"/>
                    <a:pt x="812673" y="48641"/>
                    <a:pt x="823722" y="48641"/>
                  </a:cubicBezTo>
                  <a:cubicBezTo>
                    <a:pt x="827405" y="48641"/>
                    <a:pt x="831596" y="47244"/>
                    <a:pt x="836549" y="43688"/>
                  </a:cubicBezTo>
                  <a:lnTo>
                    <a:pt x="858520" y="46863"/>
                  </a:lnTo>
                  <a:cubicBezTo>
                    <a:pt x="874776" y="54102"/>
                    <a:pt x="899160" y="57912"/>
                    <a:pt x="921639" y="57912"/>
                  </a:cubicBezTo>
                  <a:cubicBezTo>
                    <a:pt x="934593" y="57912"/>
                    <a:pt x="946912" y="56642"/>
                    <a:pt x="960755" y="53340"/>
                  </a:cubicBezTo>
                  <a:lnTo>
                    <a:pt x="969137" y="52959"/>
                  </a:lnTo>
                  <a:cubicBezTo>
                    <a:pt x="978154" y="52959"/>
                    <a:pt x="987044" y="54991"/>
                    <a:pt x="994537" y="59055"/>
                  </a:cubicBezTo>
                  <a:lnTo>
                    <a:pt x="1021080" y="65024"/>
                  </a:lnTo>
                  <a:cubicBezTo>
                    <a:pt x="1032510" y="65024"/>
                    <a:pt x="1044321" y="62103"/>
                    <a:pt x="1058799" y="56515"/>
                  </a:cubicBezTo>
                  <a:lnTo>
                    <a:pt x="1063752" y="56007"/>
                  </a:lnTo>
                  <a:cubicBezTo>
                    <a:pt x="1067435" y="56007"/>
                    <a:pt x="1070864" y="57150"/>
                    <a:pt x="1073785" y="59563"/>
                  </a:cubicBezTo>
                  <a:lnTo>
                    <a:pt x="1187831" y="72771"/>
                  </a:lnTo>
                  <a:lnTo>
                    <a:pt x="1190371" y="72644"/>
                  </a:lnTo>
                  <a:cubicBezTo>
                    <a:pt x="1195959" y="72644"/>
                    <a:pt x="1202309" y="75692"/>
                    <a:pt x="1208786" y="82931"/>
                  </a:cubicBezTo>
                  <a:lnTo>
                    <a:pt x="1222502" y="87503"/>
                  </a:lnTo>
                  <a:lnTo>
                    <a:pt x="1235075" y="78486"/>
                  </a:lnTo>
                  <a:lnTo>
                    <a:pt x="1238377" y="77724"/>
                  </a:lnTo>
                  <a:cubicBezTo>
                    <a:pt x="1243838" y="77724"/>
                    <a:pt x="1248410" y="86614"/>
                    <a:pt x="1257300" y="86614"/>
                  </a:cubicBezTo>
                  <a:lnTo>
                    <a:pt x="1264666" y="77597"/>
                  </a:lnTo>
                  <a:lnTo>
                    <a:pt x="1272921" y="74422"/>
                  </a:lnTo>
                  <a:cubicBezTo>
                    <a:pt x="1290066" y="70104"/>
                    <a:pt x="1322705" y="56642"/>
                    <a:pt x="1351026" y="56642"/>
                  </a:cubicBezTo>
                  <a:cubicBezTo>
                    <a:pt x="1371219" y="56642"/>
                    <a:pt x="1389126" y="63500"/>
                    <a:pt x="1397508" y="85344"/>
                  </a:cubicBezTo>
                  <a:lnTo>
                    <a:pt x="1403223" y="89916"/>
                  </a:lnTo>
                  <a:cubicBezTo>
                    <a:pt x="1410716" y="94615"/>
                    <a:pt x="1416431" y="110617"/>
                    <a:pt x="1424686" y="110617"/>
                  </a:cubicBezTo>
                  <a:cubicBezTo>
                    <a:pt x="1428496" y="110617"/>
                    <a:pt x="1432941" y="107061"/>
                    <a:pt x="1438275" y="97028"/>
                  </a:cubicBezTo>
                  <a:lnTo>
                    <a:pt x="1450975" y="94361"/>
                  </a:lnTo>
                  <a:cubicBezTo>
                    <a:pt x="1480312" y="95885"/>
                    <a:pt x="1509395" y="98933"/>
                    <a:pt x="1540764" y="114554"/>
                  </a:cubicBezTo>
                  <a:lnTo>
                    <a:pt x="1544447" y="121285"/>
                  </a:lnTo>
                  <a:cubicBezTo>
                    <a:pt x="1553337" y="141859"/>
                    <a:pt x="1563751" y="148717"/>
                    <a:pt x="1580769" y="148717"/>
                  </a:cubicBezTo>
                  <a:lnTo>
                    <a:pt x="1589024" y="147193"/>
                  </a:lnTo>
                  <a:lnTo>
                    <a:pt x="1595120" y="140589"/>
                  </a:lnTo>
                  <a:cubicBezTo>
                    <a:pt x="1603883" y="123571"/>
                    <a:pt x="1611249" y="117856"/>
                    <a:pt x="1618234" y="117856"/>
                  </a:cubicBezTo>
                  <a:cubicBezTo>
                    <a:pt x="1627251" y="117856"/>
                    <a:pt x="1635506" y="127635"/>
                    <a:pt x="1644777" y="134493"/>
                  </a:cubicBezTo>
                  <a:lnTo>
                    <a:pt x="1647952" y="138049"/>
                  </a:lnTo>
                  <a:cubicBezTo>
                    <a:pt x="1654429" y="149225"/>
                    <a:pt x="1661668" y="152908"/>
                    <a:pt x="1669288" y="152908"/>
                  </a:cubicBezTo>
                  <a:cubicBezTo>
                    <a:pt x="1676019" y="152908"/>
                    <a:pt x="1683004" y="149987"/>
                    <a:pt x="1692275" y="145542"/>
                  </a:cubicBezTo>
                  <a:lnTo>
                    <a:pt x="1697482" y="145034"/>
                  </a:lnTo>
                  <a:cubicBezTo>
                    <a:pt x="1700022" y="145034"/>
                    <a:pt x="1702562" y="145542"/>
                    <a:pt x="1705102" y="146685"/>
                  </a:cubicBezTo>
                  <a:lnTo>
                    <a:pt x="1802257" y="156337"/>
                  </a:lnTo>
                  <a:lnTo>
                    <a:pt x="1811909" y="157353"/>
                  </a:lnTo>
                  <a:cubicBezTo>
                    <a:pt x="1826895" y="160909"/>
                    <a:pt x="1853819" y="166116"/>
                    <a:pt x="1876806" y="166116"/>
                  </a:cubicBezTo>
                  <a:cubicBezTo>
                    <a:pt x="1891284" y="166116"/>
                    <a:pt x="1904238" y="164084"/>
                    <a:pt x="1911858" y="158242"/>
                  </a:cubicBezTo>
                  <a:lnTo>
                    <a:pt x="1915795" y="153289"/>
                  </a:lnTo>
                  <a:lnTo>
                    <a:pt x="1921002" y="151892"/>
                  </a:lnTo>
                  <a:cubicBezTo>
                    <a:pt x="1931543" y="151892"/>
                    <a:pt x="1939925" y="174879"/>
                    <a:pt x="1950593" y="174879"/>
                  </a:cubicBezTo>
                  <a:cubicBezTo>
                    <a:pt x="1955546" y="174879"/>
                    <a:pt x="1961007" y="169926"/>
                    <a:pt x="1967484" y="155321"/>
                  </a:cubicBezTo>
                  <a:cubicBezTo>
                    <a:pt x="1972818" y="145034"/>
                    <a:pt x="1981454" y="141351"/>
                    <a:pt x="1991233" y="141351"/>
                  </a:cubicBezTo>
                  <a:cubicBezTo>
                    <a:pt x="2014347" y="141351"/>
                    <a:pt x="2044446" y="161417"/>
                    <a:pt x="2055749" y="161544"/>
                  </a:cubicBezTo>
                  <a:lnTo>
                    <a:pt x="2057019" y="161671"/>
                  </a:lnTo>
                  <a:cubicBezTo>
                    <a:pt x="2068703" y="161671"/>
                    <a:pt x="2081149" y="138430"/>
                    <a:pt x="2093087" y="138430"/>
                  </a:cubicBezTo>
                  <a:cubicBezTo>
                    <a:pt x="2094865" y="138430"/>
                    <a:pt x="2096643" y="138938"/>
                    <a:pt x="2097913" y="152400"/>
                  </a:cubicBezTo>
                  <a:lnTo>
                    <a:pt x="2110232" y="157734"/>
                  </a:lnTo>
                  <a:cubicBezTo>
                    <a:pt x="2119503" y="157734"/>
                    <a:pt x="2135251" y="153162"/>
                    <a:pt x="2161159" y="145161"/>
                  </a:cubicBezTo>
                  <a:lnTo>
                    <a:pt x="2208530" y="166624"/>
                  </a:lnTo>
                  <a:cubicBezTo>
                    <a:pt x="2215769" y="166624"/>
                    <a:pt x="2226564" y="164084"/>
                    <a:pt x="2242312" y="161036"/>
                  </a:cubicBezTo>
                  <a:lnTo>
                    <a:pt x="2246376" y="162560"/>
                  </a:lnTo>
                  <a:cubicBezTo>
                    <a:pt x="2252218" y="162560"/>
                    <a:pt x="2264283" y="155575"/>
                    <a:pt x="2286254" y="150622"/>
                  </a:cubicBezTo>
                  <a:lnTo>
                    <a:pt x="2295271" y="151511"/>
                  </a:lnTo>
                  <a:cubicBezTo>
                    <a:pt x="2304288" y="154559"/>
                    <a:pt x="2312670" y="163068"/>
                    <a:pt x="2321560" y="171450"/>
                  </a:cubicBezTo>
                  <a:lnTo>
                    <a:pt x="2322450" y="180467"/>
                  </a:lnTo>
                  <a:cubicBezTo>
                    <a:pt x="2275206" y="621284"/>
                    <a:pt x="2248663" y="869188"/>
                    <a:pt x="2233676" y="1008634"/>
                  </a:cubicBezTo>
                  <a:lnTo>
                    <a:pt x="2220976" y="1127506"/>
                  </a:lnTo>
                  <a:lnTo>
                    <a:pt x="2220087" y="1134745"/>
                  </a:lnTo>
                  <a:lnTo>
                    <a:pt x="2217674" y="1157224"/>
                  </a:lnTo>
                  <a:lnTo>
                    <a:pt x="2216150" y="1172083"/>
                  </a:lnTo>
                  <a:lnTo>
                    <a:pt x="2210689" y="1221232"/>
                  </a:lnTo>
                  <a:cubicBezTo>
                    <a:pt x="2167001" y="1629283"/>
                    <a:pt x="2167001" y="1629283"/>
                    <a:pt x="2167001" y="1629283"/>
                  </a:cubicBezTo>
                  <a:cubicBezTo>
                    <a:pt x="2166620" y="1630426"/>
                    <a:pt x="2147697" y="1676400"/>
                    <a:pt x="2133981" y="1676400"/>
                  </a:cubicBezTo>
                  <a:lnTo>
                    <a:pt x="2130806" y="1676400"/>
                  </a:lnTo>
                  <a:lnTo>
                    <a:pt x="2125599" y="1667637"/>
                  </a:lnTo>
                  <a:cubicBezTo>
                    <a:pt x="2120138" y="1660525"/>
                    <a:pt x="2114296" y="1658239"/>
                    <a:pt x="2108200" y="1658239"/>
                  </a:cubicBezTo>
                  <a:lnTo>
                    <a:pt x="2076831" y="1664970"/>
                  </a:lnTo>
                  <a:cubicBezTo>
                    <a:pt x="2067052" y="1659763"/>
                    <a:pt x="2058797" y="1639443"/>
                    <a:pt x="2048383" y="1639443"/>
                  </a:cubicBezTo>
                  <a:cubicBezTo>
                    <a:pt x="2042668" y="1639443"/>
                    <a:pt x="2036318" y="1645539"/>
                    <a:pt x="2026539" y="1661541"/>
                  </a:cubicBezTo>
                  <a:lnTo>
                    <a:pt x="2021840" y="1660652"/>
                  </a:lnTo>
                  <a:cubicBezTo>
                    <a:pt x="2012696" y="1660652"/>
                    <a:pt x="2002282" y="1673098"/>
                    <a:pt x="1993138" y="1673098"/>
                  </a:cubicBezTo>
                  <a:cubicBezTo>
                    <a:pt x="1988566" y="1673098"/>
                    <a:pt x="1984375" y="1670050"/>
                    <a:pt x="1980819" y="1661033"/>
                  </a:cubicBezTo>
                  <a:lnTo>
                    <a:pt x="1971294" y="1622044"/>
                  </a:lnTo>
                  <a:lnTo>
                    <a:pt x="1968119" y="1621155"/>
                  </a:lnTo>
                  <a:cubicBezTo>
                    <a:pt x="1957705" y="1621155"/>
                    <a:pt x="1943735" y="1654810"/>
                    <a:pt x="1932940" y="1658239"/>
                  </a:cubicBezTo>
                  <a:cubicBezTo>
                    <a:pt x="1918081" y="1648587"/>
                    <a:pt x="1857248" y="1641348"/>
                    <a:pt x="1844421" y="1628394"/>
                  </a:cubicBezTo>
                  <a:cubicBezTo>
                    <a:pt x="1835658" y="1620393"/>
                    <a:pt x="1827022" y="1613281"/>
                    <a:pt x="1812671" y="1613281"/>
                  </a:cubicBezTo>
                  <a:lnTo>
                    <a:pt x="1801368" y="1621536"/>
                  </a:lnTo>
                  <a:cubicBezTo>
                    <a:pt x="1792351" y="1637284"/>
                    <a:pt x="1778635" y="1643126"/>
                    <a:pt x="1762760" y="1643126"/>
                  </a:cubicBezTo>
                  <a:cubicBezTo>
                    <a:pt x="1719707" y="1643126"/>
                    <a:pt x="1660525" y="1600454"/>
                    <a:pt x="1633856" y="1600454"/>
                  </a:cubicBezTo>
                  <a:lnTo>
                    <a:pt x="1631316" y="1600835"/>
                  </a:lnTo>
                  <a:cubicBezTo>
                    <a:pt x="1620775" y="1605153"/>
                    <a:pt x="1609726" y="1610106"/>
                    <a:pt x="1594232" y="1610106"/>
                  </a:cubicBezTo>
                  <a:lnTo>
                    <a:pt x="1581786" y="1609090"/>
                  </a:lnTo>
                  <a:lnTo>
                    <a:pt x="1574166" y="1610487"/>
                  </a:lnTo>
                  <a:cubicBezTo>
                    <a:pt x="1558544" y="1610487"/>
                    <a:pt x="1534288" y="1590294"/>
                    <a:pt x="1514857" y="1590294"/>
                  </a:cubicBezTo>
                  <a:cubicBezTo>
                    <a:pt x="1505840" y="1590294"/>
                    <a:pt x="1497839" y="1594739"/>
                    <a:pt x="1492251" y="1607693"/>
                  </a:cubicBezTo>
                  <a:cubicBezTo>
                    <a:pt x="1485774" y="1591818"/>
                    <a:pt x="1478535" y="1585849"/>
                    <a:pt x="1470661" y="1585849"/>
                  </a:cubicBezTo>
                  <a:cubicBezTo>
                    <a:pt x="1463168" y="1585849"/>
                    <a:pt x="1455040" y="1591437"/>
                    <a:pt x="1446658" y="1598930"/>
                  </a:cubicBezTo>
                  <a:lnTo>
                    <a:pt x="1446277" y="1598930"/>
                  </a:lnTo>
                  <a:cubicBezTo>
                    <a:pt x="1434720" y="1598930"/>
                    <a:pt x="1402589" y="1585976"/>
                    <a:pt x="1368934" y="1585976"/>
                  </a:cubicBezTo>
                  <a:lnTo>
                    <a:pt x="1355472" y="1593850"/>
                  </a:lnTo>
                  <a:cubicBezTo>
                    <a:pt x="1341121" y="1579626"/>
                    <a:pt x="1325881" y="1573784"/>
                    <a:pt x="1310006" y="1573784"/>
                  </a:cubicBezTo>
                  <a:cubicBezTo>
                    <a:pt x="1295528" y="1573784"/>
                    <a:pt x="1280542" y="1578737"/>
                    <a:pt x="1265175" y="1586738"/>
                  </a:cubicBezTo>
                  <a:cubicBezTo>
                    <a:pt x="1253237" y="1573276"/>
                    <a:pt x="1240410" y="1569593"/>
                    <a:pt x="1227329" y="1569593"/>
                  </a:cubicBezTo>
                  <a:lnTo>
                    <a:pt x="1177418" y="1575308"/>
                  </a:lnTo>
                  <a:cubicBezTo>
                    <a:pt x="1177418" y="1575308"/>
                    <a:pt x="1177418" y="1575308"/>
                    <a:pt x="1177418" y="1575308"/>
                  </a:cubicBezTo>
                  <a:cubicBezTo>
                    <a:pt x="1176275" y="1575308"/>
                    <a:pt x="1175005" y="1575308"/>
                    <a:pt x="1169290" y="1586484"/>
                  </a:cubicBezTo>
                  <a:lnTo>
                    <a:pt x="1156844" y="1590929"/>
                  </a:lnTo>
                  <a:cubicBezTo>
                    <a:pt x="1143763" y="1590929"/>
                    <a:pt x="1127380" y="1573911"/>
                    <a:pt x="1111378" y="1558798"/>
                  </a:cubicBezTo>
                  <a:lnTo>
                    <a:pt x="1089407" y="1563497"/>
                  </a:lnTo>
                  <a:lnTo>
                    <a:pt x="1076580" y="1564513"/>
                  </a:lnTo>
                  <a:cubicBezTo>
                    <a:pt x="1057530" y="1564513"/>
                    <a:pt x="1031749" y="1557147"/>
                    <a:pt x="1008381" y="1555115"/>
                  </a:cubicBezTo>
                  <a:lnTo>
                    <a:pt x="992506" y="1549908"/>
                  </a:lnTo>
                  <a:lnTo>
                    <a:pt x="990219" y="1549654"/>
                  </a:lnTo>
                  <a:cubicBezTo>
                    <a:pt x="977392" y="1549654"/>
                    <a:pt x="962406" y="1573911"/>
                    <a:pt x="949706" y="1573911"/>
                  </a:cubicBezTo>
                  <a:cubicBezTo>
                    <a:pt x="943356" y="1573911"/>
                    <a:pt x="937642" y="1567815"/>
                    <a:pt x="931164" y="1550162"/>
                  </a:cubicBezTo>
                  <a:lnTo>
                    <a:pt x="922147" y="1550543"/>
                  </a:lnTo>
                  <a:cubicBezTo>
                    <a:pt x="892175" y="1550543"/>
                    <a:pt x="817626" y="1538986"/>
                    <a:pt x="789560" y="1523619"/>
                  </a:cubicBezTo>
                  <a:cubicBezTo>
                    <a:pt x="779781" y="1497584"/>
                    <a:pt x="768097" y="1489710"/>
                    <a:pt x="750825" y="1489710"/>
                  </a:cubicBezTo>
                  <a:lnTo>
                    <a:pt x="740283" y="1493139"/>
                  </a:lnTo>
                  <a:cubicBezTo>
                    <a:pt x="730250" y="1514475"/>
                    <a:pt x="721742" y="1521333"/>
                    <a:pt x="713994" y="1521333"/>
                  </a:cubicBezTo>
                  <a:cubicBezTo>
                    <a:pt x="703835" y="1521333"/>
                    <a:pt x="694944" y="1509522"/>
                    <a:pt x="685546" y="1503426"/>
                  </a:cubicBezTo>
                  <a:cubicBezTo>
                    <a:pt x="680593" y="1493266"/>
                    <a:pt x="667766" y="1490599"/>
                    <a:pt x="652781" y="1490599"/>
                  </a:cubicBezTo>
                  <a:cubicBezTo>
                    <a:pt x="635889" y="1490599"/>
                    <a:pt x="616204" y="1493901"/>
                    <a:pt x="592710" y="1493901"/>
                  </a:cubicBezTo>
                  <a:lnTo>
                    <a:pt x="581788" y="1489075"/>
                  </a:lnTo>
                  <a:cubicBezTo>
                    <a:pt x="573914" y="1475613"/>
                    <a:pt x="565278" y="1469390"/>
                    <a:pt x="556007" y="1469390"/>
                  </a:cubicBezTo>
                  <a:cubicBezTo>
                    <a:pt x="547498" y="1469390"/>
                    <a:pt x="538354" y="1474597"/>
                    <a:pt x="528701" y="1484122"/>
                  </a:cubicBezTo>
                  <a:cubicBezTo>
                    <a:pt x="517653" y="1480312"/>
                    <a:pt x="483871" y="1472692"/>
                    <a:pt x="455931" y="1472692"/>
                  </a:cubicBezTo>
                  <a:cubicBezTo>
                    <a:pt x="440690" y="1472692"/>
                    <a:pt x="427101" y="1474978"/>
                    <a:pt x="416814" y="1485265"/>
                  </a:cubicBezTo>
                  <a:lnTo>
                    <a:pt x="410972" y="1486789"/>
                  </a:lnTo>
                  <a:cubicBezTo>
                    <a:pt x="400177" y="1486789"/>
                    <a:pt x="391795" y="1463929"/>
                    <a:pt x="381254" y="1463929"/>
                  </a:cubicBezTo>
                  <a:cubicBezTo>
                    <a:pt x="376301" y="1463929"/>
                    <a:pt x="370840" y="1468882"/>
                    <a:pt x="364490" y="1483487"/>
                  </a:cubicBezTo>
                  <a:cubicBezTo>
                    <a:pt x="359156" y="1493774"/>
                    <a:pt x="350520" y="1497330"/>
                    <a:pt x="340741" y="1497330"/>
                  </a:cubicBezTo>
                  <a:cubicBezTo>
                    <a:pt x="317627" y="1497330"/>
                    <a:pt x="287528" y="1477137"/>
                    <a:pt x="276352" y="1477010"/>
                  </a:cubicBezTo>
                  <a:lnTo>
                    <a:pt x="275082" y="1477010"/>
                  </a:lnTo>
                  <a:cubicBezTo>
                    <a:pt x="263271" y="1477010"/>
                    <a:pt x="250825" y="1500251"/>
                    <a:pt x="238887" y="1500251"/>
                  </a:cubicBezTo>
                  <a:cubicBezTo>
                    <a:pt x="237109" y="1500251"/>
                    <a:pt x="235331" y="1499743"/>
                    <a:pt x="234061" y="1486154"/>
                  </a:cubicBezTo>
                  <a:lnTo>
                    <a:pt x="221869" y="1480820"/>
                  </a:lnTo>
                  <a:cubicBezTo>
                    <a:pt x="212853" y="1480820"/>
                    <a:pt x="197485" y="1485519"/>
                    <a:pt x="165863" y="1494155"/>
                  </a:cubicBezTo>
                  <a:lnTo>
                    <a:pt x="153163" y="1494409"/>
                  </a:lnTo>
                  <a:cubicBezTo>
                    <a:pt x="118618" y="1494409"/>
                    <a:pt x="91314" y="1486027"/>
                    <a:pt x="88519" y="1469263"/>
                  </a:cubicBezTo>
                  <a:lnTo>
                    <a:pt x="59437" y="1470914"/>
                  </a:lnTo>
                  <a:lnTo>
                    <a:pt x="55880" y="1470406"/>
                  </a:lnTo>
                  <a:cubicBezTo>
                    <a:pt x="46355" y="1470406"/>
                    <a:pt x="37973" y="1483995"/>
                    <a:pt x="8890" y="1489075"/>
                  </a:cubicBezTo>
                  <a:lnTo>
                    <a:pt x="8382" y="1467866"/>
                  </a:lnTo>
                  <a:cubicBezTo>
                    <a:pt x="31242" y="1255903"/>
                    <a:pt x="46863" y="1110107"/>
                    <a:pt x="57531" y="1009777"/>
                  </a:cubicBezTo>
                  <a:lnTo>
                    <a:pt x="63119" y="957072"/>
                  </a:lnTo>
                  <a:lnTo>
                    <a:pt x="63119" y="956691"/>
                  </a:lnTo>
                  <a:cubicBezTo>
                    <a:pt x="72263" y="863219"/>
                    <a:pt x="160655" y="12700"/>
                    <a:pt x="164592" y="9779"/>
                  </a:cubicBezTo>
                  <a:lnTo>
                    <a:pt x="169291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1" name="Freeform 11"/>
          <p:cNvSpPr/>
          <p:nvPr/>
        </p:nvSpPr>
        <p:spPr>
          <a:xfrm>
            <a:off x="5055184" y="1551918"/>
            <a:ext cx="1872986" cy="1428921"/>
          </a:xfrm>
          <a:custGeom>
            <a:avLst/>
            <a:gdLst/>
            <a:ahLst/>
            <a:cxnLst/>
            <a:rect l="l" t="t" r="r" b="b"/>
            <a:pathLst>
              <a:path w="1872986" h="1428921">
                <a:moveTo>
                  <a:pt x="0" y="0"/>
                </a:moveTo>
                <a:lnTo>
                  <a:pt x="1872987" y="0"/>
                </a:lnTo>
                <a:lnTo>
                  <a:pt x="1872987" y="1428921"/>
                </a:lnTo>
                <a:lnTo>
                  <a:pt x="0" y="14289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368040" y="3113532"/>
            <a:ext cx="1731264" cy="1341120"/>
            <a:chOff x="0" y="0"/>
            <a:chExt cx="2308352" cy="17881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08352" cy="1788160"/>
            </a:xfrm>
            <a:custGeom>
              <a:avLst/>
              <a:gdLst/>
              <a:ahLst/>
              <a:cxnLst/>
              <a:rect l="l" t="t" r="r" b="b"/>
              <a:pathLst>
                <a:path w="2308352" h="1788160">
                  <a:moveTo>
                    <a:pt x="1934845" y="0"/>
                  </a:moveTo>
                  <a:lnTo>
                    <a:pt x="1939417" y="2413"/>
                  </a:lnTo>
                  <a:cubicBezTo>
                    <a:pt x="1942084" y="2413"/>
                    <a:pt x="1945513" y="1651"/>
                    <a:pt x="1949831" y="0"/>
                  </a:cubicBezTo>
                  <a:close/>
                  <a:moveTo>
                    <a:pt x="0" y="0"/>
                  </a:moveTo>
                  <a:lnTo>
                    <a:pt x="0" y="1788160"/>
                  </a:lnTo>
                  <a:lnTo>
                    <a:pt x="2308352" y="1788160"/>
                  </a:lnTo>
                  <a:lnTo>
                    <a:pt x="2308352" y="0"/>
                  </a:lnTo>
                  <a:lnTo>
                    <a:pt x="2157730" y="0"/>
                  </a:lnTo>
                  <a:cubicBezTo>
                    <a:pt x="2200529" y="429133"/>
                    <a:pt x="2224786" y="672084"/>
                    <a:pt x="2238375" y="809625"/>
                  </a:cubicBezTo>
                  <a:lnTo>
                    <a:pt x="2259584" y="1022477"/>
                  </a:lnTo>
                  <a:cubicBezTo>
                    <a:pt x="2300224" y="1430782"/>
                    <a:pt x="2300224" y="1430782"/>
                    <a:pt x="2300224" y="1430782"/>
                  </a:cubicBezTo>
                  <a:cubicBezTo>
                    <a:pt x="2300097" y="1431671"/>
                    <a:pt x="2290318" y="1483868"/>
                    <a:pt x="2276221" y="1483868"/>
                  </a:cubicBezTo>
                  <a:cubicBezTo>
                    <a:pt x="2273427" y="1483868"/>
                    <a:pt x="2270506" y="1481836"/>
                    <a:pt x="2262251" y="1472565"/>
                  </a:cubicBezTo>
                  <a:lnTo>
                    <a:pt x="2252853" y="1470914"/>
                  </a:lnTo>
                  <a:cubicBezTo>
                    <a:pt x="2240915" y="1470914"/>
                    <a:pt x="2230501" y="1481963"/>
                    <a:pt x="2219198" y="1484249"/>
                  </a:cubicBezTo>
                  <a:cubicBezTo>
                    <a:pt x="2209038" y="1481201"/>
                    <a:pt x="2197608" y="1464945"/>
                    <a:pt x="2187829" y="1464945"/>
                  </a:cubicBezTo>
                  <a:cubicBezTo>
                    <a:pt x="2181606" y="1464945"/>
                    <a:pt x="2175891" y="1471676"/>
                    <a:pt x="2169922" y="1491615"/>
                  </a:cubicBezTo>
                  <a:lnTo>
                    <a:pt x="2166366" y="1491107"/>
                  </a:lnTo>
                  <a:cubicBezTo>
                    <a:pt x="2155952" y="1491107"/>
                    <a:pt x="2147316" y="1509522"/>
                    <a:pt x="2136902" y="1509522"/>
                  </a:cubicBezTo>
                  <a:cubicBezTo>
                    <a:pt x="2133092" y="1509522"/>
                    <a:pt x="2128901" y="1506982"/>
                    <a:pt x="2124329" y="1500124"/>
                  </a:cubicBezTo>
                  <a:lnTo>
                    <a:pt x="2107438" y="1464183"/>
                  </a:lnTo>
                  <a:lnTo>
                    <a:pt x="2104771" y="1463675"/>
                  </a:lnTo>
                  <a:cubicBezTo>
                    <a:pt x="2093975" y="1463675"/>
                    <a:pt x="2086991" y="1501394"/>
                    <a:pt x="2076831" y="1507363"/>
                  </a:cubicBezTo>
                  <a:cubicBezTo>
                    <a:pt x="2060194" y="1500886"/>
                    <a:pt x="1999234" y="1506220"/>
                    <a:pt x="1983994" y="1496314"/>
                  </a:cubicBezTo>
                  <a:cubicBezTo>
                    <a:pt x="1975104" y="1490980"/>
                    <a:pt x="1966595" y="1486408"/>
                    <a:pt x="1952244" y="1486408"/>
                  </a:cubicBezTo>
                  <a:lnTo>
                    <a:pt x="1940560" y="1498219"/>
                  </a:lnTo>
                  <a:cubicBezTo>
                    <a:pt x="1932940" y="1521714"/>
                    <a:pt x="1913128" y="1528826"/>
                    <a:pt x="1889506" y="1528826"/>
                  </a:cubicBezTo>
                  <a:cubicBezTo>
                    <a:pt x="1852168" y="1528826"/>
                    <a:pt x="1805051" y="1510919"/>
                    <a:pt x="1776222" y="1510919"/>
                  </a:cubicBezTo>
                  <a:lnTo>
                    <a:pt x="1769872" y="1512824"/>
                  </a:lnTo>
                  <a:cubicBezTo>
                    <a:pt x="1758569" y="1520317"/>
                    <a:pt x="1746885" y="1529080"/>
                    <a:pt x="1731518" y="1529080"/>
                  </a:cubicBezTo>
                  <a:lnTo>
                    <a:pt x="1722374" y="1532636"/>
                  </a:lnTo>
                  <a:lnTo>
                    <a:pt x="1710944" y="1534541"/>
                  </a:lnTo>
                  <a:cubicBezTo>
                    <a:pt x="1697228" y="1534541"/>
                    <a:pt x="1677035" y="1525778"/>
                    <a:pt x="1660779" y="1525778"/>
                  </a:cubicBezTo>
                  <a:cubicBezTo>
                    <a:pt x="1648587" y="1525778"/>
                    <a:pt x="1638554" y="1530731"/>
                    <a:pt x="1635252" y="1548130"/>
                  </a:cubicBezTo>
                  <a:cubicBezTo>
                    <a:pt x="1626870" y="1535684"/>
                    <a:pt x="1619504" y="1530858"/>
                    <a:pt x="1612646" y="1530858"/>
                  </a:cubicBezTo>
                  <a:cubicBezTo>
                    <a:pt x="1604010" y="1530858"/>
                    <a:pt x="1596390" y="1538605"/>
                    <a:pt x="1589024" y="1548765"/>
                  </a:cubicBezTo>
                  <a:cubicBezTo>
                    <a:pt x="1586992" y="1549273"/>
                    <a:pt x="1583944" y="1549527"/>
                    <a:pt x="1580388" y="1549527"/>
                  </a:cubicBezTo>
                  <a:lnTo>
                    <a:pt x="1543050" y="1548130"/>
                  </a:lnTo>
                  <a:cubicBezTo>
                    <a:pt x="1524127" y="1548130"/>
                    <a:pt x="1505331" y="1550670"/>
                    <a:pt x="1498600" y="1562608"/>
                  </a:cubicBezTo>
                  <a:cubicBezTo>
                    <a:pt x="1486027" y="1554353"/>
                    <a:pt x="1473962" y="1550797"/>
                    <a:pt x="1462151" y="1550797"/>
                  </a:cubicBezTo>
                  <a:cubicBezTo>
                    <a:pt x="1443609" y="1550797"/>
                    <a:pt x="1425829" y="1559814"/>
                    <a:pt x="1408684" y="1573911"/>
                  </a:cubicBezTo>
                  <a:cubicBezTo>
                    <a:pt x="1398524" y="1566291"/>
                    <a:pt x="1388872" y="1563624"/>
                    <a:pt x="1379601" y="1563624"/>
                  </a:cubicBezTo>
                  <a:cubicBezTo>
                    <a:pt x="1358138" y="1563624"/>
                    <a:pt x="1338199" y="1578229"/>
                    <a:pt x="1316736" y="1581404"/>
                  </a:cubicBezTo>
                  <a:cubicBezTo>
                    <a:pt x="1314196" y="1595501"/>
                    <a:pt x="1308100" y="1600708"/>
                    <a:pt x="1299718" y="1600708"/>
                  </a:cubicBezTo>
                  <a:cubicBezTo>
                    <a:pt x="1287018" y="1600708"/>
                    <a:pt x="1269365" y="1588770"/>
                    <a:pt x="1252220" y="1578229"/>
                  </a:cubicBezTo>
                  <a:lnTo>
                    <a:pt x="1235964" y="1583817"/>
                  </a:lnTo>
                  <a:cubicBezTo>
                    <a:pt x="1220216" y="1596898"/>
                    <a:pt x="1182243" y="1591564"/>
                    <a:pt x="1150620" y="1595628"/>
                  </a:cubicBezTo>
                  <a:lnTo>
                    <a:pt x="1134618" y="1593850"/>
                  </a:lnTo>
                  <a:lnTo>
                    <a:pt x="1133475" y="1593850"/>
                  </a:lnTo>
                  <a:cubicBezTo>
                    <a:pt x="1119378" y="1593850"/>
                    <a:pt x="1108837" y="1626235"/>
                    <a:pt x="1094994" y="1626235"/>
                  </a:cubicBezTo>
                  <a:cubicBezTo>
                    <a:pt x="1089279" y="1626235"/>
                    <a:pt x="1083056" y="1620774"/>
                    <a:pt x="1075690" y="1605534"/>
                  </a:cubicBezTo>
                  <a:cubicBezTo>
                    <a:pt x="1067689" y="1610487"/>
                    <a:pt x="1025652" y="1615186"/>
                    <a:pt x="986790" y="1615186"/>
                  </a:cubicBezTo>
                  <a:cubicBezTo>
                    <a:pt x="964311" y="1615186"/>
                    <a:pt x="942975" y="1613662"/>
                    <a:pt x="929894" y="1609598"/>
                  </a:cubicBezTo>
                  <a:cubicBezTo>
                    <a:pt x="917194" y="1589405"/>
                    <a:pt x="905764" y="1582547"/>
                    <a:pt x="888365" y="1582547"/>
                  </a:cubicBezTo>
                  <a:lnTo>
                    <a:pt x="875411" y="1589786"/>
                  </a:lnTo>
                  <a:cubicBezTo>
                    <a:pt x="869315" y="1615694"/>
                    <a:pt x="861441" y="1623060"/>
                    <a:pt x="852678" y="1623060"/>
                  </a:cubicBezTo>
                  <a:cubicBezTo>
                    <a:pt x="843534" y="1623060"/>
                    <a:pt x="833501" y="1614805"/>
                    <a:pt x="819658" y="1605534"/>
                  </a:cubicBezTo>
                  <a:lnTo>
                    <a:pt x="804672" y="1603502"/>
                  </a:lnTo>
                  <a:cubicBezTo>
                    <a:pt x="781431" y="1603502"/>
                    <a:pt x="747649" y="1620393"/>
                    <a:pt x="725043" y="1620393"/>
                  </a:cubicBezTo>
                  <a:lnTo>
                    <a:pt x="719582" y="1618234"/>
                  </a:lnTo>
                  <a:cubicBezTo>
                    <a:pt x="710692" y="1608455"/>
                    <a:pt x="702437" y="1604010"/>
                    <a:pt x="694563" y="1604010"/>
                  </a:cubicBezTo>
                  <a:cubicBezTo>
                    <a:pt x="684530" y="1604010"/>
                    <a:pt x="675386" y="1611249"/>
                    <a:pt x="662305" y="1623822"/>
                  </a:cubicBezTo>
                  <a:lnTo>
                    <a:pt x="645668" y="1623441"/>
                  </a:lnTo>
                  <a:cubicBezTo>
                    <a:pt x="616839" y="1623441"/>
                    <a:pt x="571881" y="1627378"/>
                    <a:pt x="557149" y="1649349"/>
                  </a:cubicBezTo>
                  <a:lnTo>
                    <a:pt x="550672" y="1651381"/>
                  </a:lnTo>
                  <a:cubicBezTo>
                    <a:pt x="540893" y="1651381"/>
                    <a:pt x="529463" y="1634617"/>
                    <a:pt x="519938" y="1634617"/>
                  </a:cubicBezTo>
                  <a:cubicBezTo>
                    <a:pt x="514477" y="1634617"/>
                    <a:pt x="509651" y="1640078"/>
                    <a:pt x="505968" y="1657350"/>
                  </a:cubicBezTo>
                  <a:cubicBezTo>
                    <a:pt x="501777" y="1672590"/>
                    <a:pt x="489077" y="1676908"/>
                    <a:pt x="474599" y="1676908"/>
                  </a:cubicBezTo>
                  <a:cubicBezTo>
                    <a:pt x="455168" y="1676908"/>
                    <a:pt x="432435" y="1669161"/>
                    <a:pt x="420624" y="1669161"/>
                  </a:cubicBezTo>
                  <a:lnTo>
                    <a:pt x="418719" y="1669415"/>
                  </a:lnTo>
                  <a:lnTo>
                    <a:pt x="418592" y="1669415"/>
                  </a:lnTo>
                  <a:cubicBezTo>
                    <a:pt x="405638" y="1669415"/>
                    <a:pt x="397891" y="1699895"/>
                    <a:pt x="383286" y="1699895"/>
                  </a:cubicBezTo>
                  <a:lnTo>
                    <a:pt x="378968" y="1688719"/>
                  </a:lnTo>
                  <a:lnTo>
                    <a:pt x="369443" y="1683766"/>
                  </a:lnTo>
                  <a:cubicBezTo>
                    <a:pt x="360934" y="1683766"/>
                    <a:pt x="346329" y="1691767"/>
                    <a:pt x="320040" y="1706753"/>
                  </a:cubicBezTo>
                  <a:cubicBezTo>
                    <a:pt x="301625" y="1712214"/>
                    <a:pt x="283718" y="1715262"/>
                    <a:pt x="268986" y="1715262"/>
                  </a:cubicBezTo>
                  <a:cubicBezTo>
                    <a:pt x="250444" y="1715262"/>
                    <a:pt x="236855" y="1710563"/>
                    <a:pt x="232791" y="1700149"/>
                  </a:cubicBezTo>
                  <a:lnTo>
                    <a:pt x="205486" y="1707896"/>
                  </a:lnTo>
                  <a:lnTo>
                    <a:pt x="203073" y="1707642"/>
                  </a:lnTo>
                  <a:cubicBezTo>
                    <a:pt x="192278" y="1707642"/>
                    <a:pt x="188087" y="1724152"/>
                    <a:pt x="158750" y="1735836"/>
                  </a:cubicBezTo>
                  <a:lnTo>
                    <a:pt x="154051" y="1715135"/>
                  </a:lnTo>
                  <a:cubicBezTo>
                    <a:pt x="132842" y="1502918"/>
                    <a:pt x="118364" y="1356995"/>
                    <a:pt x="108331" y="1256538"/>
                  </a:cubicBezTo>
                  <a:lnTo>
                    <a:pt x="103251" y="1204087"/>
                  </a:lnTo>
                  <a:lnTo>
                    <a:pt x="102870" y="1203706"/>
                  </a:lnTo>
                  <a:cubicBezTo>
                    <a:pt x="92964" y="1109472"/>
                    <a:pt x="5588" y="258699"/>
                    <a:pt x="8763" y="255143"/>
                  </a:cubicBezTo>
                  <a:lnTo>
                    <a:pt x="18923" y="214503"/>
                  </a:lnTo>
                  <a:lnTo>
                    <a:pt x="31242" y="195707"/>
                  </a:lnTo>
                  <a:lnTo>
                    <a:pt x="41402" y="208026"/>
                  </a:lnTo>
                  <a:lnTo>
                    <a:pt x="48387" y="213487"/>
                  </a:lnTo>
                  <a:lnTo>
                    <a:pt x="56261" y="214884"/>
                  </a:lnTo>
                  <a:cubicBezTo>
                    <a:pt x="64643" y="214884"/>
                    <a:pt x="73406" y="208788"/>
                    <a:pt x="85471" y="202184"/>
                  </a:cubicBezTo>
                  <a:lnTo>
                    <a:pt x="106299" y="212852"/>
                  </a:lnTo>
                  <a:lnTo>
                    <a:pt x="120015" y="220091"/>
                  </a:lnTo>
                  <a:cubicBezTo>
                    <a:pt x="125476" y="220091"/>
                    <a:pt x="130683" y="215138"/>
                    <a:pt x="135255" y="200533"/>
                  </a:cubicBezTo>
                  <a:lnTo>
                    <a:pt x="145415" y="194564"/>
                  </a:lnTo>
                  <a:cubicBezTo>
                    <a:pt x="154305" y="191897"/>
                    <a:pt x="162433" y="176149"/>
                    <a:pt x="175260" y="176149"/>
                  </a:cubicBezTo>
                  <a:lnTo>
                    <a:pt x="182626" y="183642"/>
                  </a:lnTo>
                  <a:cubicBezTo>
                    <a:pt x="183642" y="185166"/>
                    <a:pt x="184658" y="186690"/>
                    <a:pt x="184785" y="188341"/>
                  </a:cubicBezTo>
                  <a:lnTo>
                    <a:pt x="207137" y="220853"/>
                  </a:lnTo>
                  <a:cubicBezTo>
                    <a:pt x="213233" y="216281"/>
                    <a:pt x="218186" y="201168"/>
                    <a:pt x="226060" y="183261"/>
                  </a:cubicBezTo>
                  <a:lnTo>
                    <a:pt x="241935" y="180848"/>
                  </a:lnTo>
                  <a:cubicBezTo>
                    <a:pt x="265430" y="184277"/>
                    <a:pt x="312420" y="181229"/>
                    <a:pt x="324739" y="189611"/>
                  </a:cubicBezTo>
                  <a:cubicBezTo>
                    <a:pt x="333248" y="194691"/>
                    <a:pt x="341376" y="199263"/>
                    <a:pt x="355473" y="199263"/>
                  </a:cubicBezTo>
                  <a:lnTo>
                    <a:pt x="367411" y="188595"/>
                  </a:lnTo>
                  <a:lnTo>
                    <a:pt x="368935" y="186055"/>
                  </a:lnTo>
                  <a:cubicBezTo>
                    <a:pt x="379730" y="153416"/>
                    <a:pt x="384429" y="145034"/>
                    <a:pt x="396494" y="145034"/>
                  </a:cubicBezTo>
                  <a:cubicBezTo>
                    <a:pt x="408305" y="145034"/>
                    <a:pt x="427101" y="153162"/>
                    <a:pt x="465582" y="154559"/>
                  </a:cubicBezTo>
                  <a:lnTo>
                    <a:pt x="536956" y="167132"/>
                  </a:lnTo>
                  <a:lnTo>
                    <a:pt x="544703" y="168275"/>
                  </a:lnTo>
                  <a:cubicBezTo>
                    <a:pt x="546989" y="168275"/>
                    <a:pt x="549402" y="167894"/>
                    <a:pt x="551561" y="167132"/>
                  </a:cubicBezTo>
                  <a:lnTo>
                    <a:pt x="627761" y="153797"/>
                  </a:lnTo>
                  <a:lnTo>
                    <a:pt x="632206" y="152654"/>
                  </a:lnTo>
                  <a:cubicBezTo>
                    <a:pt x="633349" y="152273"/>
                    <a:pt x="634365" y="152019"/>
                    <a:pt x="642239" y="152019"/>
                  </a:cubicBezTo>
                  <a:lnTo>
                    <a:pt x="658241" y="158877"/>
                  </a:lnTo>
                  <a:cubicBezTo>
                    <a:pt x="662813" y="158877"/>
                    <a:pt x="667639" y="156972"/>
                    <a:pt x="672973" y="151130"/>
                  </a:cubicBezTo>
                  <a:lnTo>
                    <a:pt x="702183" y="151257"/>
                  </a:lnTo>
                  <a:lnTo>
                    <a:pt x="719201" y="152019"/>
                  </a:lnTo>
                  <a:cubicBezTo>
                    <a:pt x="744601" y="152019"/>
                    <a:pt x="774573" y="145796"/>
                    <a:pt x="800354" y="133477"/>
                  </a:cubicBezTo>
                  <a:lnTo>
                    <a:pt x="816737" y="131699"/>
                  </a:lnTo>
                  <a:cubicBezTo>
                    <a:pt x="821563" y="131699"/>
                    <a:pt x="826389" y="132334"/>
                    <a:pt x="835660" y="135001"/>
                  </a:cubicBezTo>
                  <a:lnTo>
                    <a:pt x="845185" y="135509"/>
                  </a:lnTo>
                  <a:cubicBezTo>
                    <a:pt x="860933" y="135509"/>
                    <a:pt x="876173" y="129159"/>
                    <a:pt x="894461" y="117475"/>
                  </a:cubicBezTo>
                  <a:lnTo>
                    <a:pt x="901446" y="116332"/>
                  </a:lnTo>
                  <a:cubicBezTo>
                    <a:pt x="903859" y="116332"/>
                    <a:pt x="906272" y="116840"/>
                    <a:pt x="908685" y="117983"/>
                  </a:cubicBezTo>
                  <a:lnTo>
                    <a:pt x="1024001" y="107315"/>
                  </a:lnTo>
                  <a:lnTo>
                    <a:pt x="1028954" y="106680"/>
                  </a:lnTo>
                  <a:cubicBezTo>
                    <a:pt x="1033780" y="106680"/>
                    <a:pt x="1039241" y="108712"/>
                    <a:pt x="1045464" y="113284"/>
                  </a:cubicBezTo>
                  <a:lnTo>
                    <a:pt x="1060069" y="114935"/>
                  </a:lnTo>
                  <a:lnTo>
                    <a:pt x="1070610" y="102997"/>
                  </a:lnTo>
                  <a:lnTo>
                    <a:pt x="1079246" y="101981"/>
                  </a:lnTo>
                  <a:lnTo>
                    <a:pt x="1093089" y="107696"/>
                  </a:lnTo>
                  <a:lnTo>
                    <a:pt x="1099185" y="96520"/>
                  </a:lnTo>
                  <a:lnTo>
                    <a:pt x="1106805" y="91821"/>
                  </a:lnTo>
                  <a:cubicBezTo>
                    <a:pt x="1125474" y="82804"/>
                    <a:pt x="1162685" y="56769"/>
                    <a:pt x="1194054" y="56769"/>
                  </a:cubicBezTo>
                  <a:cubicBezTo>
                    <a:pt x="1208278" y="56769"/>
                    <a:pt x="1221359" y="62103"/>
                    <a:pt x="1230884" y="76962"/>
                  </a:cubicBezTo>
                  <a:lnTo>
                    <a:pt x="1237488" y="80391"/>
                  </a:lnTo>
                  <a:cubicBezTo>
                    <a:pt x="1245235" y="83312"/>
                    <a:pt x="1253617" y="96520"/>
                    <a:pt x="1261364" y="96520"/>
                  </a:cubicBezTo>
                  <a:cubicBezTo>
                    <a:pt x="1265682" y="96520"/>
                    <a:pt x="1269746" y="92456"/>
                    <a:pt x="1273302" y="80137"/>
                  </a:cubicBezTo>
                  <a:lnTo>
                    <a:pt x="1285113" y="74930"/>
                  </a:lnTo>
                  <a:lnTo>
                    <a:pt x="1331722" y="70612"/>
                  </a:lnTo>
                  <a:cubicBezTo>
                    <a:pt x="1346073" y="70612"/>
                    <a:pt x="1361059" y="72136"/>
                    <a:pt x="1377061" y="76327"/>
                  </a:cubicBezTo>
                  <a:lnTo>
                    <a:pt x="1382141" y="82296"/>
                  </a:lnTo>
                  <a:cubicBezTo>
                    <a:pt x="1392809" y="97409"/>
                    <a:pt x="1402588" y="103251"/>
                    <a:pt x="1413002" y="103251"/>
                  </a:cubicBezTo>
                  <a:cubicBezTo>
                    <a:pt x="1418717" y="103251"/>
                    <a:pt x="1424686" y="101473"/>
                    <a:pt x="1431036" y="98552"/>
                  </a:cubicBezTo>
                  <a:lnTo>
                    <a:pt x="1435608" y="90805"/>
                  </a:lnTo>
                  <a:cubicBezTo>
                    <a:pt x="1441323" y="69850"/>
                    <a:pt x="1448308" y="63627"/>
                    <a:pt x="1456309" y="63627"/>
                  </a:cubicBezTo>
                  <a:cubicBezTo>
                    <a:pt x="1464437" y="63627"/>
                    <a:pt x="1473581" y="70358"/>
                    <a:pt x="1483106" y="74803"/>
                  </a:cubicBezTo>
                  <a:lnTo>
                    <a:pt x="1493901" y="85471"/>
                  </a:lnTo>
                  <a:lnTo>
                    <a:pt x="1506474" y="88392"/>
                  </a:lnTo>
                  <a:cubicBezTo>
                    <a:pt x="1514602" y="88392"/>
                    <a:pt x="1522222" y="83312"/>
                    <a:pt x="1532890" y="75438"/>
                  </a:cubicBezTo>
                  <a:lnTo>
                    <a:pt x="1540637" y="74168"/>
                  </a:lnTo>
                  <a:cubicBezTo>
                    <a:pt x="1541907" y="74168"/>
                    <a:pt x="1543304" y="74295"/>
                    <a:pt x="1544574" y="74549"/>
                  </a:cubicBezTo>
                  <a:lnTo>
                    <a:pt x="1641729" y="63500"/>
                  </a:lnTo>
                  <a:lnTo>
                    <a:pt x="1654429" y="62611"/>
                  </a:lnTo>
                  <a:lnTo>
                    <a:pt x="1661922" y="62738"/>
                  </a:lnTo>
                  <a:cubicBezTo>
                    <a:pt x="1689862" y="62738"/>
                    <a:pt x="1735201" y="59436"/>
                    <a:pt x="1749171" y="43053"/>
                  </a:cubicBezTo>
                  <a:lnTo>
                    <a:pt x="1752600" y="36703"/>
                  </a:lnTo>
                  <a:lnTo>
                    <a:pt x="1758569" y="34925"/>
                  </a:lnTo>
                  <a:cubicBezTo>
                    <a:pt x="1768094" y="34925"/>
                    <a:pt x="1779397" y="51562"/>
                    <a:pt x="1788922" y="51562"/>
                  </a:cubicBezTo>
                  <a:cubicBezTo>
                    <a:pt x="1794383" y="51562"/>
                    <a:pt x="1799336" y="46101"/>
                    <a:pt x="1802892" y="28829"/>
                  </a:cubicBezTo>
                  <a:cubicBezTo>
                    <a:pt x="1807083" y="13589"/>
                    <a:pt x="1819783" y="9271"/>
                    <a:pt x="1834261" y="9271"/>
                  </a:cubicBezTo>
                  <a:cubicBezTo>
                    <a:pt x="1853692" y="9271"/>
                    <a:pt x="1876552" y="17018"/>
                    <a:pt x="1888236" y="17018"/>
                  </a:cubicBezTo>
                  <a:lnTo>
                    <a:pt x="1890141" y="16764"/>
                  </a:lnTo>
                  <a:lnTo>
                    <a:pt x="1890268" y="16764"/>
                  </a:lnTo>
                  <a:cubicBezTo>
                    <a:pt x="1897126" y="16764"/>
                    <a:pt x="1902587" y="8128"/>
                    <a:pt x="1908429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4" name="Freeform 14"/>
          <p:cNvSpPr/>
          <p:nvPr/>
        </p:nvSpPr>
        <p:spPr>
          <a:xfrm>
            <a:off x="3305480" y="3013358"/>
            <a:ext cx="1856384" cy="1470298"/>
          </a:xfrm>
          <a:custGeom>
            <a:avLst/>
            <a:gdLst/>
            <a:ahLst/>
            <a:cxnLst/>
            <a:rect l="l" t="t" r="r" b="b"/>
            <a:pathLst>
              <a:path w="1856384" h="1470298">
                <a:moveTo>
                  <a:pt x="0" y="0"/>
                </a:moveTo>
                <a:lnTo>
                  <a:pt x="1856384" y="0"/>
                </a:lnTo>
                <a:lnTo>
                  <a:pt x="1856384" y="1470298"/>
                </a:lnTo>
                <a:lnTo>
                  <a:pt x="0" y="147029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901952" y="3456432"/>
            <a:ext cx="1749552" cy="1374648"/>
            <a:chOff x="0" y="0"/>
            <a:chExt cx="2332736" cy="18328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32736" cy="1832864"/>
            </a:xfrm>
            <a:custGeom>
              <a:avLst/>
              <a:gdLst/>
              <a:ahLst/>
              <a:cxnLst/>
              <a:rect l="l" t="t" r="r" b="b"/>
              <a:pathLst>
                <a:path w="2332736" h="1832864">
                  <a:moveTo>
                    <a:pt x="1921637" y="0"/>
                  </a:moveTo>
                  <a:lnTo>
                    <a:pt x="1922399" y="1905"/>
                  </a:lnTo>
                  <a:lnTo>
                    <a:pt x="1931797" y="6858"/>
                  </a:lnTo>
                  <a:cubicBezTo>
                    <a:pt x="1936242" y="6858"/>
                    <a:pt x="1942592" y="4572"/>
                    <a:pt x="1951482" y="0"/>
                  </a:cubicBezTo>
                  <a:close/>
                  <a:moveTo>
                    <a:pt x="0" y="0"/>
                  </a:moveTo>
                  <a:lnTo>
                    <a:pt x="0" y="1832864"/>
                  </a:lnTo>
                  <a:lnTo>
                    <a:pt x="2332736" y="1832864"/>
                  </a:lnTo>
                  <a:lnTo>
                    <a:pt x="2332736" y="0"/>
                  </a:lnTo>
                  <a:lnTo>
                    <a:pt x="2150237" y="0"/>
                  </a:lnTo>
                  <a:cubicBezTo>
                    <a:pt x="2202688" y="427736"/>
                    <a:pt x="2232406" y="669798"/>
                    <a:pt x="2249297" y="807085"/>
                  </a:cubicBezTo>
                  <a:lnTo>
                    <a:pt x="2260854" y="901700"/>
                  </a:lnTo>
                  <a:lnTo>
                    <a:pt x="2263902" y="925703"/>
                  </a:lnTo>
                  <a:lnTo>
                    <a:pt x="2267458" y="955294"/>
                  </a:lnTo>
                  <a:lnTo>
                    <a:pt x="2269363" y="970153"/>
                  </a:lnTo>
                  <a:lnTo>
                    <a:pt x="2270379" y="979297"/>
                  </a:lnTo>
                  <a:lnTo>
                    <a:pt x="2271014" y="983869"/>
                  </a:lnTo>
                  <a:lnTo>
                    <a:pt x="2271141" y="985901"/>
                  </a:lnTo>
                  <a:lnTo>
                    <a:pt x="2275205" y="1019302"/>
                  </a:lnTo>
                  <a:cubicBezTo>
                    <a:pt x="2325116" y="1426591"/>
                    <a:pt x="2325116" y="1426591"/>
                    <a:pt x="2325116" y="1426591"/>
                  </a:cubicBezTo>
                  <a:cubicBezTo>
                    <a:pt x="2324989" y="1427353"/>
                    <a:pt x="2316480" y="1480185"/>
                    <a:pt x="2302129" y="1480185"/>
                  </a:cubicBezTo>
                  <a:cubicBezTo>
                    <a:pt x="2299335" y="1480185"/>
                    <a:pt x="2296414" y="1478280"/>
                    <a:pt x="2288159" y="1469263"/>
                  </a:cubicBezTo>
                  <a:lnTo>
                    <a:pt x="2279015" y="1467739"/>
                  </a:lnTo>
                  <a:cubicBezTo>
                    <a:pt x="2266950" y="1467739"/>
                    <a:pt x="2256663" y="1479296"/>
                    <a:pt x="2245233" y="1481836"/>
                  </a:cubicBezTo>
                  <a:cubicBezTo>
                    <a:pt x="2235200" y="1479169"/>
                    <a:pt x="2223516" y="1463294"/>
                    <a:pt x="2213737" y="1463294"/>
                  </a:cubicBezTo>
                  <a:cubicBezTo>
                    <a:pt x="2207387" y="1463294"/>
                    <a:pt x="2201799" y="1470025"/>
                    <a:pt x="2196211" y="1490472"/>
                  </a:cubicBezTo>
                  <a:lnTo>
                    <a:pt x="2192782" y="1489964"/>
                  </a:lnTo>
                  <a:cubicBezTo>
                    <a:pt x="2182241" y="1489964"/>
                    <a:pt x="2173986" y="1509141"/>
                    <a:pt x="2163445" y="1509141"/>
                  </a:cubicBezTo>
                  <a:cubicBezTo>
                    <a:pt x="2159635" y="1509141"/>
                    <a:pt x="2155444" y="1506728"/>
                    <a:pt x="2150872" y="1499997"/>
                  </a:cubicBezTo>
                  <a:lnTo>
                    <a:pt x="2133219" y="1464437"/>
                  </a:lnTo>
                  <a:lnTo>
                    <a:pt x="2130679" y="1463929"/>
                  </a:lnTo>
                  <a:cubicBezTo>
                    <a:pt x="2119884" y="1463929"/>
                    <a:pt x="2113915" y="1502029"/>
                    <a:pt x="2103755" y="1508125"/>
                  </a:cubicBezTo>
                  <a:cubicBezTo>
                    <a:pt x="2086991" y="1502029"/>
                    <a:pt x="2026158" y="1508760"/>
                    <a:pt x="2010664" y="1499362"/>
                  </a:cubicBezTo>
                  <a:cubicBezTo>
                    <a:pt x="2002028" y="1494282"/>
                    <a:pt x="1993519" y="1489964"/>
                    <a:pt x="1979041" y="1489964"/>
                  </a:cubicBezTo>
                  <a:lnTo>
                    <a:pt x="1967230" y="1502283"/>
                  </a:lnTo>
                  <a:cubicBezTo>
                    <a:pt x="1959864" y="1526794"/>
                    <a:pt x="1939036" y="1534033"/>
                    <a:pt x="1914144" y="1534033"/>
                  </a:cubicBezTo>
                  <a:cubicBezTo>
                    <a:pt x="1877822" y="1534033"/>
                    <a:pt x="1832991" y="1518539"/>
                    <a:pt x="1803908" y="1518539"/>
                  </a:cubicBezTo>
                  <a:lnTo>
                    <a:pt x="1796923" y="1520698"/>
                  </a:lnTo>
                  <a:cubicBezTo>
                    <a:pt x="1785747" y="1528572"/>
                    <a:pt x="1774063" y="1537589"/>
                    <a:pt x="1758569" y="1537589"/>
                  </a:cubicBezTo>
                  <a:lnTo>
                    <a:pt x="1749679" y="1541653"/>
                  </a:lnTo>
                  <a:lnTo>
                    <a:pt x="1737614" y="1543558"/>
                  </a:lnTo>
                  <a:cubicBezTo>
                    <a:pt x="1724279" y="1543558"/>
                    <a:pt x="1704975" y="1535938"/>
                    <a:pt x="1689354" y="1535938"/>
                  </a:cubicBezTo>
                  <a:cubicBezTo>
                    <a:pt x="1676654" y="1535938"/>
                    <a:pt x="1666240" y="1540891"/>
                    <a:pt x="1663065" y="1558925"/>
                  </a:cubicBezTo>
                  <a:cubicBezTo>
                    <a:pt x="1654556" y="1546860"/>
                    <a:pt x="1647063" y="1542034"/>
                    <a:pt x="1640332" y="1542034"/>
                  </a:cubicBezTo>
                  <a:cubicBezTo>
                    <a:pt x="1631696" y="1542034"/>
                    <a:pt x="1624076" y="1549908"/>
                    <a:pt x="1616837" y="1560449"/>
                  </a:cubicBezTo>
                  <a:cubicBezTo>
                    <a:pt x="1614297" y="1561211"/>
                    <a:pt x="1610233" y="1561465"/>
                    <a:pt x="1605280" y="1561465"/>
                  </a:cubicBezTo>
                  <a:lnTo>
                    <a:pt x="1576832" y="1560957"/>
                  </a:lnTo>
                  <a:cubicBezTo>
                    <a:pt x="1556004" y="1560957"/>
                    <a:pt x="1534033" y="1563243"/>
                    <a:pt x="1526921" y="1576451"/>
                  </a:cubicBezTo>
                  <a:cubicBezTo>
                    <a:pt x="1514729" y="1568958"/>
                    <a:pt x="1503045" y="1565529"/>
                    <a:pt x="1491742" y="1565529"/>
                  </a:cubicBezTo>
                  <a:cubicBezTo>
                    <a:pt x="1472692" y="1565529"/>
                    <a:pt x="1454658" y="1575054"/>
                    <a:pt x="1437386" y="1589913"/>
                  </a:cubicBezTo>
                  <a:cubicBezTo>
                    <a:pt x="1427480" y="1582928"/>
                    <a:pt x="1418082" y="1580261"/>
                    <a:pt x="1409065" y="1580261"/>
                  </a:cubicBezTo>
                  <a:cubicBezTo>
                    <a:pt x="1387094" y="1580261"/>
                    <a:pt x="1367282" y="1595628"/>
                    <a:pt x="1345565" y="1599311"/>
                  </a:cubicBezTo>
                  <a:cubicBezTo>
                    <a:pt x="1343406" y="1613789"/>
                    <a:pt x="1337183" y="1618996"/>
                    <a:pt x="1328547" y="1618996"/>
                  </a:cubicBezTo>
                  <a:cubicBezTo>
                    <a:pt x="1315847" y="1618996"/>
                    <a:pt x="1298194" y="1607566"/>
                    <a:pt x="1281049" y="1597660"/>
                  </a:cubicBezTo>
                  <a:lnTo>
                    <a:pt x="1264793" y="1603629"/>
                  </a:lnTo>
                  <a:cubicBezTo>
                    <a:pt x="1249426" y="1616964"/>
                    <a:pt x="1211453" y="1612646"/>
                    <a:pt x="1179830" y="1617345"/>
                  </a:cubicBezTo>
                  <a:lnTo>
                    <a:pt x="1163955" y="1615948"/>
                  </a:lnTo>
                  <a:lnTo>
                    <a:pt x="1163066" y="1615948"/>
                  </a:lnTo>
                  <a:cubicBezTo>
                    <a:pt x="1148842" y="1615948"/>
                    <a:pt x="1138936" y="1649222"/>
                    <a:pt x="1124839" y="1649222"/>
                  </a:cubicBezTo>
                  <a:cubicBezTo>
                    <a:pt x="1119251" y="1649222"/>
                    <a:pt x="1112901" y="1643888"/>
                    <a:pt x="1105281" y="1628902"/>
                  </a:cubicBezTo>
                  <a:cubicBezTo>
                    <a:pt x="1096645" y="1634490"/>
                    <a:pt x="1047750" y="1640713"/>
                    <a:pt x="1006475" y="1640713"/>
                  </a:cubicBezTo>
                  <a:cubicBezTo>
                    <a:pt x="987933" y="1640713"/>
                    <a:pt x="970915" y="1639443"/>
                    <a:pt x="959739" y="1636268"/>
                  </a:cubicBezTo>
                  <a:cubicBezTo>
                    <a:pt x="946785" y="1616710"/>
                    <a:pt x="935482" y="1610106"/>
                    <a:pt x="917829" y="1610106"/>
                  </a:cubicBezTo>
                  <a:lnTo>
                    <a:pt x="904621" y="1617853"/>
                  </a:lnTo>
                  <a:cubicBezTo>
                    <a:pt x="899033" y="1644142"/>
                    <a:pt x="891159" y="1651635"/>
                    <a:pt x="882396" y="1651635"/>
                  </a:cubicBezTo>
                  <a:cubicBezTo>
                    <a:pt x="873252" y="1651635"/>
                    <a:pt x="863219" y="1643761"/>
                    <a:pt x="849376" y="1634998"/>
                  </a:cubicBezTo>
                  <a:lnTo>
                    <a:pt x="835279" y="1632966"/>
                  </a:lnTo>
                  <a:cubicBezTo>
                    <a:pt x="811784" y="1632966"/>
                    <a:pt x="776859" y="1651762"/>
                    <a:pt x="754507" y="1651762"/>
                  </a:cubicBezTo>
                  <a:lnTo>
                    <a:pt x="749554" y="1649857"/>
                  </a:lnTo>
                  <a:cubicBezTo>
                    <a:pt x="740664" y="1640459"/>
                    <a:pt x="732409" y="1636014"/>
                    <a:pt x="724662" y="1636014"/>
                  </a:cubicBezTo>
                  <a:cubicBezTo>
                    <a:pt x="714502" y="1636014"/>
                    <a:pt x="705358" y="1643507"/>
                    <a:pt x="693420" y="1656715"/>
                  </a:cubicBezTo>
                  <a:lnTo>
                    <a:pt x="681990" y="1656461"/>
                  </a:lnTo>
                  <a:cubicBezTo>
                    <a:pt x="653923" y="1656461"/>
                    <a:pt x="602869" y="1660906"/>
                    <a:pt x="587629" y="1684401"/>
                  </a:cubicBezTo>
                  <a:lnTo>
                    <a:pt x="581025" y="1686433"/>
                  </a:lnTo>
                  <a:cubicBezTo>
                    <a:pt x="571373" y="1686433"/>
                    <a:pt x="559816" y="1670431"/>
                    <a:pt x="550418" y="1670431"/>
                  </a:cubicBezTo>
                  <a:cubicBezTo>
                    <a:pt x="544957" y="1670431"/>
                    <a:pt x="540131" y="1675892"/>
                    <a:pt x="536829" y="1693545"/>
                  </a:cubicBezTo>
                  <a:cubicBezTo>
                    <a:pt x="532638" y="1709420"/>
                    <a:pt x="519303" y="1713865"/>
                    <a:pt x="504063" y="1713865"/>
                  </a:cubicBezTo>
                  <a:cubicBezTo>
                    <a:pt x="485267" y="1713865"/>
                    <a:pt x="463677" y="1707134"/>
                    <a:pt x="451993" y="1707134"/>
                  </a:cubicBezTo>
                  <a:lnTo>
                    <a:pt x="449961" y="1707388"/>
                  </a:lnTo>
                  <a:cubicBezTo>
                    <a:pt x="436880" y="1707515"/>
                    <a:pt x="429768" y="1738757"/>
                    <a:pt x="415163" y="1738757"/>
                  </a:cubicBezTo>
                  <a:lnTo>
                    <a:pt x="410718" y="1727835"/>
                  </a:lnTo>
                  <a:lnTo>
                    <a:pt x="401320" y="1722882"/>
                  </a:lnTo>
                  <a:cubicBezTo>
                    <a:pt x="392938" y="1722882"/>
                    <a:pt x="378460" y="1731137"/>
                    <a:pt x="352171" y="1747012"/>
                  </a:cubicBezTo>
                  <a:cubicBezTo>
                    <a:pt x="332867" y="1753235"/>
                    <a:pt x="314198" y="1756664"/>
                    <a:pt x="298958" y="1756664"/>
                  </a:cubicBezTo>
                  <a:cubicBezTo>
                    <a:pt x="281686" y="1756664"/>
                    <a:pt x="268986" y="1752219"/>
                    <a:pt x="264922" y="1742313"/>
                  </a:cubicBezTo>
                  <a:lnTo>
                    <a:pt x="237871" y="1750822"/>
                  </a:lnTo>
                  <a:lnTo>
                    <a:pt x="235585" y="1750695"/>
                  </a:lnTo>
                  <a:cubicBezTo>
                    <a:pt x="224663" y="1750695"/>
                    <a:pt x="220853" y="1767332"/>
                    <a:pt x="191516" y="1779778"/>
                  </a:cubicBezTo>
                  <a:lnTo>
                    <a:pt x="186436" y="1759331"/>
                  </a:lnTo>
                  <a:cubicBezTo>
                    <a:pt x="160528" y="1547622"/>
                    <a:pt x="142621" y="1402080"/>
                    <a:pt x="130429" y="1302004"/>
                  </a:cubicBezTo>
                  <a:lnTo>
                    <a:pt x="123952" y="1249553"/>
                  </a:lnTo>
                  <a:lnTo>
                    <a:pt x="123825" y="1249172"/>
                  </a:lnTo>
                  <a:cubicBezTo>
                    <a:pt x="111252" y="1155700"/>
                    <a:pt x="4572" y="306959"/>
                    <a:pt x="7620" y="303403"/>
                  </a:cubicBezTo>
                  <a:lnTo>
                    <a:pt x="16891" y="262382"/>
                  </a:lnTo>
                  <a:lnTo>
                    <a:pt x="28956" y="243459"/>
                  </a:lnTo>
                  <a:lnTo>
                    <a:pt x="39243" y="255651"/>
                  </a:lnTo>
                  <a:lnTo>
                    <a:pt x="46101" y="260731"/>
                  </a:lnTo>
                  <a:lnTo>
                    <a:pt x="53721" y="262001"/>
                  </a:lnTo>
                  <a:cubicBezTo>
                    <a:pt x="62230" y="262001"/>
                    <a:pt x="71120" y="255651"/>
                    <a:pt x="83058" y="248539"/>
                  </a:cubicBezTo>
                  <a:lnTo>
                    <a:pt x="104013" y="258826"/>
                  </a:lnTo>
                  <a:lnTo>
                    <a:pt x="117729" y="265811"/>
                  </a:lnTo>
                  <a:cubicBezTo>
                    <a:pt x="123317" y="265811"/>
                    <a:pt x="128397" y="260858"/>
                    <a:pt x="132715" y="245872"/>
                  </a:cubicBezTo>
                  <a:lnTo>
                    <a:pt x="142748" y="239776"/>
                  </a:lnTo>
                  <a:cubicBezTo>
                    <a:pt x="151638" y="236855"/>
                    <a:pt x="159385" y="220726"/>
                    <a:pt x="172339" y="220726"/>
                  </a:cubicBezTo>
                  <a:lnTo>
                    <a:pt x="179832" y="227965"/>
                  </a:lnTo>
                  <a:cubicBezTo>
                    <a:pt x="180848" y="229489"/>
                    <a:pt x="181991" y="230886"/>
                    <a:pt x="182245" y="232537"/>
                  </a:cubicBezTo>
                  <a:lnTo>
                    <a:pt x="205232" y="264541"/>
                  </a:lnTo>
                  <a:cubicBezTo>
                    <a:pt x="211201" y="259842"/>
                    <a:pt x="215773" y="244602"/>
                    <a:pt x="223393" y="226568"/>
                  </a:cubicBezTo>
                  <a:lnTo>
                    <a:pt x="239268" y="223901"/>
                  </a:lnTo>
                  <a:cubicBezTo>
                    <a:pt x="262763" y="226568"/>
                    <a:pt x="309753" y="222504"/>
                    <a:pt x="322199" y="230886"/>
                  </a:cubicBezTo>
                  <a:cubicBezTo>
                    <a:pt x="330581" y="235585"/>
                    <a:pt x="338709" y="239903"/>
                    <a:pt x="352806" y="239903"/>
                  </a:cubicBezTo>
                  <a:lnTo>
                    <a:pt x="364871" y="228854"/>
                  </a:lnTo>
                  <a:lnTo>
                    <a:pt x="366395" y="226187"/>
                  </a:lnTo>
                  <a:cubicBezTo>
                    <a:pt x="376428" y="192913"/>
                    <a:pt x="381000" y="184658"/>
                    <a:pt x="393446" y="184658"/>
                  </a:cubicBezTo>
                  <a:cubicBezTo>
                    <a:pt x="405257" y="184658"/>
                    <a:pt x="424307" y="192024"/>
                    <a:pt x="462153" y="192532"/>
                  </a:cubicBezTo>
                  <a:lnTo>
                    <a:pt x="541274" y="204597"/>
                  </a:lnTo>
                  <a:cubicBezTo>
                    <a:pt x="543687" y="204597"/>
                    <a:pt x="546100" y="204216"/>
                    <a:pt x="548386" y="203200"/>
                  </a:cubicBezTo>
                  <a:lnTo>
                    <a:pt x="624459" y="188087"/>
                  </a:lnTo>
                  <a:lnTo>
                    <a:pt x="628650" y="186690"/>
                  </a:lnTo>
                  <a:cubicBezTo>
                    <a:pt x="629793" y="186182"/>
                    <a:pt x="630936" y="186055"/>
                    <a:pt x="638683" y="186055"/>
                  </a:cubicBezTo>
                  <a:lnTo>
                    <a:pt x="654431" y="192278"/>
                  </a:lnTo>
                  <a:cubicBezTo>
                    <a:pt x="659130" y="192278"/>
                    <a:pt x="664083" y="190246"/>
                    <a:pt x="669417" y="184150"/>
                  </a:cubicBezTo>
                  <a:lnTo>
                    <a:pt x="697738" y="183515"/>
                  </a:lnTo>
                  <a:lnTo>
                    <a:pt x="712216" y="184150"/>
                  </a:lnTo>
                  <a:cubicBezTo>
                    <a:pt x="738251" y="184150"/>
                    <a:pt x="770128" y="177165"/>
                    <a:pt x="796798" y="163576"/>
                  </a:cubicBezTo>
                  <a:lnTo>
                    <a:pt x="813816" y="161671"/>
                  </a:lnTo>
                  <a:cubicBezTo>
                    <a:pt x="818388" y="161671"/>
                    <a:pt x="822833" y="162179"/>
                    <a:pt x="831342" y="164465"/>
                  </a:cubicBezTo>
                  <a:lnTo>
                    <a:pt x="839978" y="164973"/>
                  </a:lnTo>
                  <a:cubicBezTo>
                    <a:pt x="856234" y="164973"/>
                    <a:pt x="871728" y="158242"/>
                    <a:pt x="890143" y="145542"/>
                  </a:cubicBezTo>
                  <a:lnTo>
                    <a:pt x="897382" y="144399"/>
                  </a:lnTo>
                  <a:cubicBezTo>
                    <a:pt x="899668" y="144399"/>
                    <a:pt x="902081" y="144907"/>
                    <a:pt x="904367" y="145923"/>
                  </a:cubicBezTo>
                  <a:lnTo>
                    <a:pt x="1019429" y="132588"/>
                  </a:lnTo>
                  <a:lnTo>
                    <a:pt x="1024636" y="131953"/>
                  </a:lnTo>
                  <a:cubicBezTo>
                    <a:pt x="1029335" y="131953"/>
                    <a:pt x="1034796" y="133858"/>
                    <a:pt x="1041019" y="138176"/>
                  </a:cubicBezTo>
                  <a:lnTo>
                    <a:pt x="1055370" y="139573"/>
                  </a:lnTo>
                  <a:lnTo>
                    <a:pt x="1065784" y="127381"/>
                  </a:lnTo>
                  <a:lnTo>
                    <a:pt x="1074420" y="126365"/>
                  </a:lnTo>
                  <a:lnTo>
                    <a:pt x="1088136" y="131699"/>
                  </a:lnTo>
                  <a:lnTo>
                    <a:pt x="1094105" y="120396"/>
                  </a:lnTo>
                  <a:lnTo>
                    <a:pt x="1101598" y="115316"/>
                  </a:lnTo>
                  <a:cubicBezTo>
                    <a:pt x="1120394" y="105791"/>
                    <a:pt x="1157732" y="78486"/>
                    <a:pt x="1189482" y="78486"/>
                  </a:cubicBezTo>
                  <a:cubicBezTo>
                    <a:pt x="1203325" y="78486"/>
                    <a:pt x="1216025" y="83693"/>
                    <a:pt x="1225550" y="97790"/>
                  </a:cubicBezTo>
                  <a:lnTo>
                    <a:pt x="1232154" y="101219"/>
                  </a:lnTo>
                  <a:cubicBezTo>
                    <a:pt x="1239901" y="103759"/>
                    <a:pt x="1248537" y="116586"/>
                    <a:pt x="1256157" y="116586"/>
                  </a:cubicBezTo>
                  <a:cubicBezTo>
                    <a:pt x="1260475" y="116586"/>
                    <a:pt x="1264412" y="112522"/>
                    <a:pt x="1267714" y="100076"/>
                  </a:cubicBezTo>
                  <a:lnTo>
                    <a:pt x="1279525" y="94488"/>
                  </a:lnTo>
                  <a:lnTo>
                    <a:pt x="1330579" y="89154"/>
                  </a:lnTo>
                  <a:cubicBezTo>
                    <a:pt x="1343533" y="89154"/>
                    <a:pt x="1356995" y="90424"/>
                    <a:pt x="1371473" y="93853"/>
                  </a:cubicBezTo>
                  <a:lnTo>
                    <a:pt x="1376680" y="99822"/>
                  </a:lnTo>
                  <a:cubicBezTo>
                    <a:pt x="1387475" y="114427"/>
                    <a:pt x="1397254" y="120015"/>
                    <a:pt x="1407414" y="120015"/>
                  </a:cubicBezTo>
                  <a:cubicBezTo>
                    <a:pt x="1413383" y="120015"/>
                    <a:pt x="1419479" y="118110"/>
                    <a:pt x="1425956" y="114935"/>
                  </a:cubicBezTo>
                  <a:lnTo>
                    <a:pt x="1430401" y="107188"/>
                  </a:lnTo>
                  <a:cubicBezTo>
                    <a:pt x="1435862" y="85852"/>
                    <a:pt x="1442847" y="79375"/>
                    <a:pt x="1450848" y="79375"/>
                  </a:cubicBezTo>
                  <a:cubicBezTo>
                    <a:pt x="1458849" y="79375"/>
                    <a:pt x="1467866" y="85725"/>
                    <a:pt x="1477264" y="89916"/>
                  </a:cubicBezTo>
                  <a:lnTo>
                    <a:pt x="1488313" y="100203"/>
                  </a:lnTo>
                  <a:lnTo>
                    <a:pt x="1500632" y="102997"/>
                  </a:lnTo>
                  <a:cubicBezTo>
                    <a:pt x="1508887" y="102997"/>
                    <a:pt x="1516507" y="97663"/>
                    <a:pt x="1527175" y="89281"/>
                  </a:cubicBezTo>
                  <a:lnTo>
                    <a:pt x="1535176" y="87884"/>
                  </a:lnTo>
                  <a:cubicBezTo>
                    <a:pt x="1536319" y="87884"/>
                    <a:pt x="1537589" y="88011"/>
                    <a:pt x="1538732" y="88265"/>
                  </a:cubicBezTo>
                  <a:lnTo>
                    <a:pt x="1635633" y="75565"/>
                  </a:lnTo>
                  <a:lnTo>
                    <a:pt x="1645920" y="74422"/>
                  </a:lnTo>
                  <a:lnTo>
                    <a:pt x="1647317" y="74422"/>
                  </a:lnTo>
                  <a:cubicBezTo>
                    <a:pt x="1673352" y="74422"/>
                    <a:pt x="1727454" y="71247"/>
                    <a:pt x="1742694" y="52705"/>
                  </a:cubicBezTo>
                  <a:lnTo>
                    <a:pt x="1745996" y="46101"/>
                  </a:lnTo>
                  <a:lnTo>
                    <a:pt x="1752219" y="44323"/>
                  </a:lnTo>
                  <a:cubicBezTo>
                    <a:pt x="1761617" y="44323"/>
                    <a:pt x="1773174" y="60198"/>
                    <a:pt x="1782572" y="60198"/>
                  </a:cubicBezTo>
                  <a:cubicBezTo>
                    <a:pt x="1788160" y="60198"/>
                    <a:pt x="1792986" y="54737"/>
                    <a:pt x="1796288" y="37211"/>
                  </a:cubicBezTo>
                  <a:cubicBezTo>
                    <a:pt x="1800352" y="21336"/>
                    <a:pt x="1813687" y="16891"/>
                    <a:pt x="1829054" y="16891"/>
                  </a:cubicBezTo>
                  <a:cubicBezTo>
                    <a:pt x="1847850" y="16891"/>
                    <a:pt x="1869567" y="23622"/>
                    <a:pt x="1881251" y="23622"/>
                  </a:cubicBezTo>
                  <a:lnTo>
                    <a:pt x="1883283" y="23368"/>
                  </a:lnTo>
                  <a:cubicBezTo>
                    <a:pt x="1891792" y="23241"/>
                    <a:pt x="1897761" y="10287"/>
                    <a:pt x="1904746" y="1016"/>
                  </a:cubicBez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838630" y="3356505"/>
            <a:ext cx="1875777" cy="1503312"/>
          </a:xfrm>
          <a:custGeom>
            <a:avLst/>
            <a:gdLst/>
            <a:ahLst/>
            <a:cxnLst/>
            <a:rect l="l" t="t" r="r" b="b"/>
            <a:pathLst>
              <a:path w="1875777" h="1503312">
                <a:moveTo>
                  <a:pt x="0" y="0"/>
                </a:moveTo>
                <a:lnTo>
                  <a:pt x="1875777" y="0"/>
                </a:lnTo>
                <a:lnTo>
                  <a:pt x="1875777" y="1503312"/>
                </a:lnTo>
                <a:lnTo>
                  <a:pt x="0" y="150331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4736592" y="3971544"/>
            <a:ext cx="1636776" cy="1190244"/>
            <a:chOff x="0" y="0"/>
            <a:chExt cx="2182368" cy="1586992"/>
          </a:xfrm>
        </p:grpSpPr>
        <p:sp>
          <p:nvSpPr>
            <p:cNvPr id="19" name="Freeform 19"/>
            <p:cNvSpPr/>
            <p:nvPr/>
          </p:nvSpPr>
          <p:spPr>
            <a:xfrm>
              <a:off x="0" y="-127"/>
              <a:ext cx="2182368" cy="1587119"/>
            </a:xfrm>
            <a:custGeom>
              <a:avLst/>
              <a:gdLst/>
              <a:ahLst/>
              <a:cxnLst/>
              <a:rect l="l" t="t" r="r" b="b"/>
              <a:pathLst>
                <a:path w="2182368" h="1587119">
                  <a:moveTo>
                    <a:pt x="1093724" y="127"/>
                  </a:moveTo>
                  <a:cubicBezTo>
                    <a:pt x="1096772" y="1905"/>
                    <a:pt x="1100201" y="3683"/>
                    <a:pt x="1104519" y="3683"/>
                  </a:cubicBezTo>
                  <a:lnTo>
                    <a:pt x="1106932" y="127"/>
                  </a:lnTo>
                  <a:close/>
                  <a:moveTo>
                    <a:pt x="1050036" y="127"/>
                  </a:moveTo>
                  <a:cubicBezTo>
                    <a:pt x="1052068" y="1397"/>
                    <a:pt x="1054100" y="2921"/>
                    <a:pt x="1056259" y="4826"/>
                  </a:cubicBezTo>
                  <a:lnTo>
                    <a:pt x="1070483" y="8001"/>
                  </a:lnTo>
                  <a:lnTo>
                    <a:pt x="1078992" y="0"/>
                  </a:lnTo>
                  <a:close/>
                  <a:moveTo>
                    <a:pt x="47752" y="127"/>
                  </a:moveTo>
                  <a:lnTo>
                    <a:pt x="54610" y="6604"/>
                  </a:lnTo>
                  <a:lnTo>
                    <a:pt x="63500" y="8255"/>
                  </a:lnTo>
                  <a:cubicBezTo>
                    <a:pt x="70485" y="8255"/>
                    <a:pt x="78232" y="4572"/>
                    <a:pt x="88138" y="127"/>
                  </a:cubicBezTo>
                  <a:close/>
                  <a:moveTo>
                    <a:pt x="1260348" y="127"/>
                  </a:moveTo>
                  <a:cubicBezTo>
                    <a:pt x="1264539" y="4826"/>
                    <a:pt x="1268730" y="9398"/>
                    <a:pt x="1273175" y="9398"/>
                  </a:cubicBezTo>
                  <a:cubicBezTo>
                    <a:pt x="1276477" y="9398"/>
                    <a:pt x="1279779" y="6858"/>
                    <a:pt x="1283335" y="127"/>
                  </a:cubicBezTo>
                  <a:close/>
                  <a:moveTo>
                    <a:pt x="514985" y="127"/>
                  </a:moveTo>
                  <a:lnTo>
                    <a:pt x="545211" y="8763"/>
                  </a:lnTo>
                  <a:lnTo>
                    <a:pt x="554609" y="10414"/>
                  </a:lnTo>
                  <a:cubicBezTo>
                    <a:pt x="556260" y="10414"/>
                    <a:pt x="557911" y="10287"/>
                    <a:pt x="559562" y="9779"/>
                  </a:cubicBezTo>
                  <a:lnTo>
                    <a:pt x="636651" y="4064"/>
                  </a:lnTo>
                  <a:lnTo>
                    <a:pt x="641858" y="3048"/>
                  </a:lnTo>
                  <a:lnTo>
                    <a:pt x="643382" y="2921"/>
                  </a:lnTo>
                  <a:cubicBezTo>
                    <a:pt x="650875" y="2921"/>
                    <a:pt x="658241" y="12065"/>
                    <a:pt x="668020" y="12065"/>
                  </a:cubicBezTo>
                  <a:cubicBezTo>
                    <a:pt x="672211" y="12065"/>
                    <a:pt x="676656" y="10414"/>
                    <a:pt x="681863" y="5715"/>
                  </a:cubicBezTo>
                  <a:lnTo>
                    <a:pt x="704088" y="6604"/>
                  </a:lnTo>
                  <a:cubicBezTo>
                    <a:pt x="715391" y="10287"/>
                    <a:pt x="730123" y="12065"/>
                    <a:pt x="745363" y="12065"/>
                  </a:cubicBezTo>
                  <a:cubicBezTo>
                    <a:pt x="766064" y="12065"/>
                    <a:pt x="787781" y="8890"/>
                    <a:pt x="808482" y="1397"/>
                  </a:cubicBezTo>
                  <a:lnTo>
                    <a:pt x="821055" y="381"/>
                  </a:lnTo>
                  <a:cubicBezTo>
                    <a:pt x="827913" y="381"/>
                    <a:pt x="834771" y="1524"/>
                    <a:pt x="847471" y="6477"/>
                  </a:cubicBezTo>
                  <a:lnTo>
                    <a:pt x="860933" y="7620"/>
                  </a:lnTo>
                  <a:cubicBezTo>
                    <a:pt x="871220" y="7620"/>
                    <a:pt x="881380" y="5080"/>
                    <a:pt x="892937" y="254"/>
                  </a:cubicBezTo>
                  <a:close/>
                  <a:moveTo>
                    <a:pt x="1779397" y="127"/>
                  </a:moveTo>
                  <a:cubicBezTo>
                    <a:pt x="1787144" y="5461"/>
                    <a:pt x="1795018" y="17272"/>
                    <a:pt x="1802892" y="17272"/>
                  </a:cubicBezTo>
                  <a:cubicBezTo>
                    <a:pt x="1807591" y="17272"/>
                    <a:pt x="1812290" y="12954"/>
                    <a:pt x="1816989" y="127"/>
                  </a:cubicBezTo>
                  <a:close/>
                  <a:moveTo>
                    <a:pt x="94615" y="127"/>
                  </a:moveTo>
                  <a:lnTo>
                    <a:pt x="111887" y="11430"/>
                  </a:lnTo>
                  <a:lnTo>
                    <a:pt x="125476" y="19812"/>
                  </a:lnTo>
                  <a:cubicBezTo>
                    <a:pt x="130683" y="19812"/>
                    <a:pt x="136017" y="15240"/>
                    <a:pt x="141732" y="1778"/>
                  </a:cubicBezTo>
                  <a:lnTo>
                    <a:pt x="145034" y="127"/>
                  </a:lnTo>
                  <a:close/>
                  <a:moveTo>
                    <a:pt x="297815" y="127"/>
                  </a:moveTo>
                  <a:cubicBezTo>
                    <a:pt x="312801" y="2413"/>
                    <a:pt x="326136" y="5207"/>
                    <a:pt x="331597" y="9779"/>
                  </a:cubicBezTo>
                  <a:cubicBezTo>
                    <a:pt x="340233" y="16129"/>
                    <a:pt x="348361" y="21844"/>
                    <a:pt x="362458" y="21844"/>
                  </a:cubicBezTo>
                  <a:lnTo>
                    <a:pt x="374142" y="12954"/>
                  </a:lnTo>
                  <a:lnTo>
                    <a:pt x="376047" y="10414"/>
                  </a:lnTo>
                  <a:cubicBezTo>
                    <a:pt x="377698" y="6604"/>
                    <a:pt x="379222" y="3175"/>
                    <a:pt x="380746" y="127"/>
                  </a:cubicBezTo>
                  <a:close/>
                  <a:moveTo>
                    <a:pt x="1480566" y="127"/>
                  </a:moveTo>
                  <a:cubicBezTo>
                    <a:pt x="1485265" y="2921"/>
                    <a:pt x="1490218" y="6731"/>
                    <a:pt x="1495298" y="9779"/>
                  </a:cubicBezTo>
                  <a:lnTo>
                    <a:pt x="1505712" y="22225"/>
                  </a:lnTo>
                  <a:lnTo>
                    <a:pt x="1519301" y="25527"/>
                  </a:lnTo>
                  <a:cubicBezTo>
                    <a:pt x="1526667" y="25527"/>
                    <a:pt x="1534033" y="21590"/>
                    <a:pt x="1544320" y="15367"/>
                  </a:cubicBezTo>
                  <a:lnTo>
                    <a:pt x="1550924" y="14478"/>
                  </a:lnTo>
                  <a:cubicBezTo>
                    <a:pt x="1552829" y="14478"/>
                    <a:pt x="1554734" y="14732"/>
                    <a:pt x="1556639" y="15367"/>
                  </a:cubicBezTo>
                  <a:lnTo>
                    <a:pt x="1654175" y="14478"/>
                  </a:lnTo>
                  <a:lnTo>
                    <a:pt x="1663827" y="14478"/>
                  </a:lnTo>
                  <a:cubicBezTo>
                    <a:pt x="1674368" y="15875"/>
                    <a:pt x="1690751" y="17399"/>
                    <a:pt x="1707261" y="17399"/>
                  </a:cubicBezTo>
                  <a:cubicBezTo>
                    <a:pt x="1729740" y="17399"/>
                    <a:pt x="1752981" y="14605"/>
                    <a:pt x="1763141" y="4826"/>
                  </a:cubicBezTo>
                  <a:lnTo>
                    <a:pt x="1766189" y="127"/>
                  </a:lnTo>
                  <a:close/>
                  <a:moveTo>
                    <a:pt x="195326" y="127"/>
                  </a:moveTo>
                  <a:lnTo>
                    <a:pt x="211328" y="28956"/>
                  </a:lnTo>
                  <a:cubicBezTo>
                    <a:pt x="216916" y="25527"/>
                    <a:pt x="222504" y="14097"/>
                    <a:pt x="230124" y="127"/>
                  </a:cubicBezTo>
                  <a:close/>
                  <a:moveTo>
                    <a:pt x="1387983" y="127"/>
                  </a:moveTo>
                  <a:cubicBezTo>
                    <a:pt x="1388618" y="381"/>
                    <a:pt x="1389253" y="635"/>
                    <a:pt x="1389888" y="762"/>
                  </a:cubicBezTo>
                  <a:lnTo>
                    <a:pt x="1394333" y="7239"/>
                  </a:lnTo>
                  <a:cubicBezTo>
                    <a:pt x="1404366" y="24892"/>
                    <a:pt x="1414272" y="31242"/>
                    <a:pt x="1430655" y="31242"/>
                  </a:cubicBezTo>
                  <a:lnTo>
                    <a:pt x="1441323" y="28194"/>
                  </a:lnTo>
                  <a:lnTo>
                    <a:pt x="1446530" y="20955"/>
                  </a:lnTo>
                  <a:cubicBezTo>
                    <a:pt x="1450594" y="10414"/>
                    <a:pt x="1454658" y="3937"/>
                    <a:pt x="1458595" y="127"/>
                  </a:cubicBezTo>
                  <a:close/>
                  <a:moveTo>
                    <a:pt x="0" y="127"/>
                  </a:moveTo>
                  <a:lnTo>
                    <a:pt x="0" y="1587119"/>
                  </a:lnTo>
                  <a:lnTo>
                    <a:pt x="2182368" y="1587119"/>
                  </a:lnTo>
                  <a:lnTo>
                    <a:pt x="2182368" y="127"/>
                  </a:lnTo>
                  <a:lnTo>
                    <a:pt x="2174113" y="127"/>
                  </a:lnTo>
                  <a:cubicBezTo>
                    <a:pt x="2174113" y="432943"/>
                    <a:pt x="2174113" y="677545"/>
                    <a:pt x="2174113" y="816102"/>
                  </a:cubicBezTo>
                  <a:lnTo>
                    <a:pt x="2174113" y="1029970"/>
                  </a:lnTo>
                  <a:cubicBezTo>
                    <a:pt x="2174113" y="1440307"/>
                    <a:pt x="2174113" y="1440307"/>
                    <a:pt x="2174113" y="1440307"/>
                  </a:cubicBezTo>
                  <a:cubicBezTo>
                    <a:pt x="2173732" y="1441577"/>
                    <a:pt x="2159381" y="1490726"/>
                    <a:pt x="2145538" y="1490726"/>
                  </a:cubicBezTo>
                  <a:cubicBezTo>
                    <a:pt x="2142617" y="1490726"/>
                    <a:pt x="2139569" y="1488440"/>
                    <a:pt x="2131441" y="1477391"/>
                  </a:cubicBezTo>
                  <a:lnTo>
                    <a:pt x="2120900" y="1475486"/>
                  </a:lnTo>
                  <a:cubicBezTo>
                    <a:pt x="2109724" y="1475486"/>
                    <a:pt x="2098929" y="1484376"/>
                    <a:pt x="2088007" y="1485646"/>
                  </a:cubicBezTo>
                  <a:cubicBezTo>
                    <a:pt x="2077974" y="1481582"/>
                    <a:pt x="2067941" y="1463294"/>
                    <a:pt x="2057908" y="1463294"/>
                  </a:cubicBezTo>
                  <a:cubicBezTo>
                    <a:pt x="2051939" y="1463294"/>
                    <a:pt x="2046097" y="1469771"/>
                    <a:pt x="2038096" y="1487932"/>
                  </a:cubicBezTo>
                  <a:lnTo>
                    <a:pt x="2034032" y="1487297"/>
                  </a:lnTo>
                  <a:cubicBezTo>
                    <a:pt x="2024253" y="1487297"/>
                    <a:pt x="2014474" y="1502918"/>
                    <a:pt x="2004695" y="1502918"/>
                  </a:cubicBezTo>
                  <a:cubicBezTo>
                    <a:pt x="2000504" y="1502918"/>
                    <a:pt x="1996440" y="1500124"/>
                    <a:pt x="1992249" y="1492123"/>
                  </a:cubicBezTo>
                  <a:lnTo>
                    <a:pt x="1978787" y="1454531"/>
                  </a:lnTo>
                  <a:lnTo>
                    <a:pt x="1975866" y="1453896"/>
                  </a:lnTo>
                  <a:cubicBezTo>
                    <a:pt x="1965325" y="1453896"/>
                    <a:pt x="1954911" y="1489837"/>
                    <a:pt x="1944370" y="1494663"/>
                  </a:cubicBezTo>
                  <a:cubicBezTo>
                    <a:pt x="1928495" y="1486535"/>
                    <a:pt x="1867154" y="1485900"/>
                    <a:pt x="1852930" y="1474470"/>
                  </a:cubicBezTo>
                  <a:cubicBezTo>
                    <a:pt x="1844040" y="1467739"/>
                    <a:pt x="1835531" y="1462024"/>
                    <a:pt x="1821180" y="1462024"/>
                  </a:cubicBezTo>
                  <a:lnTo>
                    <a:pt x="1809496" y="1472184"/>
                  </a:lnTo>
                  <a:cubicBezTo>
                    <a:pt x="1800987" y="1491488"/>
                    <a:pt x="1784731" y="1498092"/>
                    <a:pt x="1765427" y="1498092"/>
                  </a:cubicBezTo>
                  <a:cubicBezTo>
                    <a:pt x="1724660" y="1498092"/>
                    <a:pt x="1669923" y="1468755"/>
                    <a:pt x="1642364" y="1468755"/>
                  </a:cubicBezTo>
                  <a:lnTo>
                    <a:pt x="1638300" y="1469771"/>
                  </a:lnTo>
                  <a:cubicBezTo>
                    <a:pt x="1627251" y="1475740"/>
                    <a:pt x="1615567" y="1482598"/>
                    <a:pt x="1600073" y="1482598"/>
                  </a:cubicBezTo>
                  <a:lnTo>
                    <a:pt x="1589405" y="1484122"/>
                  </a:lnTo>
                  <a:lnTo>
                    <a:pt x="1580134" y="1485773"/>
                  </a:lnTo>
                  <a:cubicBezTo>
                    <a:pt x="1565275" y="1485773"/>
                    <a:pt x="1542542" y="1471803"/>
                    <a:pt x="1524635" y="1471803"/>
                  </a:cubicBezTo>
                  <a:cubicBezTo>
                    <a:pt x="1514221" y="1471803"/>
                    <a:pt x="1505331" y="1476629"/>
                    <a:pt x="1500759" y="1491742"/>
                  </a:cubicBezTo>
                  <a:cubicBezTo>
                    <a:pt x="1493139" y="1477645"/>
                    <a:pt x="1485773" y="1472184"/>
                    <a:pt x="1478534" y="1472184"/>
                  </a:cubicBezTo>
                  <a:cubicBezTo>
                    <a:pt x="1470406" y="1472184"/>
                    <a:pt x="1462532" y="1478788"/>
                    <a:pt x="1453769" y="1487805"/>
                  </a:cubicBezTo>
                  <a:lnTo>
                    <a:pt x="1451610" y="1487805"/>
                  </a:lnTo>
                  <a:cubicBezTo>
                    <a:pt x="1440180" y="1487805"/>
                    <a:pt x="1415415" y="1481582"/>
                    <a:pt x="1394587" y="1481582"/>
                  </a:cubicBezTo>
                  <a:cubicBezTo>
                    <a:pt x="1381125" y="1481582"/>
                    <a:pt x="1369314" y="1484122"/>
                    <a:pt x="1363472" y="1492504"/>
                  </a:cubicBezTo>
                  <a:cubicBezTo>
                    <a:pt x="1349883" y="1481582"/>
                    <a:pt x="1336294" y="1476883"/>
                    <a:pt x="1322705" y="1476883"/>
                  </a:cubicBezTo>
                  <a:cubicBezTo>
                    <a:pt x="1306195" y="1476883"/>
                    <a:pt x="1289685" y="1483868"/>
                    <a:pt x="1273048" y="1494917"/>
                  </a:cubicBezTo>
                  <a:cubicBezTo>
                    <a:pt x="1261872" y="1484884"/>
                    <a:pt x="1250950" y="1481582"/>
                    <a:pt x="1240028" y="1481582"/>
                  </a:cubicBezTo>
                  <a:cubicBezTo>
                    <a:pt x="1220343" y="1481582"/>
                    <a:pt x="1200785" y="1492250"/>
                    <a:pt x="1177163" y="1505966"/>
                  </a:cubicBezTo>
                  <a:lnTo>
                    <a:pt x="1163828" y="1510792"/>
                  </a:lnTo>
                  <a:cubicBezTo>
                    <a:pt x="1151001" y="1510792"/>
                    <a:pt x="1133856" y="1496441"/>
                    <a:pt x="1116965" y="1483614"/>
                  </a:cubicBezTo>
                  <a:lnTo>
                    <a:pt x="1100074" y="1487678"/>
                  </a:lnTo>
                  <a:cubicBezTo>
                    <a:pt x="1093343" y="1492123"/>
                    <a:pt x="1083564" y="1493520"/>
                    <a:pt x="1072134" y="1493520"/>
                  </a:cubicBezTo>
                  <a:cubicBezTo>
                    <a:pt x="1056005" y="1493520"/>
                    <a:pt x="1036574" y="1490853"/>
                    <a:pt x="1017016" y="1490853"/>
                  </a:cubicBezTo>
                  <a:lnTo>
                    <a:pt x="1014095" y="1490853"/>
                  </a:lnTo>
                  <a:lnTo>
                    <a:pt x="998220" y="1487424"/>
                  </a:lnTo>
                  <a:lnTo>
                    <a:pt x="996569" y="1487297"/>
                  </a:lnTo>
                  <a:cubicBezTo>
                    <a:pt x="983107" y="1487297"/>
                    <a:pt x="970026" y="1515872"/>
                    <a:pt x="956818" y="1515872"/>
                  </a:cubicBezTo>
                  <a:cubicBezTo>
                    <a:pt x="950849" y="1515872"/>
                    <a:pt x="944880" y="1510030"/>
                    <a:pt x="938784" y="1493139"/>
                  </a:cubicBezTo>
                  <a:cubicBezTo>
                    <a:pt x="934212" y="1495425"/>
                    <a:pt x="919607" y="1496568"/>
                    <a:pt x="901192" y="1496568"/>
                  </a:cubicBezTo>
                  <a:cubicBezTo>
                    <a:pt x="865886" y="1496568"/>
                    <a:pt x="816102" y="1492250"/>
                    <a:pt x="793369" y="1482725"/>
                  </a:cubicBezTo>
                  <a:cubicBezTo>
                    <a:pt x="781939" y="1459738"/>
                    <a:pt x="770382" y="1452372"/>
                    <a:pt x="752983" y="1452372"/>
                  </a:cubicBezTo>
                  <a:lnTo>
                    <a:pt x="740918" y="1457706"/>
                  </a:lnTo>
                  <a:cubicBezTo>
                    <a:pt x="732790" y="1481455"/>
                    <a:pt x="724662" y="1488694"/>
                    <a:pt x="716534" y="1488694"/>
                  </a:cubicBezTo>
                  <a:cubicBezTo>
                    <a:pt x="707009" y="1488694"/>
                    <a:pt x="697357" y="1478661"/>
                    <a:pt x="687705" y="1473835"/>
                  </a:cubicBezTo>
                  <a:cubicBezTo>
                    <a:pt x="683006" y="1466469"/>
                    <a:pt x="674243" y="1463929"/>
                    <a:pt x="663575" y="1463929"/>
                  </a:cubicBezTo>
                  <a:cubicBezTo>
                    <a:pt x="642366" y="1463929"/>
                    <a:pt x="613664" y="1473708"/>
                    <a:pt x="590423" y="1473708"/>
                  </a:cubicBezTo>
                  <a:lnTo>
                    <a:pt x="583057" y="1470533"/>
                  </a:lnTo>
                  <a:cubicBezTo>
                    <a:pt x="574548" y="1458976"/>
                    <a:pt x="566039" y="1453642"/>
                    <a:pt x="557530" y="1453642"/>
                  </a:cubicBezTo>
                  <a:cubicBezTo>
                    <a:pt x="548259" y="1453642"/>
                    <a:pt x="538988" y="1459992"/>
                    <a:pt x="529844" y="1471422"/>
                  </a:cubicBezTo>
                  <a:cubicBezTo>
                    <a:pt x="521208" y="1469517"/>
                    <a:pt x="499745" y="1466723"/>
                    <a:pt x="477901" y="1466723"/>
                  </a:cubicBezTo>
                  <a:cubicBezTo>
                    <a:pt x="454533" y="1466723"/>
                    <a:pt x="430784" y="1469771"/>
                    <a:pt x="418592" y="1484884"/>
                  </a:cubicBezTo>
                  <a:lnTo>
                    <a:pt x="412369" y="1486662"/>
                  </a:lnTo>
                  <a:cubicBezTo>
                    <a:pt x="402209" y="1486662"/>
                    <a:pt x="391922" y="1466977"/>
                    <a:pt x="382016" y="1466977"/>
                  </a:cubicBezTo>
                  <a:cubicBezTo>
                    <a:pt x="376809" y="1466977"/>
                    <a:pt x="371729" y="1472311"/>
                    <a:pt x="366649" y="1488313"/>
                  </a:cubicBezTo>
                  <a:cubicBezTo>
                    <a:pt x="361696" y="1500886"/>
                    <a:pt x="351536" y="1504950"/>
                    <a:pt x="339598" y="1504950"/>
                  </a:cubicBezTo>
                  <a:cubicBezTo>
                    <a:pt x="317881" y="1504950"/>
                    <a:pt x="290703" y="1491488"/>
                    <a:pt x="279527" y="1491488"/>
                  </a:cubicBezTo>
                  <a:lnTo>
                    <a:pt x="278384" y="1491488"/>
                  </a:lnTo>
                  <a:lnTo>
                    <a:pt x="277749" y="1491488"/>
                  </a:lnTo>
                  <a:cubicBezTo>
                    <a:pt x="265430" y="1491488"/>
                    <a:pt x="255016" y="1518539"/>
                    <a:pt x="241046" y="1518539"/>
                  </a:cubicBezTo>
                  <a:lnTo>
                    <a:pt x="237236" y="1506093"/>
                  </a:lnTo>
                  <a:lnTo>
                    <a:pt x="226822" y="1500886"/>
                  </a:lnTo>
                  <a:cubicBezTo>
                    <a:pt x="218059" y="1500886"/>
                    <a:pt x="202946" y="1507363"/>
                    <a:pt x="176911" y="1519047"/>
                  </a:cubicBezTo>
                  <a:lnTo>
                    <a:pt x="138303" y="1522984"/>
                  </a:lnTo>
                  <a:cubicBezTo>
                    <a:pt x="113284" y="1522984"/>
                    <a:pt x="94488" y="1516888"/>
                    <a:pt x="90932" y="1503680"/>
                  </a:cubicBezTo>
                  <a:lnTo>
                    <a:pt x="62484" y="1508633"/>
                  </a:lnTo>
                  <a:lnTo>
                    <a:pt x="59436" y="1508252"/>
                  </a:lnTo>
                  <a:cubicBezTo>
                    <a:pt x="49530" y="1508252"/>
                    <a:pt x="43053" y="1523492"/>
                    <a:pt x="13716" y="1531874"/>
                  </a:cubicBezTo>
                  <a:lnTo>
                    <a:pt x="11049" y="1510919"/>
                  </a:lnTo>
                  <a:cubicBezTo>
                    <a:pt x="11049" y="1297686"/>
                    <a:pt x="11049" y="1151128"/>
                    <a:pt x="11049" y="1050163"/>
                  </a:cubicBezTo>
                  <a:lnTo>
                    <a:pt x="11049" y="996823"/>
                  </a:lnTo>
                  <a:lnTo>
                    <a:pt x="10922" y="996442"/>
                  </a:lnTo>
                  <a:cubicBezTo>
                    <a:pt x="9525" y="901954"/>
                    <a:pt x="6731" y="46863"/>
                    <a:pt x="10287" y="43688"/>
                  </a:cubicBezTo>
                  <a:lnTo>
                    <a:pt x="24511" y="4064"/>
                  </a:lnTo>
                  <a:lnTo>
                    <a:pt x="27813" y="127"/>
                  </a:lnTo>
                  <a:close/>
                </a:path>
              </a:pathLst>
            </a:custGeom>
            <a:blipFill>
              <a:blip r:embed="rId17"/>
              <a:stretch>
                <a:fillRect t="8"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673432" y="3867398"/>
            <a:ext cx="1762506" cy="1321108"/>
          </a:xfrm>
          <a:custGeom>
            <a:avLst/>
            <a:gdLst/>
            <a:ahLst/>
            <a:cxnLst/>
            <a:rect l="l" t="t" r="r" b="b"/>
            <a:pathLst>
              <a:path w="1762506" h="1321108">
                <a:moveTo>
                  <a:pt x="0" y="0"/>
                </a:moveTo>
                <a:lnTo>
                  <a:pt x="1762506" y="0"/>
                </a:lnTo>
                <a:lnTo>
                  <a:pt x="1762506" y="1321108"/>
                </a:lnTo>
                <a:lnTo>
                  <a:pt x="0" y="132110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6289548" y="3535680"/>
            <a:ext cx="1856232" cy="1476756"/>
            <a:chOff x="0" y="0"/>
            <a:chExt cx="2474976" cy="196900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74976" cy="1969008"/>
            </a:xfrm>
            <a:custGeom>
              <a:avLst/>
              <a:gdLst/>
              <a:ahLst/>
              <a:cxnLst/>
              <a:rect l="l" t="t" r="r" b="b"/>
              <a:pathLst>
                <a:path w="2474976" h="1969008">
                  <a:moveTo>
                    <a:pt x="455930" y="0"/>
                  </a:moveTo>
                  <a:cubicBezTo>
                    <a:pt x="459359" y="5334"/>
                    <a:pt x="463169" y="9525"/>
                    <a:pt x="468249" y="9525"/>
                  </a:cubicBezTo>
                  <a:cubicBezTo>
                    <a:pt x="472186" y="9525"/>
                    <a:pt x="476885" y="6858"/>
                    <a:pt x="482727" y="0"/>
                  </a:cubicBezTo>
                  <a:close/>
                  <a:moveTo>
                    <a:pt x="0" y="0"/>
                  </a:moveTo>
                  <a:lnTo>
                    <a:pt x="0" y="1969008"/>
                  </a:lnTo>
                  <a:lnTo>
                    <a:pt x="2474976" y="1969008"/>
                  </a:lnTo>
                  <a:lnTo>
                    <a:pt x="2474976" y="0"/>
                  </a:lnTo>
                  <a:lnTo>
                    <a:pt x="536956" y="0"/>
                  </a:lnTo>
                  <a:cubicBezTo>
                    <a:pt x="536956" y="127"/>
                    <a:pt x="536956" y="254"/>
                    <a:pt x="536956" y="381"/>
                  </a:cubicBezTo>
                  <a:lnTo>
                    <a:pt x="547497" y="38481"/>
                  </a:lnTo>
                  <a:cubicBezTo>
                    <a:pt x="554609" y="36068"/>
                    <a:pt x="564261" y="23368"/>
                    <a:pt x="577850" y="9398"/>
                  </a:cubicBezTo>
                  <a:lnTo>
                    <a:pt x="593471" y="12319"/>
                  </a:lnTo>
                  <a:cubicBezTo>
                    <a:pt x="614680" y="23114"/>
                    <a:pt x="660019" y="35687"/>
                    <a:pt x="669036" y="47752"/>
                  </a:cubicBezTo>
                  <a:cubicBezTo>
                    <a:pt x="677037" y="57277"/>
                    <a:pt x="684784" y="65913"/>
                    <a:pt x="699389" y="65913"/>
                  </a:cubicBezTo>
                  <a:lnTo>
                    <a:pt x="709676" y="60833"/>
                  </a:lnTo>
                  <a:lnTo>
                    <a:pt x="712089" y="58928"/>
                  </a:lnTo>
                  <a:cubicBezTo>
                    <a:pt x="728980" y="36195"/>
                    <a:pt x="736854" y="27940"/>
                    <a:pt x="745490" y="27940"/>
                  </a:cubicBezTo>
                  <a:cubicBezTo>
                    <a:pt x="757555" y="27940"/>
                    <a:pt x="771017" y="44196"/>
                    <a:pt x="813435" y="60579"/>
                  </a:cubicBezTo>
                  <a:lnTo>
                    <a:pt x="875030" y="92710"/>
                  </a:lnTo>
                  <a:cubicBezTo>
                    <a:pt x="877570" y="97409"/>
                    <a:pt x="884047" y="100711"/>
                    <a:pt x="890397" y="100711"/>
                  </a:cubicBezTo>
                  <a:lnTo>
                    <a:pt x="966724" y="113030"/>
                  </a:lnTo>
                  <a:lnTo>
                    <a:pt x="971423" y="113411"/>
                  </a:lnTo>
                  <a:lnTo>
                    <a:pt x="971677" y="113411"/>
                  </a:lnTo>
                  <a:cubicBezTo>
                    <a:pt x="981075" y="113411"/>
                    <a:pt x="986282" y="128651"/>
                    <a:pt x="999109" y="128651"/>
                  </a:cubicBezTo>
                  <a:cubicBezTo>
                    <a:pt x="1002284" y="128651"/>
                    <a:pt x="1006094" y="127635"/>
                    <a:pt x="1010412" y="125222"/>
                  </a:cubicBezTo>
                  <a:lnTo>
                    <a:pt x="1031748" y="131191"/>
                  </a:lnTo>
                  <a:cubicBezTo>
                    <a:pt x="1052068" y="143764"/>
                    <a:pt x="1088009" y="151765"/>
                    <a:pt x="1119759" y="151765"/>
                  </a:cubicBezTo>
                  <a:lnTo>
                    <a:pt x="1129792" y="150876"/>
                  </a:lnTo>
                  <a:lnTo>
                    <a:pt x="1132967" y="150876"/>
                  </a:lnTo>
                  <a:cubicBezTo>
                    <a:pt x="1144524" y="150876"/>
                    <a:pt x="1156335" y="154178"/>
                    <a:pt x="1165098" y="160655"/>
                  </a:cubicBezTo>
                  <a:cubicBezTo>
                    <a:pt x="1175893" y="167767"/>
                    <a:pt x="1187704" y="170561"/>
                    <a:pt x="1200277" y="170561"/>
                  </a:cubicBezTo>
                  <a:cubicBezTo>
                    <a:pt x="1208786" y="170561"/>
                    <a:pt x="1217549" y="169291"/>
                    <a:pt x="1228471" y="166624"/>
                  </a:cubicBezTo>
                  <a:lnTo>
                    <a:pt x="1232027" y="166370"/>
                  </a:lnTo>
                  <a:cubicBezTo>
                    <a:pt x="1236599" y="166370"/>
                    <a:pt x="1240663" y="168021"/>
                    <a:pt x="1243838" y="171196"/>
                  </a:cubicBezTo>
                  <a:lnTo>
                    <a:pt x="1354582" y="199009"/>
                  </a:lnTo>
                  <a:lnTo>
                    <a:pt x="1355852" y="199009"/>
                  </a:lnTo>
                  <a:cubicBezTo>
                    <a:pt x="1361948" y="199009"/>
                    <a:pt x="1368425" y="202692"/>
                    <a:pt x="1374521" y="211709"/>
                  </a:cubicBezTo>
                  <a:lnTo>
                    <a:pt x="1387602" y="218186"/>
                  </a:lnTo>
                  <a:lnTo>
                    <a:pt x="1400810" y="210947"/>
                  </a:lnTo>
                  <a:lnTo>
                    <a:pt x="1403858" y="210312"/>
                  </a:lnTo>
                  <a:cubicBezTo>
                    <a:pt x="1409954" y="210312"/>
                    <a:pt x="1413383" y="221234"/>
                    <a:pt x="1422908" y="221234"/>
                  </a:cubicBezTo>
                  <a:lnTo>
                    <a:pt x="1430782" y="213360"/>
                  </a:lnTo>
                  <a:lnTo>
                    <a:pt x="1439418" y="211328"/>
                  </a:lnTo>
                  <a:cubicBezTo>
                    <a:pt x="1454023" y="209550"/>
                    <a:pt x="1480439" y="202946"/>
                    <a:pt x="1505077" y="202946"/>
                  </a:cubicBezTo>
                  <a:cubicBezTo>
                    <a:pt x="1530858" y="202946"/>
                    <a:pt x="1554861" y="210185"/>
                    <a:pt x="1561719" y="238125"/>
                  </a:cubicBezTo>
                  <a:lnTo>
                    <a:pt x="1566799" y="243586"/>
                  </a:lnTo>
                  <a:cubicBezTo>
                    <a:pt x="1573657" y="249301"/>
                    <a:pt x="1577340" y="266827"/>
                    <a:pt x="1585976" y="266827"/>
                  </a:cubicBezTo>
                  <a:cubicBezTo>
                    <a:pt x="1589659" y="266827"/>
                    <a:pt x="1594358" y="263652"/>
                    <a:pt x="1600454" y="254889"/>
                  </a:cubicBezTo>
                  <a:lnTo>
                    <a:pt x="1613535" y="253873"/>
                  </a:lnTo>
                  <a:cubicBezTo>
                    <a:pt x="1642364" y="259080"/>
                    <a:pt x="1670939" y="265938"/>
                    <a:pt x="1699895" y="285369"/>
                  </a:cubicBezTo>
                  <a:lnTo>
                    <a:pt x="1702816" y="292608"/>
                  </a:lnTo>
                  <a:cubicBezTo>
                    <a:pt x="1709801" y="316992"/>
                    <a:pt x="1720977" y="324358"/>
                    <a:pt x="1739138" y="324358"/>
                  </a:cubicBezTo>
                  <a:lnTo>
                    <a:pt x="1743710" y="323977"/>
                  </a:lnTo>
                  <a:lnTo>
                    <a:pt x="1750695" y="318262"/>
                  </a:lnTo>
                  <a:cubicBezTo>
                    <a:pt x="1760728" y="303784"/>
                    <a:pt x="1768348" y="298577"/>
                    <a:pt x="1774952" y="298577"/>
                  </a:cubicBezTo>
                  <a:cubicBezTo>
                    <a:pt x="1784731" y="298577"/>
                    <a:pt x="1791970" y="310007"/>
                    <a:pt x="1800860" y="318516"/>
                  </a:cubicBezTo>
                  <a:lnTo>
                    <a:pt x="1803400" y="322580"/>
                  </a:lnTo>
                  <a:cubicBezTo>
                    <a:pt x="1809115" y="335915"/>
                    <a:pt x="1816989" y="340106"/>
                    <a:pt x="1831594" y="340106"/>
                  </a:cubicBezTo>
                  <a:lnTo>
                    <a:pt x="1845564" y="335788"/>
                  </a:lnTo>
                  <a:lnTo>
                    <a:pt x="1849120" y="335534"/>
                  </a:lnTo>
                  <a:cubicBezTo>
                    <a:pt x="1852422" y="335534"/>
                    <a:pt x="1855851" y="336423"/>
                    <a:pt x="1858899" y="338328"/>
                  </a:cubicBezTo>
                  <a:lnTo>
                    <a:pt x="1954022" y="360172"/>
                  </a:lnTo>
                  <a:lnTo>
                    <a:pt x="1963547" y="362585"/>
                  </a:lnTo>
                  <a:cubicBezTo>
                    <a:pt x="1981073" y="369189"/>
                    <a:pt x="2016252" y="380619"/>
                    <a:pt x="2041525" y="380619"/>
                  </a:cubicBezTo>
                  <a:cubicBezTo>
                    <a:pt x="2049907" y="380619"/>
                    <a:pt x="2057146" y="379349"/>
                    <a:pt x="2062480" y="376301"/>
                  </a:cubicBezTo>
                  <a:lnTo>
                    <a:pt x="2066544" y="372364"/>
                  </a:lnTo>
                  <a:lnTo>
                    <a:pt x="2071497" y="371221"/>
                  </a:lnTo>
                  <a:cubicBezTo>
                    <a:pt x="2082927" y="371221"/>
                    <a:pt x="2088261" y="397764"/>
                    <a:pt x="2099691" y="397764"/>
                  </a:cubicBezTo>
                  <a:cubicBezTo>
                    <a:pt x="2104390" y="397764"/>
                    <a:pt x="2110232" y="393192"/>
                    <a:pt x="2123567" y="372364"/>
                  </a:cubicBezTo>
                  <a:lnTo>
                    <a:pt x="2138807" y="369316"/>
                  </a:lnTo>
                  <a:cubicBezTo>
                    <a:pt x="2162683" y="369316"/>
                    <a:pt x="2192909" y="396240"/>
                    <a:pt x="2205101" y="398018"/>
                  </a:cubicBezTo>
                  <a:lnTo>
                    <a:pt x="2207133" y="398145"/>
                  </a:lnTo>
                  <a:cubicBezTo>
                    <a:pt x="2218182" y="398145"/>
                    <a:pt x="2232279" y="379603"/>
                    <a:pt x="2243582" y="379603"/>
                  </a:cubicBezTo>
                  <a:cubicBezTo>
                    <a:pt x="2245868" y="379603"/>
                    <a:pt x="2247900" y="380365"/>
                    <a:pt x="2247519" y="396113"/>
                  </a:cubicBezTo>
                  <a:lnTo>
                    <a:pt x="2264664" y="401447"/>
                  </a:lnTo>
                  <a:cubicBezTo>
                    <a:pt x="2274316" y="401447"/>
                    <a:pt x="2289302" y="399034"/>
                    <a:pt x="2311654" y="395224"/>
                  </a:cubicBezTo>
                  <a:lnTo>
                    <a:pt x="2342388" y="414909"/>
                  </a:lnTo>
                  <a:lnTo>
                    <a:pt x="2360930" y="422656"/>
                  </a:lnTo>
                  <a:cubicBezTo>
                    <a:pt x="2366899" y="422656"/>
                    <a:pt x="2374646" y="421513"/>
                    <a:pt x="2384552" y="421513"/>
                  </a:cubicBezTo>
                  <a:cubicBezTo>
                    <a:pt x="2386330" y="421513"/>
                    <a:pt x="2388235" y="421513"/>
                    <a:pt x="2390267" y="421640"/>
                  </a:cubicBezTo>
                  <a:lnTo>
                    <a:pt x="2395347" y="423164"/>
                  </a:lnTo>
                  <a:cubicBezTo>
                    <a:pt x="2401697" y="423164"/>
                    <a:pt x="2414270" y="418338"/>
                    <a:pt x="2435225" y="416306"/>
                  </a:cubicBezTo>
                  <a:lnTo>
                    <a:pt x="2443988" y="418338"/>
                  </a:lnTo>
                  <a:cubicBezTo>
                    <a:pt x="2452497" y="422529"/>
                    <a:pt x="2459736" y="431927"/>
                    <a:pt x="2467483" y="441579"/>
                  </a:cubicBezTo>
                  <a:lnTo>
                    <a:pt x="2467102" y="450596"/>
                  </a:lnTo>
                  <a:cubicBezTo>
                    <a:pt x="2363851" y="881761"/>
                    <a:pt x="2305939" y="1124331"/>
                    <a:pt x="2273173" y="1260729"/>
                  </a:cubicBezTo>
                  <a:lnTo>
                    <a:pt x="2250948" y="1353693"/>
                  </a:lnTo>
                  <a:lnTo>
                    <a:pt x="2245233" y="1377061"/>
                  </a:lnTo>
                  <a:lnTo>
                    <a:pt x="2238248" y="1406144"/>
                  </a:lnTo>
                  <a:lnTo>
                    <a:pt x="2234819" y="1420749"/>
                  </a:lnTo>
                  <a:lnTo>
                    <a:pt x="2232660" y="1429766"/>
                  </a:lnTo>
                  <a:lnTo>
                    <a:pt x="2231644" y="1434338"/>
                  </a:lnTo>
                  <a:lnTo>
                    <a:pt x="2231136" y="1436243"/>
                  </a:lnTo>
                  <a:lnTo>
                    <a:pt x="2223389" y="1468882"/>
                  </a:lnTo>
                  <a:cubicBezTo>
                    <a:pt x="2127885" y="1867789"/>
                    <a:pt x="2127885" y="1867789"/>
                    <a:pt x="2127885" y="1867789"/>
                  </a:cubicBezTo>
                  <a:cubicBezTo>
                    <a:pt x="2127250" y="1869059"/>
                    <a:pt x="2103501" y="1910588"/>
                    <a:pt x="2089785" y="1910588"/>
                  </a:cubicBezTo>
                  <a:lnTo>
                    <a:pt x="2086229" y="1910588"/>
                  </a:lnTo>
                  <a:lnTo>
                    <a:pt x="2081657" y="1900809"/>
                  </a:lnTo>
                  <a:cubicBezTo>
                    <a:pt x="2076323" y="1891411"/>
                    <a:pt x="2069338" y="1888998"/>
                    <a:pt x="2061972" y="1888998"/>
                  </a:cubicBezTo>
                  <a:lnTo>
                    <a:pt x="2036191" y="1891919"/>
                  </a:lnTo>
                  <a:lnTo>
                    <a:pt x="2033778" y="1891665"/>
                  </a:lnTo>
                  <a:cubicBezTo>
                    <a:pt x="2024380" y="1885061"/>
                    <a:pt x="2018792" y="1862836"/>
                    <a:pt x="2007870" y="1862836"/>
                  </a:cubicBezTo>
                  <a:cubicBezTo>
                    <a:pt x="2002409" y="1862836"/>
                    <a:pt x="1995551" y="1868424"/>
                    <a:pt x="1983867" y="1881632"/>
                  </a:cubicBezTo>
                  <a:lnTo>
                    <a:pt x="1978279" y="1880616"/>
                  </a:lnTo>
                  <a:cubicBezTo>
                    <a:pt x="1969897" y="1880616"/>
                    <a:pt x="1959356" y="1889379"/>
                    <a:pt x="1950974" y="1889379"/>
                  </a:cubicBezTo>
                  <a:cubicBezTo>
                    <a:pt x="1945894" y="1889379"/>
                    <a:pt x="1941576" y="1886204"/>
                    <a:pt x="1938909" y="1875790"/>
                  </a:cubicBezTo>
                  <a:lnTo>
                    <a:pt x="1934337" y="1835658"/>
                  </a:lnTo>
                  <a:lnTo>
                    <a:pt x="1930781" y="1834642"/>
                  </a:lnTo>
                  <a:cubicBezTo>
                    <a:pt x="1920367" y="1834642"/>
                    <a:pt x="1902714" y="1864740"/>
                    <a:pt x="1891792" y="1866899"/>
                  </a:cubicBezTo>
                  <a:cubicBezTo>
                    <a:pt x="1878076" y="1855342"/>
                    <a:pt x="1818767" y="1840356"/>
                    <a:pt x="1807591" y="1825878"/>
                  </a:cubicBezTo>
                  <a:cubicBezTo>
                    <a:pt x="1799336" y="1815972"/>
                    <a:pt x="1791208" y="1807336"/>
                    <a:pt x="1776603" y="1807336"/>
                  </a:cubicBezTo>
                  <a:lnTo>
                    <a:pt x="1765935" y="1813559"/>
                  </a:lnTo>
                  <a:cubicBezTo>
                    <a:pt x="1756664" y="1825752"/>
                    <a:pt x="1745107" y="1830450"/>
                    <a:pt x="1732280" y="1830450"/>
                  </a:cubicBezTo>
                  <a:cubicBezTo>
                    <a:pt x="1687068" y="1830450"/>
                    <a:pt x="1626743" y="1771268"/>
                    <a:pt x="1601597" y="1771268"/>
                  </a:cubicBezTo>
                  <a:cubicBezTo>
                    <a:pt x="1601089" y="1771268"/>
                    <a:pt x="1600581" y="1771268"/>
                    <a:pt x="1600073" y="1771395"/>
                  </a:cubicBezTo>
                  <a:lnTo>
                    <a:pt x="1571879" y="1776729"/>
                  </a:lnTo>
                  <a:cubicBezTo>
                    <a:pt x="1564894" y="1776729"/>
                    <a:pt x="1558417" y="1775078"/>
                    <a:pt x="1550289" y="1772665"/>
                  </a:cubicBezTo>
                  <a:lnTo>
                    <a:pt x="1544066" y="1773808"/>
                  </a:lnTo>
                  <a:cubicBezTo>
                    <a:pt x="1527683" y="1773808"/>
                    <a:pt x="1503426" y="1745868"/>
                    <a:pt x="1482598" y="1745868"/>
                  </a:cubicBezTo>
                  <a:cubicBezTo>
                    <a:pt x="1474851" y="1745868"/>
                    <a:pt x="1467485" y="1749805"/>
                    <a:pt x="1461262" y="1760600"/>
                  </a:cubicBezTo>
                  <a:cubicBezTo>
                    <a:pt x="1456436" y="1742439"/>
                    <a:pt x="1449197" y="1735962"/>
                    <a:pt x="1433576" y="1735962"/>
                  </a:cubicBezTo>
                  <a:lnTo>
                    <a:pt x="1417320" y="1745868"/>
                  </a:lnTo>
                  <a:cubicBezTo>
                    <a:pt x="1405255" y="1744979"/>
                    <a:pt x="1369187" y="1723897"/>
                    <a:pt x="1337564" y="1723897"/>
                  </a:cubicBezTo>
                  <a:lnTo>
                    <a:pt x="1327277" y="1729231"/>
                  </a:lnTo>
                  <a:cubicBezTo>
                    <a:pt x="1312672" y="1710435"/>
                    <a:pt x="1295273" y="1702942"/>
                    <a:pt x="1276096" y="1702942"/>
                  </a:cubicBezTo>
                  <a:lnTo>
                    <a:pt x="1238631" y="1710562"/>
                  </a:lnTo>
                  <a:cubicBezTo>
                    <a:pt x="1225550" y="1691131"/>
                    <a:pt x="1208659" y="1687956"/>
                    <a:pt x="1191133" y="1687956"/>
                  </a:cubicBezTo>
                  <a:lnTo>
                    <a:pt x="1165098" y="1688718"/>
                  </a:lnTo>
                  <a:cubicBezTo>
                    <a:pt x="1164717" y="1688718"/>
                    <a:pt x="1164463" y="1688718"/>
                    <a:pt x="1164082" y="1688718"/>
                  </a:cubicBezTo>
                  <a:cubicBezTo>
                    <a:pt x="1159002" y="1688718"/>
                    <a:pt x="1153795" y="1688972"/>
                    <a:pt x="1143889" y="1697100"/>
                  </a:cubicBezTo>
                  <a:lnTo>
                    <a:pt x="1132205" y="1700910"/>
                  </a:lnTo>
                  <a:cubicBezTo>
                    <a:pt x="1118743" y="1700910"/>
                    <a:pt x="1104011" y="1681098"/>
                    <a:pt x="1089279" y="1663064"/>
                  </a:cubicBezTo>
                  <a:lnTo>
                    <a:pt x="1068832" y="1664207"/>
                  </a:lnTo>
                  <a:lnTo>
                    <a:pt x="1061339" y="1664715"/>
                  </a:lnTo>
                  <a:cubicBezTo>
                    <a:pt x="1041654" y="1664715"/>
                    <a:pt x="1013587" y="1651761"/>
                    <a:pt x="987425" y="1646300"/>
                  </a:cubicBezTo>
                  <a:lnTo>
                    <a:pt x="972058" y="1638680"/>
                  </a:lnTo>
                  <a:lnTo>
                    <a:pt x="968883" y="1638299"/>
                  </a:lnTo>
                  <a:cubicBezTo>
                    <a:pt x="956819" y="1638299"/>
                    <a:pt x="940308" y="1657476"/>
                    <a:pt x="928244" y="1657476"/>
                  </a:cubicBezTo>
                  <a:cubicBezTo>
                    <a:pt x="921258" y="1657476"/>
                    <a:pt x="915925" y="1651126"/>
                    <a:pt x="912750" y="1631187"/>
                  </a:cubicBezTo>
                  <a:lnTo>
                    <a:pt x="910210" y="1631314"/>
                  </a:lnTo>
                  <a:cubicBezTo>
                    <a:pt x="888239" y="1631314"/>
                    <a:pt x="803022" y="1607946"/>
                    <a:pt x="774574" y="1586991"/>
                  </a:cubicBezTo>
                  <a:cubicBezTo>
                    <a:pt x="767589" y="1556892"/>
                    <a:pt x="755397" y="1548764"/>
                    <a:pt x="737617" y="1548764"/>
                  </a:cubicBezTo>
                  <a:lnTo>
                    <a:pt x="729489" y="1550415"/>
                  </a:lnTo>
                  <a:cubicBezTo>
                    <a:pt x="717678" y="1568957"/>
                    <a:pt x="708915" y="1575180"/>
                    <a:pt x="701549" y="1575180"/>
                  </a:cubicBezTo>
                  <a:cubicBezTo>
                    <a:pt x="690627" y="1575180"/>
                    <a:pt x="683007" y="1561464"/>
                    <a:pt x="673990" y="1553844"/>
                  </a:cubicBezTo>
                  <a:cubicBezTo>
                    <a:pt x="663830" y="1523999"/>
                    <a:pt x="586995" y="1543684"/>
                    <a:pt x="572898" y="1526285"/>
                  </a:cubicBezTo>
                  <a:cubicBezTo>
                    <a:pt x="566167" y="1510537"/>
                    <a:pt x="557531" y="1503425"/>
                    <a:pt x="547117" y="1503425"/>
                  </a:cubicBezTo>
                  <a:cubicBezTo>
                    <a:pt x="539243" y="1503425"/>
                    <a:pt x="530480" y="1507489"/>
                    <a:pt x="520955" y="1514728"/>
                  </a:cubicBezTo>
                  <a:cubicBezTo>
                    <a:pt x="508509" y="1508505"/>
                    <a:pt x="465075" y="1493011"/>
                    <a:pt x="435611" y="1493011"/>
                  </a:cubicBezTo>
                  <a:cubicBezTo>
                    <a:pt x="426594" y="1493011"/>
                    <a:pt x="418847" y="1494408"/>
                    <a:pt x="410465" y="1501139"/>
                  </a:cubicBezTo>
                  <a:lnTo>
                    <a:pt x="405004" y="1502409"/>
                  </a:lnTo>
                  <a:cubicBezTo>
                    <a:pt x="393193" y="1502409"/>
                    <a:pt x="387859" y="1475739"/>
                    <a:pt x="376556" y="1475739"/>
                  </a:cubicBezTo>
                  <a:cubicBezTo>
                    <a:pt x="371857" y="1475739"/>
                    <a:pt x="366142" y="1480311"/>
                    <a:pt x="352807" y="1501139"/>
                  </a:cubicBezTo>
                  <a:lnTo>
                    <a:pt x="337567" y="1504187"/>
                  </a:lnTo>
                  <a:cubicBezTo>
                    <a:pt x="313691" y="1504187"/>
                    <a:pt x="283465" y="1477263"/>
                    <a:pt x="271273" y="1475358"/>
                  </a:cubicBezTo>
                  <a:lnTo>
                    <a:pt x="269241" y="1475231"/>
                  </a:lnTo>
                  <a:cubicBezTo>
                    <a:pt x="258192" y="1475231"/>
                    <a:pt x="244095" y="1493773"/>
                    <a:pt x="232792" y="1493773"/>
                  </a:cubicBezTo>
                  <a:cubicBezTo>
                    <a:pt x="230506" y="1493773"/>
                    <a:pt x="228474" y="1493011"/>
                    <a:pt x="228855" y="1477517"/>
                  </a:cubicBezTo>
                  <a:lnTo>
                    <a:pt x="212472" y="1472183"/>
                  </a:lnTo>
                  <a:cubicBezTo>
                    <a:pt x="203074" y="1472183"/>
                    <a:pt x="188342" y="1474723"/>
                    <a:pt x="166498" y="1478787"/>
                  </a:cubicBezTo>
                  <a:cubicBezTo>
                    <a:pt x="123318" y="1476628"/>
                    <a:pt x="87123" y="1463928"/>
                    <a:pt x="86361" y="1443735"/>
                  </a:cubicBezTo>
                  <a:lnTo>
                    <a:pt x="57024" y="1441449"/>
                  </a:lnTo>
                  <a:lnTo>
                    <a:pt x="52706" y="1440814"/>
                  </a:lnTo>
                  <a:cubicBezTo>
                    <a:pt x="43562" y="1440814"/>
                    <a:pt x="33021" y="1452117"/>
                    <a:pt x="4827" y="1453260"/>
                  </a:cubicBezTo>
                  <a:lnTo>
                    <a:pt x="7240" y="1432305"/>
                  </a:lnTo>
                  <a:cubicBezTo>
                    <a:pt x="57023" y="1224915"/>
                    <a:pt x="91059" y="1082421"/>
                    <a:pt x="114681" y="984377"/>
                  </a:cubicBezTo>
                  <a:lnTo>
                    <a:pt x="127000" y="932815"/>
                  </a:lnTo>
                  <a:lnTo>
                    <a:pt x="126873" y="932434"/>
                  </a:lnTo>
                  <a:cubicBezTo>
                    <a:pt x="147955" y="840613"/>
                    <a:pt x="344424" y="8128"/>
                    <a:pt x="348615" y="5969"/>
                  </a:cubicBezTo>
                  <a:lnTo>
                    <a:pt x="352552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3" name="Freeform 23"/>
          <p:cNvSpPr/>
          <p:nvPr/>
        </p:nvSpPr>
        <p:spPr>
          <a:xfrm>
            <a:off x="6226397" y="3435525"/>
            <a:ext cx="1982610" cy="1601267"/>
          </a:xfrm>
          <a:custGeom>
            <a:avLst/>
            <a:gdLst/>
            <a:ahLst/>
            <a:cxnLst/>
            <a:rect l="l" t="t" r="r" b="b"/>
            <a:pathLst>
              <a:path w="1982610" h="1601267">
                <a:moveTo>
                  <a:pt x="0" y="0"/>
                </a:moveTo>
                <a:lnTo>
                  <a:pt x="1982610" y="0"/>
                </a:lnTo>
                <a:lnTo>
                  <a:pt x="1982610" y="1601266"/>
                </a:lnTo>
                <a:lnTo>
                  <a:pt x="0" y="160126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3026664" y="4297680"/>
            <a:ext cx="1778508" cy="1347216"/>
            <a:chOff x="0" y="0"/>
            <a:chExt cx="2371344" cy="1796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371344" cy="1796288"/>
            </a:xfrm>
            <a:custGeom>
              <a:avLst/>
              <a:gdLst/>
              <a:ahLst/>
              <a:cxnLst/>
              <a:rect l="l" t="t" r="r" b="b"/>
              <a:pathLst>
                <a:path w="2371344" h="1796288">
                  <a:moveTo>
                    <a:pt x="403860" y="0"/>
                  </a:moveTo>
                  <a:lnTo>
                    <a:pt x="411861" y="20955"/>
                  </a:lnTo>
                  <a:cubicBezTo>
                    <a:pt x="417068" y="18669"/>
                    <a:pt x="423164" y="10414"/>
                    <a:pt x="430911" y="0"/>
                  </a:cubicBezTo>
                  <a:close/>
                  <a:moveTo>
                    <a:pt x="485902" y="0"/>
                  </a:moveTo>
                  <a:cubicBezTo>
                    <a:pt x="506095" y="5588"/>
                    <a:pt x="527304" y="11557"/>
                    <a:pt x="533654" y="18669"/>
                  </a:cubicBezTo>
                  <a:cubicBezTo>
                    <a:pt x="542036" y="26924"/>
                    <a:pt x="550164" y="34290"/>
                    <a:pt x="564388" y="34290"/>
                  </a:cubicBezTo>
                  <a:lnTo>
                    <a:pt x="575437" y="27686"/>
                  </a:lnTo>
                  <a:lnTo>
                    <a:pt x="577469" y="25654"/>
                  </a:lnTo>
                  <a:cubicBezTo>
                    <a:pt x="584835" y="13589"/>
                    <a:pt x="590296" y="5334"/>
                    <a:pt x="594995" y="0"/>
                  </a:cubicBezTo>
                  <a:close/>
                  <a:moveTo>
                    <a:pt x="0" y="0"/>
                  </a:moveTo>
                  <a:lnTo>
                    <a:pt x="0" y="1796288"/>
                  </a:lnTo>
                  <a:lnTo>
                    <a:pt x="2371344" y="1796288"/>
                  </a:lnTo>
                  <a:lnTo>
                    <a:pt x="2371344" y="0"/>
                  </a:lnTo>
                  <a:lnTo>
                    <a:pt x="632333" y="0"/>
                  </a:lnTo>
                  <a:cubicBezTo>
                    <a:pt x="643001" y="5080"/>
                    <a:pt x="657479" y="11684"/>
                    <a:pt x="678942" y="17780"/>
                  </a:cubicBezTo>
                  <a:lnTo>
                    <a:pt x="745998" y="47879"/>
                  </a:lnTo>
                  <a:lnTo>
                    <a:pt x="757047" y="50292"/>
                  </a:lnTo>
                  <a:cubicBezTo>
                    <a:pt x="757809" y="50292"/>
                    <a:pt x="758698" y="50292"/>
                    <a:pt x="759460" y="50165"/>
                  </a:cubicBezTo>
                  <a:lnTo>
                    <a:pt x="836676" y="55372"/>
                  </a:lnTo>
                  <a:lnTo>
                    <a:pt x="841629" y="55118"/>
                  </a:lnTo>
                  <a:lnTo>
                    <a:pt x="842391" y="55118"/>
                  </a:lnTo>
                  <a:cubicBezTo>
                    <a:pt x="850900" y="55118"/>
                    <a:pt x="857377" y="67691"/>
                    <a:pt x="868807" y="67691"/>
                  </a:cubicBezTo>
                  <a:cubicBezTo>
                    <a:pt x="872363" y="67691"/>
                    <a:pt x="876554" y="66421"/>
                    <a:pt x="881380" y="63119"/>
                  </a:cubicBezTo>
                  <a:lnTo>
                    <a:pt x="903224" y="67056"/>
                  </a:lnTo>
                  <a:cubicBezTo>
                    <a:pt x="920623" y="75692"/>
                    <a:pt x="948055" y="80264"/>
                    <a:pt x="972058" y="80264"/>
                  </a:cubicBezTo>
                  <a:cubicBezTo>
                    <a:pt x="982726" y="80264"/>
                    <a:pt x="992759" y="79375"/>
                    <a:pt x="1004443" y="76962"/>
                  </a:cubicBezTo>
                  <a:lnTo>
                    <a:pt x="1011428" y="76708"/>
                  </a:lnTo>
                  <a:cubicBezTo>
                    <a:pt x="1021080" y="76708"/>
                    <a:pt x="1030732" y="78994"/>
                    <a:pt x="1038733" y="83693"/>
                  </a:cubicBezTo>
                  <a:lnTo>
                    <a:pt x="1067435" y="90551"/>
                  </a:lnTo>
                  <a:cubicBezTo>
                    <a:pt x="1078103" y="90551"/>
                    <a:pt x="1089152" y="88138"/>
                    <a:pt x="1102868" y="83312"/>
                  </a:cubicBezTo>
                  <a:lnTo>
                    <a:pt x="1107567" y="82931"/>
                  </a:lnTo>
                  <a:cubicBezTo>
                    <a:pt x="1111504" y="82931"/>
                    <a:pt x="1115060" y="84201"/>
                    <a:pt x="1117981" y="86614"/>
                  </a:cubicBezTo>
                  <a:lnTo>
                    <a:pt x="1231392" y="103759"/>
                  </a:lnTo>
                  <a:lnTo>
                    <a:pt x="1233678" y="103632"/>
                  </a:lnTo>
                  <a:cubicBezTo>
                    <a:pt x="1239393" y="103632"/>
                    <a:pt x="1245743" y="106807"/>
                    <a:pt x="1252093" y="114300"/>
                  </a:cubicBezTo>
                  <a:lnTo>
                    <a:pt x="1265682" y="119507"/>
                  </a:lnTo>
                  <a:lnTo>
                    <a:pt x="1278382" y="110871"/>
                  </a:lnTo>
                  <a:lnTo>
                    <a:pt x="1281684" y="110109"/>
                  </a:lnTo>
                  <a:cubicBezTo>
                    <a:pt x="1287272" y="110109"/>
                    <a:pt x="1291590" y="119507"/>
                    <a:pt x="1300734" y="119507"/>
                  </a:cubicBezTo>
                  <a:lnTo>
                    <a:pt x="1308227" y="110744"/>
                  </a:lnTo>
                  <a:lnTo>
                    <a:pt x="1316736" y="107823"/>
                  </a:lnTo>
                  <a:cubicBezTo>
                    <a:pt x="1333246" y="104267"/>
                    <a:pt x="1364615" y="92583"/>
                    <a:pt x="1392174" y="92583"/>
                  </a:cubicBezTo>
                  <a:cubicBezTo>
                    <a:pt x="1413637" y="92583"/>
                    <a:pt x="1432687" y="99568"/>
                    <a:pt x="1440815" y="122809"/>
                  </a:cubicBezTo>
                  <a:lnTo>
                    <a:pt x="1446403" y="127508"/>
                  </a:lnTo>
                  <a:cubicBezTo>
                    <a:pt x="1453642" y="132461"/>
                    <a:pt x="1458976" y="148971"/>
                    <a:pt x="1467231" y="148971"/>
                  </a:cubicBezTo>
                  <a:cubicBezTo>
                    <a:pt x="1471041" y="148971"/>
                    <a:pt x="1475486" y="145415"/>
                    <a:pt x="1481201" y="135636"/>
                  </a:cubicBezTo>
                  <a:lnTo>
                    <a:pt x="1494028" y="133477"/>
                  </a:lnTo>
                  <a:cubicBezTo>
                    <a:pt x="1523365" y="135890"/>
                    <a:pt x="1552321" y="139954"/>
                    <a:pt x="1583055" y="156464"/>
                  </a:cubicBezTo>
                  <a:lnTo>
                    <a:pt x="1586611" y="163449"/>
                  </a:lnTo>
                  <a:cubicBezTo>
                    <a:pt x="1594993" y="184912"/>
                    <a:pt x="1605534" y="192024"/>
                    <a:pt x="1622806" y="192024"/>
                  </a:cubicBezTo>
                  <a:lnTo>
                    <a:pt x="1630172" y="190881"/>
                  </a:lnTo>
                  <a:lnTo>
                    <a:pt x="1636395" y="184404"/>
                  </a:lnTo>
                  <a:cubicBezTo>
                    <a:pt x="1645539" y="168021"/>
                    <a:pt x="1653032" y="162433"/>
                    <a:pt x="1659890" y="162433"/>
                  </a:cubicBezTo>
                  <a:cubicBezTo>
                    <a:pt x="1669161" y="162433"/>
                    <a:pt x="1677162" y="172593"/>
                    <a:pt x="1686433" y="180086"/>
                  </a:cubicBezTo>
                  <a:lnTo>
                    <a:pt x="1689481" y="183642"/>
                  </a:lnTo>
                  <a:cubicBezTo>
                    <a:pt x="1695704" y="195326"/>
                    <a:pt x="1703197" y="199263"/>
                    <a:pt x="1711071" y="199263"/>
                  </a:cubicBezTo>
                  <a:cubicBezTo>
                    <a:pt x="1717548" y="199263"/>
                    <a:pt x="1724279" y="196723"/>
                    <a:pt x="1733296" y="192786"/>
                  </a:cubicBezTo>
                  <a:lnTo>
                    <a:pt x="1738122" y="192278"/>
                  </a:lnTo>
                  <a:cubicBezTo>
                    <a:pt x="1740789" y="192278"/>
                    <a:pt x="1743583" y="192913"/>
                    <a:pt x="1746123" y="194183"/>
                  </a:cubicBezTo>
                  <a:lnTo>
                    <a:pt x="1843024" y="206883"/>
                  </a:lnTo>
                  <a:lnTo>
                    <a:pt x="1852676" y="208280"/>
                  </a:lnTo>
                  <a:cubicBezTo>
                    <a:pt x="1868424" y="212598"/>
                    <a:pt x="1897888" y="219202"/>
                    <a:pt x="1921891" y="219202"/>
                  </a:cubicBezTo>
                  <a:cubicBezTo>
                    <a:pt x="1934464" y="219202"/>
                    <a:pt x="1945513" y="217424"/>
                    <a:pt x="1952371" y="212471"/>
                  </a:cubicBezTo>
                  <a:lnTo>
                    <a:pt x="1956308" y="207772"/>
                  </a:lnTo>
                  <a:lnTo>
                    <a:pt x="1961515" y="206502"/>
                  </a:lnTo>
                  <a:cubicBezTo>
                    <a:pt x="1972310" y="206502"/>
                    <a:pt x="1979930" y="230251"/>
                    <a:pt x="1990852" y="230251"/>
                  </a:cubicBezTo>
                  <a:cubicBezTo>
                    <a:pt x="1995805" y="230251"/>
                    <a:pt x="2001393" y="225425"/>
                    <a:pt x="2008124" y="211201"/>
                  </a:cubicBezTo>
                  <a:cubicBezTo>
                    <a:pt x="2013585" y="201549"/>
                    <a:pt x="2021713" y="197993"/>
                    <a:pt x="2030984" y="197993"/>
                  </a:cubicBezTo>
                  <a:cubicBezTo>
                    <a:pt x="2054352" y="197993"/>
                    <a:pt x="2084578" y="219837"/>
                    <a:pt x="2096135" y="220345"/>
                  </a:cubicBezTo>
                  <a:lnTo>
                    <a:pt x="2097532" y="220472"/>
                  </a:lnTo>
                  <a:cubicBezTo>
                    <a:pt x="2109089" y="220472"/>
                    <a:pt x="2122043" y="198501"/>
                    <a:pt x="2133854" y="198501"/>
                  </a:cubicBezTo>
                  <a:cubicBezTo>
                    <a:pt x="2135759" y="198501"/>
                    <a:pt x="2137664" y="199136"/>
                    <a:pt x="2138553" y="212979"/>
                  </a:cubicBezTo>
                  <a:lnTo>
                    <a:pt x="2151761" y="218313"/>
                  </a:lnTo>
                  <a:cubicBezTo>
                    <a:pt x="2161159" y="218313"/>
                    <a:pt x="2176780" y="214249"/>
                    <a:pt x="2202053" y="207391"/>
                  </a:cubicBezTo>
                  <a:lnTo>
                    <a:pt x="2234692" y="223520"/>
                  </a:lnTo>
                  <a:lnTo>
                    <a:pt x="2249678" y="230251"/>
                  </a:lnTo>
                  <a:cubicBezTo>
                    <a:pt x="2256917" y="230251"/>
                    <a:pt x="2267458" y="227965"/>
                    <a:pt x="2282698" y="225806"/>
                  </a:cubicBezTo>
                  <a:lnTo>
                    <a:pt x="2287016" y="227330"/>
                  </a:lnTo>
                  <a:cubicBezTo>
                    <a:pt x="2292985" y="227330"/>
                    <a:pt x="2305304" y="220853"/>
                    <a:pt x="2327021" y="216662"/>
                  </a:cubicBezTo>
                  <a:lnTo>
                    <a:pt x="2335784" y="217805"/>
                  </a:lnTo>
                  <a:cubicBezTo>
                    <a:pt x="2344547" y="221234"/>
                    <a:pt x="2352929" y="229870"/>
                    <a:pt x="2361565" y="238633"/>
                  </a:cubicBezTo>
                  <a:lnTo>
                    <a:pt x="2362073" y="247650"/>
                  </a:lnTo>
                  <a:cubicBezTo>
                    <a:pt x="2300478" y="686689"/>
                    <a:pt x="2265934" y="933577"/>
                    <a:pt x="2246376" y="1072642"/>
                  </a:cubicBezTo>
                  <a:lnTo>
                    <a:pt x="2216785" y="1284478"/>
                  </a:lnTo>
                  <a:cubicBezTo>
                    <a:pt x="2159762" y="1690878"/>
                    <a:pt x="2159762" y="1690878"/>
                    <a:pt x="2159762" y="1690878"/>
                  </a:cubicBezTo>
                  <a:cubicBezTo>
                    <a:pt x="2159381" y="1692021"/>
                    <a:pt x="2139061" y="1736852"/>
                    <a:pt x="2125472" y="1736852"/>
                  </a:cubicBezTo>
                  <a:lnTo>
                    <a:pt x="2122170" y="1736852"/>
                  </a:lnTo>
                  <a:lnTo>
                    <a:pt x="2117090" y="1727962"/>
                  </a:lnTo>
                  <a:cubicBezTo>
                    <a:pt x="2111502" y="1720342"/>
                    <a:pt x="2105406" y="1717929"/>
                    <a:pt x="2099183" y="1717929"/>
                  </a:cubicBezTo>
                  <a:lnTo>
                    <a:pt x="2068957" y="1723517"/>
                  </a:lnTo>
                  <a:lnTo>
                    <a:pt x="2068322" y="1723517"/>
                  </a:lnTo>
                  <a:cubicBezTo>
                    <a:pt x="2058670" y="1717929"/>
                    <a:pt x="2051050" y="1697101"/>
                    <a:pt x="2040636" y="1697101"/>
                  </a:cubicBezTo>
                  <a:cubicBezTo>
                    <a:pt x="2035048" y="1697101"/>
                    <a:pt x="2028571" y="1703070"/>
                    <a:pt x="2018157" y="1718437"/>
                  </a:cubicBezTo>
                  <a:lnTo>
                    <a:pt x="2013204" y="1717548"/>
                  </a:lnTo>
                  <a:cubicBezTo>
                    <a:pt x="2004187" y="1717548"/>
                    <a:pt x="1993646" y="1728978"/>
                    <a:pt x="1984756" y="1728978"/>
                  </a:cubicBezTo>
                  <a:cubicBezTo>
                    <a:pt x="1980057" y="1728978"/>
                    <a:pt x="1975866" y="1725930"/>
                    <a:pt x="1972564" y="1716532"/>
                  </a:cubicBezTo>
                  <a:lnTo>
                    <a:pt x="1964182" y="1677289"/>
                  </a:lnTo>
                  <a:lnTo>
                    <a:pt x="1960880" y="1676400"/>
                  </a:lnTo>
                  <a:cubicBezTo>
                    <a:pt x="1950466" y="1676400"/>
                    <a:pt x="1935480" y="1709166"/>
                    <a:pt x="1924685" y="1712341"/>
                  </a:cubicBezTo>
                  <a:cubicBezTo>
                    <a:pt x="1909953" y="1702181"/>
                    <a:pt x="1849374" y="1692910"/>
                    <a:pt x="1836928" y="1679702"/>
                  </a:cubicBezTo>
                  <a:cubicBezTo>
                    <a:pt x="1828292" y="1671193"/>
                    <a:pt x="1819783" y="1663572"/>
                    <a:pt x="1805305" y="1663572"/>
                  </a:cubicBezTo>
                  <a:lnTo>
                    <a:pt x="1794002" y="1671319"/>
                  </a:lnTo>
                  <a:cubicBezTo>
                    <a:pt x="1784858" y="1686052"/>
                    <a:pt x="1771777" y="1691640"/>
                    <a:pt x="1756918" y="1691640"/>
                  </a:cubicBezTo>
                  <a:cubicBezTo>
                    <a:pt x="1713230" y="1691640"/>
                    <a:pt x="1653413" y="1644777"/>
                    <a:pt x="1628140" y="1644777"/>
                  </a:cubicBezTo>
                  <a:cubicBezTo>
                    <a:pt x="1626997" y="1644777"/>
                    <a:pt x="1625854" y="1644903"/>
                    <a:pt x="1624838" y="1645031"/>
                  </a:cubicBezTo>
                  <a:lnTo>
                    <a:pt x="1593850" y="1653159"/>
                  </a:lnTo>
                  <a:cubicBezTo>
                    <a:pt x="1588262" y="1653159"/>
                    <a:pt x="1582928" y="1651762"/>
                    <a:pt x="1575308" y="1651508"/>
                  </a:cubicBezTo>
                  <a:lnTo>
                    <a:pt x="1568069" y="1652778"/>
                  </a:lnTo>
                  <a:cubicBezTo>
                    <a:pt x="1552194" y="1652778"/>
                    <a:pt x="1527683" y="1630807"/>
                    <a:pt x="1507998" y="1630807"/>
                  </a:cubicBezTo>
                  <a:cubicBezTo>
                    <a:pt x="1499235" y="1630807"/>
                    <a:pt x="1491488" y="1635125"/>
                    <a:pt x="1485773" y="1647571"/>
                  </a:cubicBezTo>
                  <a:cubicBezTo>
                    <a:pt x="1479677" y="1631061"/>
                    <a:pt x="1472438" y="1624838"/>
                    <a:pt x="1464437" y="1624838"/>
                  </a:cubicBezTo>
                  <a:cubicBezTo>
                    <a:pt x="1457071" y="1624838"/>
                    <a:pt x="1449070" y="1630045"/>
                    <a:pt x="1440688" y="1637030"/>
                  </a:cubicBezTo>
                  <a:lnTo>
                    <a:pt x="1440561" y="1637030"/>
                  </a:lnTo>
                  <a:cubicBezTo>
                    <a:pt x="1429004" y="1637030"/>
                    <a:pt x="1395476" y="1622044"/>
                    <a:pt x="1362329" y="1622044"/>
                  </a:cubicBezTo>
                  <a:lnTo>
                    <a:pt x="1349756" y="1629283"/>
                  </a:lnTo>
                  <a:cubicBezTo>
                    <a:pt x="1335278" y="1613916"/>
                    <a:pt x="1319403" y="1607566"/>
                    <a:pt x="1302766" y="1607566"/>
                  </a:cubicBezTo>
                  <a:cubicBezTo>
                    <a:pt x="1288923" y="1607566"/>
                    <a:pt x="1274445" y="1611884"/>
                    <a:pt x="1259586" y="1619123"/>
                  </a:cubicBezTo>
                  <a:cubicBezTo>
                    <a:pt x="1247521" y="1604518"/>
                    <a:pt x="1234059" y="1600708"/>
                    <a:pt x="1219962" y="1600708"/>
                  </a:cubicBezTo>
                  <a:lnTo>
                    <a:pt x="1174496" y="1605026"/>
                  </a:lnTo>
                  <a:cubicBezTo>
                    <a:pt x="1174496" y="1605026"/>
                    <a:pt x="1174496" y="1605026"/>
                    <a:pt x="1174369" y="1605026"/>
                  </a:cubicBezTo>
                  <a:cubicBezTo>
                    <a:pt x="1172337" y="1605026"/>
                    <a:pt x="1170305" y="1605153"/>
                    <a:pt x="1163701" y="1615567"/>
                  </a:cubicBezTo>
                  <a:lnTo>
                    <a:pt x="1151509" y="1619758"/>
                  </a:lnTo>
                  <a:cubicBezTo>
                    <a:pt x="1138428" y="1619758"/>
                    <a:pt x="1122426" y="1602105"/>
                    <a:pt x="1106678" y="1586230"/>
                  </a:cubicBezTo>
                  <a:lnTo>
                    <a:pt x="1085088" y="1589913"/>
                  </a:lnTo>
                  <a:lnTo>
                    <a:pt x="1073912" y="1590802"/>
                  </a:lnTo>
                  <a:cubicBezTo>
                    <a:pt x="1054608" y="1590802"/>
                    <a:pt x="1027938" y="1581912"/>
                    <a:pt x="1003681" y="1579245"/>
                  </a:cubicBezTo>
                  <a:lnTo>
                    <a:pt x="987933" y="1573403"/>
                  </a:lnTo>
                  <a:lnTo>
                    <a:pt x="985393" y="1573149"/>
                  </a:lnTo>
                  <a:cubicBezTo>
                    <a:pt x="972820" y="1573149"/>
                    <a:pt x="957326" y="1596009"/>
                    <a:pt x="944753" y="1596009"/>
                  </a:cubicBezTo>
                  <a:cubicBezTo>
                    <a:pt x="938276" y="1596009"/>
                    <a:pt x="932688" y="1589786"/>
                    <a:pt x="926973" y="1571498"/>
                  </a:cubicBezTo>
                  <a:lnTo>
                    <a:pt x="920496" y="1571752"/>
                  </a:lnTo>
                  <a:cubicBezTo>
                    <a:pt x="892810" y="1571752"/>
                    <a:pt x="814451" y="1557401"/>
                    <a:pt x="786003" y="1540510"/>
                  </a:cubicBezTo>
                  <a:cubicBezTo>
                    <a:pt x="776859" y="1513459"/>
                    <a:pt x="765175" y="1505458"/>
                    <a:pt x="747649" y="1505458"/>
                  </a:cubicBezTo>
                  <a:lnTo>
                    <a:pt x="737616" y="1508506"/>
                  </a:lnTo>
                  <a:cubicBezTo>
                    <a:pt x="727075" y="1529080"/>
                    <a:pt x="718566" y="1535811"/>
                    <a:pt x="710946" y="1535811"/>
                  </a:cubicBezTo>
                  <a:cubicBezTo>
                    <a:pt x="700659" y="1535811"/>
                    <a:pt x="692023" y="1523492"/>
                    <a:pt x="682752" y="1517015"/>
                  </a:cubicBezTo>
                  <a:cubicBezTo>
                    <a:pt x="677545" y="1505585"/>
                    <a:pt x="662686" y="1503045"/>
                    <a:pt x="645541" y="1503045"/>
                  </a:cubicBezTo>
                  <a:cubicBezTo>
                    <a:pt x="631190" y="1503045"/>
                    <a:pt x="615442" y="1504823"/>
                    <a:pt x="592074" y="1504823"/>
                  </a:cubicBezTo>
                  <a:lnTo>
                    <a:pt x="579374" y="1499362"/>
                  </a:lnTo>
                  <a:cubicBezTo>
                    <a:pt x="571754" y="1485265"/>
                    <a:pt x="563118" y="1478915"/>
                    <a:pt x="553593" y="1478915"/>
                  </a:cubicBezTo>
                  <a:cubicBezTo>
                    <a:pt x="545211" y="1478915"/>
                    <a:pt x="536194" y="1483868"/>
                    <a:pt x="526542" y="1492758"/>
                  </a:cubicBezTo>
                  <a:cubicBezTo>
                    <a:pt x="514985" y="1488313"/>
                    <a:pt x="478155" y="1478915"/>
                    <a:pt x="449453" y="1478915"/>
                  </a:cubicBezTo>
                  <a:cubicBezTo>
                    <a:pt x="436118" y="1478915"/>
                    <a:pt x="424561" y="1480947"/>
                    <a:pt x="414782" y="1490218"/>
                  </a:cubicBezTo>
                  <a:lnTo>
                    <a:pt x="409067" y="1491742"/>
                  </a:lnTo>
                  <a:cubicBezTo>
                    <a:pt x="398018" y="1491742"/>
                    <a:pt x="390398" y="1467866"/>
                    <a:pt x="379603" y="1467866"/>
                  </a:cubicBezTo>
                  <a:cubicBezTo>
                    <a:pt x="374777" y="1467866"/>
                    <a:pt x="369189" y="1472692"/>
                    <a:pt x="362458" y="1486916"/>
                  </a:cubicBezTo>
                  <a:cubicBezTo>
                    <a:pt x="356997" y="1496568"/>
                    <a:pt x="348742" y="1499997"/>
                    <a:pt x="339471" y="1499997"/>
                  </a:cubicBezTo>
                  <a:cubicBezTo>
                    <a:pt x="316103" y="1499997"/>
                    <a:pt x="285877" y="1478280"/>
                    <a:pt x="274447" y="1477772"/>
                  </a:cubicBezTo>
                  <a:lnTo>
                    <a:pt x="273050" y="1477645"/>
                  </a:lnTo>
                  <a:cubicBezTo>
                    <a:pt x="261493" y="1477645"/>
                    <a:pt x="248412" y="1499616"/>
                    <a:pt x="236728" y="1499616"/>
                  </a:cubicBezTo>
                  <a:cubicBezTo>
                    <a:pt x="234823" y="1499616"/>
                    <a:pt x="232918" y="1498981"/>
                    <a:pt x="232029" y="1485011"/>
                  </a:cubicBezTo>
                  <a:lnTo>
                    <a:pt x="219075" y="1479677"/>
                  </a:lnTo>
                  <a:cubicBezTo>
                    <a:pt x="209931" y="1479677"/>
                    <a:pt x="194691" y="1483741"/>
                    <a:pt x="166116" y="1490980"/>
                  </a:cubicBezTo>
                  <a:lnTo>
                    <a:pt x="157988" y="1491107"/>
                  </a:lnTo>
                  <a:cubicBezTo>
                    <a:pt x="120269" y="1491107"/>
                    <a:pt x="89535" y="1481709"/>
                    <a:pt x="87249" y="1463675"/>
                  </a:cubicBezTo>
                  <a:lnTo>
                    <a:pt x="58039" y="1464437"/>
                  </a:lnTo>
                  <a:lnTo>
                    <a:pt x="54229" y="1463929"/>
                  </a:lnTo>
                  <a:cubicBezTo>
                    <a:pt x="44831" y="1463929"/>
                    <a:pt x="35687" y="1476883"/>
                    <a:pt x="6858" y="1480947"/>
                  </a:cubicBezTo>
                  <a:lnTo>
                    <a:pt x="7239" y="1459738"/>
                  </a:lnTo>
                  <a:cubicBezTo>
                    <a:pt x="37084" y="1249045"/>
                    <a:pt x="57404" y="1103757"/>
                    <a:pt x="71501" y="1003935"/>
                  </a:cubicBezTo>
                  <a:lnTo>
                    <a:pt x="78740" y="951484"/>
                  </a:lnTo>
                  <a:lnTo>
                    <a:pt x="78613" y="951103"/>
                  </a:lnTo>
                  <a:cubicBezTo>
                    <a:pt x="90805" y="857504"/>
                    <a:pt x="206883" y="10287"/>
                    <a:pt x="210820" y="7620"/>
                  </a:cubicBezTo>
                  <a:lnTo>
                    <a:pt x="214884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6" name="Freeform 26"/>
          <p:cNvSpPr/>
          <p:nvPr/>
        </p:nvSpPr>
        <p:spPr>
          <a:xfrm>
            <a:off x="2963551" y="4195458"/>
            <a:ext cx="1903571" cy="1473346"/>
          </a:xfrm>
          <a:custGeom>
            <a:avLst/>
            <a:gdLst/>
            <a:ahLst/>
            <a:cxnLst/>
            <a:rect l="l" t="t" r="r" b="b"/>
            <a:pathLst>
              <a:path w="1903571" h="1473346">
                <a:moveTo>
                  <a:pt x="0" y="0"/>
                </a:moveTo>
                <a:lnTo>
                  <a:pt x="1903572" y="0"/>
                </a:lnTo>
                <a:lnTo>
                  <a:pt x="1903572" y="1473346"/>
                </a:lnTo>
                <a:lnTo>
                  <a:pt x="0" y="147334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5017008" y="2758440"/>
            <a:ext cx="1685544" cy="1267968"/>
            <a:chOff x="0" y="0"/>
            <a:chExt cx="2247392" cy="169062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47392" cy="1690624"/>
            </a:xfrm>
            <a:custGeom>
              <a:avLst/>
              <a:gdLst/>
              <a:ahLst/>
              <a:cxnLst/>
              <a:rect l="l" t="t" r="r" b="b"/>
              <a:pathLst>
                <a:path w="2247392" h="1690624">
                  <a:moveTo>
                    <a:pt x="1873123" y="0"/>
                  </a:moveTo>
                  <a:cubicBezTo>
                    <a:pt x="1883537" y="2667"/>
                    <a:pt x="1892935" y="5334"/>
                    <a:pt x="1898650" y="5334"/>
                  </a:cubicBezTo>
                  <a:lnTo>
                    <a:pt x="1899920" y="5207"/>
                  </a:lnTo>
                  <a:lnTo>
                    <a:pt x="1900301" y="5207"/>
                  </a:lnTo>
                  <a:cubicBezTo>
                    <a:pt x="1903730" y="5207"/>
                    <a:pt x="1906905" y="3048"/>
                    <a:pt x="1910080" y="0"/>
                  </a:cubicBezTo>
                  <a:close/>
                  <a:moveTo>
                    <a:pt x="0" y="0"/>
                  </a:moveTo>
                  <a:lnTo>
                    <a:pt x="0" y="1690624"/>
                  </a:lnTo>
                  <a:lnTo>
                    <a:pt x="2247392" y="1690624"/>
                  </a:lnTo>
                  <a:lnTo>
                    <a:pt x="2247392" y="0"/>
                  </a:lnTo>
                  <a:lnTo>
                    <a:pt x="2167636" y="0"/>
                  </a:lnTo>
                  <a:cubicBezTo>
                    <a:pt x="2189099" y="431673"/>
                    <a:pt x="2201164" y="676021"/>
                    <a:pt x="2208022" y="814324"/>
                  </a:cubicBezTo>
                  <a:lnTo>
                    <a:pt x="2213737" y="933704"/>
                  </a:lnTo>
                  <a:lnTo>
                    <a:pt x="2214245" y="940943"/>
                  </a:lnTo>
                  <a:lnTo>
                    <a:pt x="2215261" y="963422"/>
                  </a:lnTo>
                  <a:lnTo>
                    <a:pt x="2216150" y="978535"/>
                  </a:lnTo>
                  <a:lnTo>
                    <a:pt x="2216531" y="987679"/>
                  </a:lnTo>
                  <a:lnTo>
                    <a:pt x="2216912" y="992378"/>
                  </a:lnTo>
                  <a:lnTo>
                    <a:pt x="2216912" y="994283"/>
                  </a:lnTo>
                  <a:lnTo>
                    <a:pt x="2218563" y="1027938"/>
                  </a:lnTo>
                  <a:cubicBezTo>
                    <a:pt x="2238883" y="1437767"/>
                    <a:pt x="2238883" y="1437767"/>
                    <a:pt x="2238883" y="1437767"/>
                  </a:cubicBezTo>
                  <a:cubicBezTo>
                    <a:pt x="2238629" y="1439037"/>
                    <a:pt x="2226564" y="1489456"/>
                    <a:pt x="2212594" y="1489456"/>
                  </a:cubicBezTo>
                  <a:cubicBezTo>
                    <a:pt x="2209673" y="1489456"/>
                    <a:pt x="2206752" y="1487297"/>
                    <a:pt x="2198497" y="1477137"/>
                  </a:cubicBezTo>
                  <a:lnTo>
                    <a:pt x="2188591" y="1475359"/>
                  </a:lnTo>
                  <a:cubicBezTo>
                    <a:pt x="2177034" y="1475359"/>
                    <a:pt x="2166239" y="1485392"/>
                    <a:pt x="2155190" y="1487043"/>
                  </a:cubicBezTo>
                  <a:cubicBezTo>
                    <a:pt x="2145157" y="1483487"/>
                    <a:pt x="2134362" y="1466215"/>
                    <a:pt x="2124456" y="1466215"/>
                  </a:cubicBezTo>
                  <a:cubicBezTo>
                    <a:pt x="2118360" y="1466215"/>
                    <a:pt x="2112518" y="1472819"/>
                    <a:pt x="2105406" y="1491996"/>
                  </a:cubicBezTo>
                  <a:lnTo>
                    <a:pt x="2101596" y="1491361"/>
                  </a:lnTo>
                  <a:cubicBezTo>
                    <a:pt x="2091563" y="1491361"/>
                    <a:pt x="2082419" y="1508252"/>
                    <a:pt x="2072386" y="1508252"/>
                  </a:cubicBezTo>
                  <a:cubicBezTo>
                    <a:pt x="2068449" y="1508252"/>
                    <a:pt x="2064258" y="1505585"/>
                    <a:pt x="2059940" y="1498092"/>
                  </a:cubicBezTo>
                  <a:lnTo>
                    <a:pt x="2044573" y="1461262"/>
                  </a:lnTo>
                  <a:lnTo>
                    <a:pt x="2041779" y="1460627"/>
                  </a:lnTo>
                  <a:cubicBezTo>
                    <a:pt x="2031238" y="1460627"/>
                    <a:pt x="2022475" y="1497584"/>
                    <a:pt x="2012188" y="1502791"/>
                  </a:cubicBezTo>
                  <a:cubicBezTo>
                    <a:pt x="1995805" y="1495552"/>
                    <a:pt x="1934591" y="1497711"/>
                    <a:pt x="1919859" y="1487170"/>
                  </a:cubicBezTo>
                  <a:cubicBezTo>
                    <a:pt x="1910969" y="1481201"/>
                    <a:pt x="1902333" y="1475994"/>
                    <a:pt x="1887982" y="1475994"/>
                  </a:cubicBezTo>
                  <a:lnTo>
                    <a:pt x="1876298" y="1486789"/>
                  </a:lnTo>
                  <a:cubicBezTo>
                    <a:pt x="1868170" y="1508125"/>
                    <a:pt x="1850263" y="1514983"/>
                    <a:pt x="1829054" y="1514983"/>
                  </a:cubicBezTo>
                  <a:cubicBezTo>
                    <a:pt x="1789684" y="1514983"/>
                    <a:pt x="1738503" y="1491488"/>
                    <a:pt x="1710309" y="1491488"/>
                  </a:cubicBezTo>
                  <a:lnTo>
                    <a:pt x="1705229" y="1492885"/>
                  </a:lnTo>
                  <a:cubicBezTo>
                    <a:pt x="1694053" y="1499616"/>
                    <a:pt x="1682369" y="1507363"/>
                    <a:pt x="1666875" y="1507363"/>
                  </a:cubicBezTo>
                  <a:lnTo>
                    <a:pt x="1656969" y="1509903"/>
                  </a:lnTo>
                  <a:lnTo>
                    <a:pt x="1646682" y="1511681"/>
                  </a:lnTo>
                  <a:cubicBezTo>
                    <a:pt x="1632331" y="1511681"/>
                    <a:pt x="1610741" y="1500378"/>
                    <a:pt x="1593596" y="1500378"/>
                  </a:cubicBezTo>
                  <a:cubicBezTo>
                    <a:pt x="1582293" y="1500378"/>
                    <a:pt x="1573022" y="1505204"/>
                    <a:pt x="1568958" y="1521460"/>
                  </a:cubicBezTo>
                  <a:cubicBezTo>
                    <a:pt x="1560957" y="1508125"/>
                    <a:pt x="1553464" y="1502918"/>
                    <a:pt x="1546479" y="1502918"/>
                  </a:cubicBezTo>
                  <a:cubicBezTo>
                    <a:pt x="1538097" y="1502918"/>
                    <a:pt x="1530350" y="1510157"/>
                    <a:pt x="1521333" y="1519936"/>
                  </a:cubicBezTo>
                  <a:lnTo>
                    <a:pt x="1517777" y="1520063"/>
                  </a:lnTo>
                  <a:cubicBezTo>
                    <a:pt x="1506855" y="1520063"/>
                    <a:pt x="1486789" y="1516507"/>
                    <a:pt x="1468374" y="1516507"/>
                  </a:cubicBezTo>
                  <a:cubicBezTo>
                    <a:pt x="1452499" y="1516507"/>
                    <a:pt x="1438021" y="1519174"/>
                    <a:pt x="1431798" y="1529080"/>
                  </a:cubicBezTo>
                  <a:cubicBezTo>
                    <a:pt x="1418717" y="1519555"/>
                    <a:pt x="1405763" y="1515491"/>
                    <a:pt x="1393190" y="1515491"/>
                  </a:cubicBezTo>
                  <a:cubicBezTo>
                    <a:pt x="1375664" y="1515491"/>
                    <a:pt x="1358519" y="1523365"/>
                    <a:pt x="1341628" y="1535938"/>
                  </a:cubicBezTo>
                  <a:cubicBezTo>
                    <a:pt x="1330960" y="1527175"/>
                    <a:pt x="1320800" y="1524254"/>
                    <a:pt x="1310640" y="1524254"/>
                  </a:cubicBezTo>
                  <a:cubicBezTo>
                    <a:pt x="1290066" y="1524254"/>
                    <a:pt x="1270127" y="1536827"/>
                    <a:pt x="1246251" y="1552448"/>
                  </a:cubicBezTo>
                  <a:lnTo>
                    <a:pt x="1232408" y="1557401"/>
                  </a:lnTo>
                  <a:cubicBezTo>
                    <a:pt x="1219708" y="1557401"/>
                    <a:pt x="1202182" y="1544320"/>
                    <a:pt x="1185164" y="1532636"/>
                  </a:cubicBezTo>
                  <a:lnTo>
                    <a:pt x="1168527" y="1537335"/>
                  </a:lnTo>
                  <a:cubicBezTo>
                    <a:pt x="1160272" y="1543558"/>
                    <a:pt x="1146429" y="1544701"/>
                    <a:pt x="1130681" y="1544701"/>
                  </a:cubicBezTo>
                  <a:lnTo>
                    <a:pt x="1099058" y="1544193"/>
                  </a:lnTo>
                  <a:cubicBezTo>
                    <a:pt x="1093470" y="1544193"/>
                    <a:pt x="1088009" y="1544320"/>
                    <a:pt x="1082675" y="1544701"/>
                  </a:cubicBezTo>
                  <a:lnTo>
                    <a:pt x="1066673" y="1542161"/>
                  </a:lnTo>
                  <a:lnTo>
                    <a:pt x="1065276" y="1542034"/>
                  </a:lnTo>
                  <a:cubicBezTo>
                    <a:pt x="1051560" y="1542034"/>
                    <a:pt x="1039622" y="1572514"/>
                    <a:pt x="1026033" y="1572514"/>
                  </a:cubicBezTo>
                  <a:cubicBezTo>
                    <a:pt x="1020191" y="1572514"/>
                    <a:pt x="1014095" y="1566926"/>
                    <a:pt x="1007364" y="1550924"/>
                  </a:cubicBezTo>
                  <a:cubicBezTo>
                    <a:pt x="1001014" y="1554353"/>
                    <a:pt x="974598" y="1556766"/>
                    <a:pt x="945134" y="1556766"/>
                  </a:cubicBezTo>
                  <a:cubicBezTo>
                    <a:pt x="914146" y="1556766"/>
                    <a:pt x="879602" y="1554226"/>
                    <a:pt x="861568" y="1547622"/>
                  </a:cubicBezTo>
                  <a:cubicBezTo>
                    <a:pt x="849503" y="1526159"/>
                    <a:pt x="838073" y="1519047"/>
                    <a:pt x="820674" y="1519047"/>
                  </a:cubicBezTo>
                  <a:lnTo>
                    <a:pt x="808101" y="1525270"/>
                  </a:lnTo>
                  <a:cubicBezTo>
                    <a:pt x="800862" y="1550035"/>
                    <a:pt x="792861" y="1557401"/>
                    <a:pt x="784479" y="1557401"/>
                  </a:cubicBezTo>
                  <a:cubicBezTo>
                    <a:pt x="775081" y="1557401"/>
                    <a:pt x="765302" y="1548257"/>
                    <a:pt x="751205" y="1537589"/>
                  </a:cubicBezTo>
                  <a:lnTo>
                    <a:pt x="734187" y="1535303"/>
                  </a:lnTo>
                  <a:cubicBezTo>
                    <a:pt x="711708" y="1535303"/>
                    <a:pt x="680085" y="1548638"/>
                    <a:pt x="657225" y="1548638"/>
                  </a:cubicBezTo>
                  <a:lnTo>
                    <a:pt x="651002" y="1546098"/>
                  </a:lnTo>
                  <a:cubicBezTo>
                    <a:pt x="642366" y="1535303"/>
                    <a:pt x="633984" y="1530350"/>
                    <a:pt x="625856" y="1530350"/>
                  </a:cubicBezTo>
                  <a:cubicBezTo>
                    <a:pt x="616331" y="1530350"/>
                    <a:pt x="607060" y="1537208"/>
                    <a:pt x="598043" y="1549400"/>
                  </a:cubicBezTo>
                  <a:cubicBezTo>
                    <a:pt x="591312" y="1548257"/>
                    <a:pt x="576961" y="1546987"/>
                    <a:pt x="560705" y="1546987"/>
                  </a:cubicBezTo>
                  <a:cubicBezTo>
                    <a:pt x="533400" y="1546987"/>
                    <a:pt x="500888" y="1550543"/>
                    <a:pt x="487299" y="1568704"/>
                  </a:cubicBezTo>
                  <a:lnTo>
                    <a:pt x="480949" y="1570609"/>
                  </a:lnTo>
                  <a:cubicBezTo>
                    <a:pt x="470916" y="1570609"/>
                    <a:pt x="460121" y="1552321"/>
                    <a:pt x="450342" y="1552321"/>
                  </a:cubicBezTo>
                  <a:cubicBezTo>
                    <a:pt x="445008" y="1552321"/>
                    <a:pt x="440055" y="1557655"/>
                    <a:pt x="435737" y="1574292"/>
                  </a:cubicBezTo>
                  <a:cubicBezTo>
                    <a:pt x="431165" y="1588135"/>
                    <a:pt x="419862" y="1592326"/>
                    <a:pt x="406654" y="1592326"/>
                  </a:cubicBezTo>
                  <a:cubicBezTo>
                    <a:pt x="385953" y="1592326"/>
                    <a:pt x="360680" y="1581785"/>
                    <a:pt x="349377" y="1581785"/>
                  </a:cubicBezTo>
                  <a:lnTo>
                    <a:pt x="348107" y="1581912"/>
                  </a:lnTo>
                  <a:lnTo>
                    <a:pt x="347726" y="1581912"/>
                  </a:lnTo>
                  <a:cubicBezTo>
                    <a:pt x="335026" y="1581912"/>
                    <a:pt x="325882" y="1610614"/>
                    <a:pt x="311531" y="1610614"/>
                  </a:cubicBezTo>
                  <a:lnTo>
                    <a:pt x="307467" y="1598803"/>
                  </a:lnTo>
                  <a:lnTo>
                    <a:pt x="297561" y="1593723"/>
                  </a:lnTo>
                  <a:cubicBezTo>
                    <a:pt x="288925" y="1593723"/>
                    <a:pt x="274066" y="1600962"/>
                    <a:pt x="247650" y="1614424"/>
                  </a:cubicBezTo>
                  <a:lnTo>
                    <a:pt x="202438" y="1620393"/>
                  </a:lnTo>
                  <a:cubicBezTo>
                    <a:pt x="180848" y="1620393"/>
                    <a:pt x="164719" y="1615059"/>
                    <a:pt x="160909" y="1603248"/>
                  </a:cubicBezTo>
                  <a:lnTo>
                    <a:pt x="133096" y="1609598"/>
                  </a:lnTo>
                  <a:lnTo>
                    <a:pt x="130429" y="1609344"/>
                  </a:lnTo>
                  <a:cubicBezTo>
                    <a:pt x="120142" y="1609344"/>
                    <a:pt x="114681" y="1625092"/>
                    <a:pt x="85217" y="1635252"/>
                  </a:cubicBezTo>
                  <a:lnTo>
                    <a:pt x="81661" y="1614551"/>
                  </a:lnTo>
                  <a:cubicBezTo>
                    <a:pt x="70993" y="1401318"/>
                    <a:pt x="63754" y="1254887"/>
                    <a:pt x="58801" y="1154303"/>
                  </a:cubicBezTo>
                  <a:lnTo>
                    <a:pt x="56134" y="1101471"/>
                  </a:lnTo>
                  <a:lnTo>
                    <a:pt x="56007" y="1101090"/>
                  </a:lnTo>
                  <a:cubicBezTo>
                    <a:pt x="50419" y="1007237"/>
                    <a:pt x="5461" y="153289"/>
                    <a:pt x="8763" y="149860"/>
                  </a:cubicBezTo>
                  <a:lnTo>
                    <a:pt x="20955" y="109601"/>
                  </a:lnTo>
                  <a:lnTo>
                    <a:pt x="34417" y="91567"/>
                  </a:lnTo>
                  <a:lnTo>
                    <a:pt x="43942" y="104394"/>
                  </a:lnTo>
                  <a:lnTo>
                    <a:pt x="50800" y="110363"/>
                  </a:lnTo>
                  <a:lnTo>
                    <a:pt x="59182" y="111887"/>
                  </a:lnTo>
                  <a:cubicBezTo>
                    <a:pt x="67310" y="111887"/>
                    <a:pt x="76200" y="106426"/>
                    <a:pt x="88138" y="100584"/>
                  </a:cubicBezTo>
                  <a:lnTo>
                    <a:pt x="108585" y="112522"/>
                  </a:lnTo>
                  <a:lnTo>
                    <a:pt x="122301" y="120269"/>
                  </a:lnTo>
                  <a:cubicBezTo>
                    <a:pt x="127635" y="120269"/>
                    <a:pt x="132842" y="115570"/>
                    <a:pt x="138049" y="101473"/>
                  </a:cubicBezTo>
                  <a:lnTo>
                    <a:pt x="148336" y="96012"/>
                  </a:lnTo>
                  <a:cubicBezTo>
                    <a:pt x="157353" y="93853"/>
                    <a:pt x="166116" y="78867"/>
                    <a:pt x="178816" y="78867"/>
                  </a:cubicBezTo>
                  <a:lnTo>
                    <a:pt x="186055" y="86868"/>
                  </a:lnTo>
                  <a:cubicBezTo>
                    <a:pt x="187071" y="88392"/>
                    <a:pt x="188087" y="90043"/>
                    <a:pt x="188087" y="91567"/>
                  </a:cubicBezTo>
                  <a:lnTo>
                    <a:pt x="208915" y="125222"/>
                  </a:lnTo>
                  <a:cubicBezTo>
                    <a:pt x="215011" y="121031"/>
                    <a:pt x="220726" y="106045"/>
                    <a:pt x="229743" y="88646"/>
                  </a:cubicBezTo>
                  <a:lnTo>
                    <a:pt x="245618" y="87122"/>
                  </a:lnTo>
                  <a:cubicBezTo>
                    <a:pt x="268859" y="91567"/>
                    <a:pt x="315849" y="90805"/>
                    <a:pt x="327914" y="99949"/>
                  </a:cubicBezTo>
                  <a:cubicBezTo>
                    <a:pt x="336423" y="105664"/>
                    <a:pt x="344678" y="110744"/>
                    <a:pt x="358775" y="110744"/>
                  </a:cubicBezTo>
                  <a:lnTo>
                    <a:pt x="370586" y="101092"/>
                  </a:lnTo>
                  <a:lnTo>
                    <a:pt x="372237" y="98552"/>
                  </a:lnTo>
                  <a:cubicBezTo>
                    <a:pt x="384175" y="67564"/>
                    <a:pt x="389255" y="58928"/>
                    <a:pt x="400558" y="58928"/>
                  </a:cubicBezTo>
                  <a:cubicBezTo>
                    <a:pt x="412369" y="58928"/>
                    <a:pt x="430657" y="68453"/>
                    <a:pt x="470535" y="71882"/>
                  </a:cubicBezTo>
                  <a:lnTo>
                    <a:pt x="541020" y="88138"/>
                  </a:lnTo>
                  <a:lnTo>
                    <a:pt x="549656" y="89662"/>
                  </a:lnTo>
                  <a:cubicBezTo>
                    <a:pt x="551688" y="89662"/>
                    <a:pt x="553720" y="89408"/>
                    <a:pt x="555625" y="88773"/>
                  </a:cubicBezTo>
                  <a:lnTo>
                    <a:pt x="632333" y="79248"/>
                  </a:lnTo>
                  <a:lnTo>
                    <a:pt x="636778" y="78232"/>
                  </a:lnTo>
                  <a:cubicBezTo>
                    <a:pt x="637667" y="77978"/>
                    <a:pt x="638556" y="77851"/>
                    <a:pt x="646684" y="77851"/>
                  </a:cubicBezTo>
                  <a:lnTo>
                    <a:pt x="663448" y="85852"/>
                  </a:lnTo>
                  <a:cubicBezTo>
                    <a:pt x="667766" y="85852"/>
                    <a:pt x="672592" y="84074"/>
                    <a:pt x="677799" y="78867"/>
                  </a:cubicBezTo>
                  <a:lnTo>
                    <a:pt x="700024" y="78486"/>
                  </a:lnTo>
                  <a:lnTo>
                    <a:pt x="732155" y="82169"/>
                  </a:lnTo>
                  <a:cubicBezTo>
                    <a:pt x="755523" y="82169"/>
                    <a:pt x="781558" y="77597"/>
                    <a:pt x="804926" y="67818"/>
                  </a:cubicBezTo>
                  <a:lnTo>
                    <a:pt x="819277" y="66421"/>
                  </a:lnTo>
                  <a:cubicBezTo>
                    <a:pt x="825119" y="66421"/>
                    <a:pt x="830961" y="67310"/>
                    <a:pt x="842010" y="70993"/>
                  </a:cubicBezTo>
                  <a:lnTo>
                    <a:pt x="853313" y="71755"/>
                  </a:lnTo>
                  <a:cubicBezTo>
                    <a:pt x="868045" y="71755"/>
                    <a:pt x="882523" y="66294"/>
                    <a:pt x="900176" y="56134"/>
                  </a:cubicBezTo>
                  <a:lnTo>
                    <a:pt x="906780" y="55245"/>
                  </a:lnTo>
                  <a:cubicBezTo>
                    <a:pt x="909574" y="55245"/>
                    <a:pt x="912241" y="55880"/>
                    <a:pt x="914654" y="57277"/>
                  </a:cubicBezTo>
                  <a:lnTo>
                    <a:pt x="1029970" y="52324"/>
                  </a:lnTo>
                  <a:lnTo>
                    <a:pt x="1034288" y="51816"/>
                  </a:lnTo>
                  <a:cubicBezTo>
                    <a:pt x="1039368" y="51816"/>
                    <a:pt x="1045210" y="54102"/>
                    <a:pt x="1051687" y="59309"/>
                  </a:cubicBezTo>
                  <a:lnTo>
                    <a:pt x="1065911" y="61722"/>
                  </a:lnTo>
                  <a:lnTo>
                    <a:pt x="1076960" y="50419"/>
                  </a:lnTo>
                  <a:lnTo>
                    <a:pt x="1080770" y="49403"/>
                  </a:lnTo>
                  <a:cubicBezTo>
                    <a:pt x="1085723" y="49403"/>
                    <a:pt x="1090930" y="55880"/>
                    <a:pt x="1099566" y="55880"/>
                  </a:cubicBezTo>
                  <a:lnTo>
                    <a:pt x="1106043" y="45212"/>
                  </a:lnTo>
                  <a:lnTo>
                    <a:pt x="1113790" y="40767"/>
                  </a:lnTo>
                  <a:cubicBezTo>
                    <a:pt x="1132205" y="33147"/>
                    <a:pt x="1168781" y="10287"/>
                    <a:pt x="1199642" y="10287"/>
                  </a:cubicBezTo>
                  <a:cubicBezTo>
                    <a:pt x="1215136" y="10287"/>
                    <a:pt x="1229106" y="16002"/>
                    <a:pt x="1238504" y="32385"/>
                  </a:cubicBezTo>
                  <a:lnTo>
                    <a:pt x="1244727" y="36068"/>
                  </a:lnTo>
                  <a:cubicBezTo>
                    <a:pt x="1252474" y="39370"/>
                    <a:pt x="1260348" y="53340"/>
                    <a:pt x="1268095" y="53340"/>
                  </a:cubicBezTo>
                  <a:cubicBezTo>
                    <a:pt x="1272286" y="53340"/>
                    <a:pt x="1276477" y="49276"/>
                    <a:pt x="1280541" y="37465"/>
                  </a:cubicBezTo>
                  <a:lnTo>
                    <a:pt x="1292733" y="32893"/>
                  </a:lnTo>
                  <a:lnTo>
                    <a:pt x="1329182" y="30607"/>
                  </a:lnTo>
                  <a:cubicBezTo>
                    <a:pt x="1346708" y="30607"/>
                    <a:pt x="1364996" y="32639"/>
                    <a:pt x="1384554" y="38735"/>
                  </a:cubicBezTo>
                  <a:lnTo>
                    <a:pt x="1389253" y="44958"/>
                  </a:lnTo>
                  <a:cubicBezTo>
                    <a:pt x="1399667" y="61341"/>
                    <a:pt x="1409446" y="67437"/>
                    <a:pt x="1425702" y="67437"/>
                  </a:cubicBezTo>
                  <a:lnTo>
                    <a:pt x="1437132" y="63627"/>
                  </a:lnTo>
                  <a:lnTo>
                    <a:pt x="1442212" y="56134"/>
                  </a:lnTo>
                  <a:cubicBezTo>
                    <a:pt x="1448816" y="36068"/>
                    <a:pt x="1455928" y="29845"/>
                    <a:pt x="1463548" y="29845"/>
                  </a:cubicBezTo>
                  <a:cubicBezTo>
                    <a:pt x="1471803" y="29845"/>
                    <a:pt x="1480820" y="37338"/>
                    <a:pt x="1490345" y="42418"/>
                  </a:cubicBezTo>
                  <a:lnTo>
                    <a:pt x="1500886" y="53975"/>
                  </a:lnTo>
                  <a:lnTo>
                    <a:pt x="1513967" y="57150"/>
                  </a:lnTo>
                  <a:cubicBezTo>
                    <a:pt x="1521714" y="57150"/>
                    <a:pt x="1529207" y="52705"/>
                    <a:pt x="1539748" y="45466"/>
                  </a:cubicBezTo>
                  <a:lnTo>
                    <a:pt x="1546987" y="44450"/>
                  </a:lnTo>
                  <a:cubicBezTo>
                    <a:pt x="1548511" y="44450"/>
                    <a:pt x="1550162" y="44704"/>
                    <a:pt x="1551813" y="45085"/>
                  </a:cubicBezTo>
                  <a:lnTo>
                    <a:pt x="1649222" y="39497"/>
                  </a:lnTo>
                  <a:lnTo>
                    <a:pt x="1659001" y="38989"/>
                  </a:lnTo>
                  <a:lnTo>
                    <a:pt x="1687195" y="40132"/>
                  </a:lnTo>
                  <a:cubicBezTo>
                    <a:pt x="1713738" y="40132"/>
                    <a:pt x="1745742" y="37084"/>
                    <a:pt x="1757807" y="24511"/>
                  </a:cubicBezTo>
                  <a:lnTo>
                    <a:pt x="1761363" y="18415"/>
                  </a:lnTo>
                  <a:lnTo>
                    <a:pt x="1767205" y="16764"/>
                  </a:lnTo>
                  <a:cubicBezTo>
                    <a:pt x="1776984" y="16764"/>
                    <a:pt x="1787652" y="34925"/>
                    <a:pt x="1797558" y="34925"/>
                  </a:cubicBezTo>
                  <a:cubicBezTo>
                    <a:pt x="1802892" y="34925"/>
                    <a:pt x="1807972" y="29591"/>
                    <a:pt x="1812417" y="12827"/>
                  </a:cubicBezTo>
                  <a:cubicBezTo>
                    <a:pt x="1814322" y="6985"/>
                    <a:pt x="1817497" y="2921"/>
                    <a:pt x="1821434" y="127"/>
                  </a:cubicBez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29" name="Freeform 29"/>
          <p:cNvSpPr/>
          <p:nvPr/>
        </p:nvSpPr>
        <p:spPr>
          <a:xfrm>
            <a:off x="4953581" y="2658237"/>
            <a:ext cx="1811350" cy="1395432"/>
          </a:xfrm>
          <a:custGeom>
            <a:avLst/>
            <a:gdLst/>
            <a:ahLst/>
            <a:cxnLst/>
            <a:rect l="l" t="t" r="r" b="b"/>
            <a:pathLst>
              <a:path w="1811350" h="1395432">
                <a:moveTo>
                  <a:pt x="0" y="0"/>
                </a:moveTo>
                <a:lnTo>
                  <a:pt x="1811350" y="0"/>
                </a:lnTo>
                <a:lnTo>
                  <a:pt x="1811350" y="1395432"/>
                </a:lnTo>
                <a:lnTo>
                  <a:pt x="0" y="1395432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6454140" y="2311908"/>
            <a:ext cx="1850136" cy="1463040"/>
            <a:chOff x="0" y="0"/>
            <a:chExt cx="2466848" cy="19507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66848" cy="1950720"/>
            </a:xfrm>
            <a:custGeom>
              <a:avLst/>
              <a:gdLst/>
              <a:ahLst/>
              <a:cxnLst/>
              <a:rect l="l" t="t" r="r" b="b"/>
              <a:pathLst>
                <a:path w="2466848" h="1950720">
                  <a:moveTo>
                    <a:pt x="443230" y="0"/>
                  </a:moveTo>
                  <a:cubicBezTo>
                    <a:pt x="446532" y="4572"/>
                    <a:pt x="450088" y="8128"/>
                    <a:pt x="454533" y="8128"/>
                  </a:cubicBezTo>
                  <a:cubicBezTo>
                    <a:pt x="458216" y="8128"/>
                    <a:pt x="462407" y="5842"/>
                    <a:pt x="467614" y="0"/>
                  </a:cubicBezTo>
                  <a:close/>
                  <a:moveTo>
                    <a:pt x="0" y="0"/>
                  </a:moveTo>
                  <a:lnTo>
                    <a:pt x="0" y="1950720"/>
                  </a:lnTo>
                  <a:lnTo>
                    <a:pt x="2466848" y="1950720"/>
                  </a:lnTo>
                  <a:lnTo>
                    <a:pt x="2466848" y="0"/>
                  </a:lnTo>
                  <a:lnTo>
                    <a:pt x="524002" y="0"/>
                  </a:lnTo>
                  <a:lnTo>
                    <a:pt x="534289" y="36068"/>
                  </a:lnTo>
                  <a:cubicBezTo>
                    <a:pt x="541401" y="33655"/>
                    <a:pt x="550926" y="20955"/>
                    <a:pt x="564261" y="6604"/>
                  </a:cubicBezTo>
                  <a:lnTo>
                    <a:pt x="580009" y="9271"/>
                  </a:lnTo>
                  <a:cubicBezTo>
                    <a:pt x="601218" y="19939"/>
                    <a:pt x="646684" y="32004"/>
                    <a:pt x="655701" y="43942"/>
                  </a:cubicBezTo>
                  <a:cubicBezTo>
                    <a:pt x="663829" y="53340"/>
                    <a:pt x="671576" y="61849"/>
                    <a:pt x="686181" y="61849"/>
                  </a:cubicBezTo>
                  <a:lnTo>
                    <a:pt x="696468" y="56642"/>
                  </a:lnTo>
                  <a:lnTo>
                    <a:pt x="698881" y="54610"/>
                  </a:lnTo>
                  <a:cubicBezTo>
                    <a:pt x="715899" y="31877"/>
                    <a:pt x="723773" y="23495"/>
                    <a:pt x="732409" y="23495"/>
                  </a:cubicBezTo>
                  <a:cubicBezTo>
                    <a:pt x="744474" y="23495"/>
                    <a:pt x="758190" y="39497"/>
                    <a:pt x="800481" y="55499"/>
                  </a:cubicBezTo>
                  <a:lnTo>
                    <a:pt x="864870" y="91821"/>
                  </a:lnTo>
                  <a:lnTo>
                    <a:pt x="877443" y="94869"/>
                  </a:lnTo>
                  <a:cubicBezTo>
                    <a:pt x="877570" y="94869"/>
                    <a:pt x="877824" y="94869"/>
                    <a:pt x="877951" y="94869"/>
                  </a:cubicBezTo>
                  <a:lnTo>
                    <a:pt x="954532" y="106553"/>
                  </a:lnTo>
                  <a:lnTo>
                    <a:pt x="959104" y="106680"/>
                  </a:lnTo>
                  <a:lnTo>
                    <a:pt x="959358" y="106680"/>
                  </a:lnTo>
                  <a:cubicBezTo>
                    <a:pt x="968756" y="106680"/>
                    <a:pt x="973963" y="121666"/>
                    <a:pt x="986790" y="121666"/>
                  </a:cubicBezTo>
                  <a:cubicBezTo>
                    <a:pt x="990092" y="121666"/>
                    <a:pt x="993902" y="120650"/>
                    <a:pt x="998347" y="118110"/>
                  </a:cubicBezTo>
                  <a:lnTo>
                    <a:pt x="1019810" y="123825"/>
                  </a:lnTo>
                  <a:cubicBezTo>
                    <a:pt x="1039749" y="136017"/>
                    <a:pt x="1074801" y="143510"/>
                    <a:pt x="1106932" y="143510"/>
                  </a:cubicBezTo>
                  <a:lnTo>
                    <a:pt x="1118235" y="142494"/>
                  </a:lnTo>
                  <a:lnTo>
                    <a:pt x="1121918" y="142367"/>
                  </a:lnTo>
                  <a:cubicBezTo>
                    <a:pt x="1133221" y="142367"/>
                    <a:pt x="1144651" y="145542"/>
                    <a:pt x="1153287" y="151765"/>
                  </a:cubicBezTo>
                  <a:cubicBezTo>
                    <a:pt x="1163955" y="158623"/>
                    <a:pt x="1175639" y="161417"/>
                    <a:pt x="1187958" y="161417"/>
                  </a:cubicBezTo>
                  <a:cubicBezTo>
                    <a:pt x="1196594" y="161417"/>
                    <a:pt x="1205611" y="160020"/>
                    <a:pt x="1216787" y="157226"/>
                  </a:cubicBezTo>
                  <a:lnTo>
                    <a:pt x="1220597" y="156972"/>
                  </a:lnTo>
                  <a:cubicBezTo>
                    <a:pt x="1225042" y="156972"/>
                    <a:pt x="1228979" y="158623"/>
                    <a:pt x="1232154" y="161671"/>
                  </a:cubicBezTo>
                  <a:lnTo>
                    <a:pt x="1343279" y="188468"/>
                  </a:lnTo>
                  <a:lnTo>
                    <a:pt x="1344803" y="188468"/>
                  </a:lnTo>
                  <a:cubicBezTo>
                    <a:pt x="1350772" y="188468"/>
                    <a:pt x="1357376" y="192151"/>
                    <a:pt x="1363345" y="200787"/>
                  </a:cubicBezTo>
                  <a:lnTo>
                    <a:pt x="1376553" y="207010"/>
                  </a:lnTo>
                  <a:lnTo>
                    <a:pt x="1389634" y="199644"/>
                  </a:lnTo>
                  <a:lnTo>
                    <a:pt x="1392809" y="199009"/>
                  </a:lnTo>
                  <a:cubicBezTo>
                    <a:pt x="1398778" y="199009"/>
                    <a:pt x="1402461" y="209804"/>
                    <a:pt x="1411859" y="209804"/>
                  </a:cubicBezTo>
                  <a:lnTo>
                    <a:pt x="1419733" y="201930"/>
                  </a:lnTo>
                  <a:lnTo>
                    <a:pt x="1428369" y="199771"/>
                  </a:lnTo>
                  <a:cubicBezTo>
                    <a:pt x="1443228" y="197866"/>
                    <a:pt x="1470279" y="190627"/>
                    <a:pt x="1495298" y="190627"/>
                  </a:cubicBezTo>
                  <a:cubicBezTo>
                    <a:pt x="1520571" y="190627"/>
                    <a:pt x="1543812" y="197993"/>
                    <a:pt x="1550797" y="225298"/>
                  </a:cubicBezTo>
                  <a:lnTo>
                    <a:pt x="1556004" y="230505"/>
                  </a:lnTo>
                  <a:cubicBezTo>
                    <a:pt x="1562989" y="236220"/>
                    <a:pt x="1566799" y="253746"/>
                    <a:pt x="1575435" y="253746"/>
                  </a:cubicBezTo>
                  <a:cubicBezTo>
                    <a:pt x="1579118" y="253746"/>
                    <a:pt x="1583690" y="250571"/>
                    <a:pt x="1589786" y="241681"/>
                  </a:cubicBezTo>
                  <a:lnTo>
                    <a:pt x="1602867" y="240538"/>
                  </a:lnTo>
                  <a:cubicBezTo>
                    <a:pt x="1631696" y="245491"/>
                    <a:pt x="1660271" y="251841"/>
                    <a:pt x="1689608" y="271018"/>
                  </a:cubicBezTo>
                  <a:lnTo>
                    <a:pt x="1692529" y="278257"/>
                  </a:lnTo>
                  <a:cubicBezTo>
                    <a:pt x="1699768" y="302387"/>
                    <a:pt x="1710817" y="309626"/>
                    <a:pt x="1728851" y="309626"/>
                  </a:cubicBezTo>
                  <a:lnTo>
                    <a:pt x="1733677" y="309245"/>
                  </a:lnTo>
                  <a:lnTo>
                    <a:pt x="1740408" y="303276"/>
                  </a:lnTo>
                  <a:cubicBezTo>
                    <a:pt x="1750314" y="288544"/>
                    <a:pt x="1758061" y="283337"/>
                    <a:pt x="1764538" y="283337"/>
                  </a:cubicBezTo>
                  <a:cubicBezTo>
                    <a:pt x="1774317" y="283337"/>
                    <a:pt x="1781556" y="294640"/>
                    <a:pt x="1790446" y="303022"/>
                  </a:cubicBezTo>
                  <a:lnTo>
                    <a:pt x="1793113" y="307086"/>
                  </a:lnTo>
                  <a:cubicBezTo>
                    <a:pt x="1798828" y="320294"/>
                    <a:pt x="1806702" y="324485"/>
                    <a:pt x="1821307" y="324485"/>
                  </a:cubicBezTo>
                  <a:lnTo>
                    <a:pt x="1835658" y="320040"/>
                  </a:lnTo>
                  <a:lnTo>
                    <a:pt x="1839468" y="319786"/>
                  </a:lnTo>
                  <a:cubicBezTo>
                    <a:pt x="1842643" y="319786"/>
                    <a:pt x="1845818" y="320548"/>
                    <a:pt x="1848993" y="322199"/>
                  </a:cubicBezTo>
                  <a:lnTo>
                    <a:pt x="1944370" y="343154"/>
                  </a:lnTo>
                  <a:lnTo>
                    <a:pt x="1953895" y="345313"/>
                  </a:lnTo>
                  <a:cubicBezTo>
                    <a:pt x="1971421" y="351790"/>
                    <a:pt x="2005838" y="362585"/>
                    <a:pt x="2031111" y="362585"/>
                  </a:cubicBezTo>
                  <a:cubicBezTo>
                    <a:pt x="2039874" y="362585"/>
                    <a:pt x="2047494" y="361315"/>
                    <a:pt x="2052955" y="358013"/>
                  </a:cubicBezTo>
                  <a:lnTo>
                    <a:pt x="2057019" y="353949"/>
                  </a:lnTo>
                  <a:lnTo>
                    <a:pt x="2061972" y="352806"/>
                  </a:lnTo>
                  <a:cubicBezTo>
                    <a:pt x="2073275" y="352806"/>
                    <a:pt x="2078863" y="378968"/>
                    <a:pt x="2090293" y="378968"/>
                  </a:cubicBezTo>
                  <a:cubicBezTo>
                    <a:pt x="2094992" y="378968"/>
                    <a:pt x="2100834" y="374396"/>
                    <a:pt x="2113915" y="353314"/>
                  </a:cubicBezTo>
                  <a:lnTo>
                    <a:pt x="2129409" y="350266"/>
                  </a:lnTo>
                  <a:cubicBezTo>
                    <a:pt x="2153158" y="350266"/>
                    <a:pt x="2183511" y="376682"/>
                    <a:pt x="2195703" y="378333"/>
                  </a:cubicBezTo>
                  <a:lnTo>
                    <a:pt x="2197608" y="378460"/>
                  </a:lnTo>
                  <a:cubicBezTo>
                    <a:pt x="2208657" y="378460"/>
                    <a:pt x="2222754" y="359537"/>
                    <a:pt x="2234057" y="359537"/>
                  </a:cubicBezTo>
                  <a:cubicBezTo>
                    <a:pt x="2236216" y="359537"/>
                    <a:pt x="2238375" y="360299"/>
                    <a:pt x="2237994" y="375793"/>
                  </a:cubicBezTo>
                  <a:lnTo>
                    <a:pt x="2254504" y="381127"/>
                  </a:lnTo>
                  <a:cubicBezTo>
                    <a:pt x="2264156" y="381127"/>
                    <a:pt x="2279269" y="378587"/>
                    <a:pt x="2302002" y="374523"/>
                  </a:cubicBezTo>
                  <a:lnTo>
                    <a:pt x="2332863" y="393827"/>
                  </a:lnTo>
                  <a:lnTo>
                    <a:pt x="2351024" y="401447"/>
                  </a:lnTo>
                  <a:cubicBezTo>
                    <a:pt x="2357501" y="401447"/>
                    <a:pt x="2366010" y="400177"/>
                    <a:pt x="2377313" y="400177"/>
                  </a:cubicBezTo>
                  <a:cubicBezTo>
                    <a:pt x="2378456" y="400177"/>
                    <a:pt x="2379472" y="400177"/>
                    <a:pt x="2380615" y="400177"/>
                  </a:cubicBezTo>
                  <a:lnTo>
                    <a:pt x="2385568" y="401701"/>
                  </a:lnTo>
                  <a:cubicBezTo>
                    <a:pt x="2391791" y="401701"/>
                    <a:pt x="2404491" y="396621"/>
                    <a:pt x="2425446" y="394462"/>
                  </a:cubicBezTo>
                  <a:lnTo>
                    <a:pt x="2434209" y="396494"/>
                  </a:lnTo>
                  <a:cubicBezTo>
                    <a:pt x="2442718" y="400558"/>
                    <a:pt x="2450084" y="409829"/>
                    <a:pt x="2457958" y="419227"/>
                  </a:cubicBezTo>
                  <a:lnTo>
                    <a:pt x="2457831" y="428371"/>
                  </a:lnTo>
                  <a:cubicBezTo>
                    <a:pt x="2359152" y="860552"/>
                    <a:pt x="2303526" y="1103630"/>
                    <a:pt x="2272284" y="1240282"/>
                  </a:cubicBezTo>
                  <a:lnTo>
                    <a:pt x="2245741" y="1356995"/>
                  </a:lnTo>
                  <a:lnTo>
                    <a:pt x="2244090" y="1364107"/>
                  </a:lnTo>
                  <a:lnTo>
                    <a:pt x="2239137" y="1386078"/>
                  </a:lnTo>
                  <a:lnTo>
                    <a:pt x="2233676" y="1409573"/>
                  </a:lnTo>
                  <a:lnTo>
                    <a:pt x="2232533" y="1414145"/>
                  </a:lnTo>
                  <a:lnTo>
                    <a:pt x="2232152" y="1416177"/>
                  </a:lnTo>
                  <a:lnTo>
                    <a:pt x="2224659" y="1448816"/>
                  </a:lnTo>
                  <a:cubicBezTo>
                    <a:pt x="2133219" y="1848739"/>
                    <a:pt x="2133219" y="1848739"/>
                    <a:pt x="2133219" y="1848739"/>
                  </a:cubicBezTo>
                  <a:cubicBezTo>
                    <a:pt x="2132584" y="1849755"/>
                    <a:pt x="2109216" y="1891792"/>
                    <a:pt x="2095500" y="1891792"/>
                  </a:cubicBezTo>
                  <a:lnTo>
                    <a:pt x="2091944" y="1891792"/>
                  </a:lnTo>
                  <a:lnTo>
                    <a:pt x="2087372" y="1882140"/>
                  </a:lnTo>
                  <a:cubicBezTo>
                    <a:pt x="2082038" y="1873123"/>
                    <a:pt x="2075307" y="1870583"/>
                    <a:pt x="2068068" y="1870583"/>
                  </a:cubicBezTo>
                  <a:lnTo>
                    <a:pt x="2041525" y="1873885"/>
                  </a:lnTo>
                  <a:lnTo>
                    <a:pt x="2039366" y="1873631"/>
                  </a:lnTo>
                  <a:cubicBezTo>
                    <a:pt x="2030095" y="1867154"/>
                    <a:pt x="2024253" y="1844929"/>
                    <a:pt x="2013331" y="1844929"/>
                  </a:cubicBezTo>
                  <a:cubicBezTo>
                    <a:pt x="2007870" y="1844929"/>
                    <a:pt x="2001012" y="1850644"/>
                    <a:pt x="1989582" y="1863979"/>
                  </a:cubicBezTo>
                  <a:lnTo>
                    <a:pt x="1983994" y="1862963"/>
                  </a:lnTo>
                  <a:cubicBezTo>
                    <a:pt x="1975485" y="1862963"/>
                    <a:pt x="1965071" y="1871980"/>
                    <a:pt x="1956562" y="1871980"/>
                  </a:cubicBezTo>
                  <a:cubicBezTo>
                    <a:pt x="1951482" y="1871980"/>
                    <a:pt x="1947164" y="1868805"/>
                    <a:pt x="1944497" y="1858518"/>
                  </a:cubicBezTo>
                  <a:lnTo>
                    <a:pt x="1939544" y="1818513"/>
                  </a:lnTo>
                  <a:lnTo>
                    <a:pt x="1935988" y="1817497"/>
                  </a:lnTo>
                  <a:cubicBezTo>
                    <a:pt x="1925447" y="1817497"/>
                    <a:pt x="1908175" y="1847977"/>
                    <a:pt x="1897253" y="1850263"/>
                  </a:cubicBezTo>
                  <a:cubicBezTo>
                    <a:pt x="1883537" y="1838960"/>
                    <a:pt x="1824101" y="1824355"/>
                    <a:pt x="1812798" y="1810258"/>
                  </a:cubicBezTo>
                  <a:cubicBezTo>
                    <a:pt x="1804543" y="1800479"/>
                    <a:pt x="1796288" y="1791843"/>
                    <a:pt x="1781683" y="1791843"/>
                  </a:cubicBezTo>
                  <a:lnTo>
                    <a:pt x="1771015" y="1798320"/>
                  </a:lnTo>
                  <a:cubicBezTo>
                    <a:pt x="1761744" y="1810766"/>
                    <a:pt x="1750060" y="1815465"/>
                    <a:pt x="1736979" y="1815465"/>
                  </a:cubicBezTo>
                  <a:cubicBezTo>
                    <a:pt x="1691894" y="1815465"/>
                    <a:pt x="1631442" y="1757553"/>
                    <a:pt x="1606169" y="1757553"/>
                  </a:cubicBezTo>
                  <a:cubicBezTo>
                    <a:pt x="1605534" y="1757553"/>
                    <a:pt x="1605026" y="1757553"/>
                    <a:pt x="1604518" y="1757680"/>
                  </a:cubicBezTo>
                  <a:lnTo>
                    <a:pt x="1576070" y="1763395"/>
                  </a:lnTo>
                  <a:cubicBezTo>
                    <a:pt x="1569339" y="1763395"/>
                    <a:pt x="1562862" y="1761744"/>
                    <a:pt x="1554861" y="1759585"/>
                  </a:cubicBezTo>
                  <a:lnTo>
                    <a:pt x="1548511" y="1760728"/>
                  </a:lnTo>
                  <a:cubicBezTo>
                    <a:pt x="1532128" y="1760728"/>
                    <a:pt x="1507872" y="1733550"/>
                    <a:pt x="1487170" y="1733550"/>
                  </a:cubicBezTo>
                  <a:cubicBezTo>
                    <a:pt x="1479296" y="1733550"/>
                    <a:pt x="1471931" y="1737487"/>
                    <a:pt x="1465707" y="1748409"/>
                  </a:cubicBezTo>
                  <a:cubicBezTo>
                    <a:pt x="1460754" y="1730375"/>
                    <a:pt x="1453515" y="1723898"/>
                    <a:pt x="1444879" y="1723898"/>
                  </a:cubicBezTo>
                  <a:cubicBezTo>
                    <a:pt x="1437894" y="1723898"/>
                    <a:pt x="1429893" y="1728216"/>
                    <a:pt x="1421638" y="1734185"/>
                  </a:cubicBezTo>
                  <a:cubicBezTo>
                    <a:pt x="1409700" y="1733423"/>
                    <a:pt x="1373886" y="1712976"/>
                    <a:pt x="1342009" y="1712976"/>
                  </a:cubicBezTo>
                  <a:lnTo>
                    <a:pt x="1331468" y="1718564"/>
                  </a:lnTo>
                  <a:cubicBezTo>
                    <a:pt x="1316863" y="1700022"/>
                    <a:pt x="1299718" y="1692656"/>
                    <a:pt x="1280795" y="1692656"/>
                  </a:cubicBezTo>
                  <a:lnTo>
                    <a:pt x="1242695" y="1700784"/>
                  </a:lnTo>
                  <a:cubicBezTo>
                    <a:pt x="1229742" y="1681988"/>
                    <a:pt x="1213358" y="1678686"/>
                    <a:pt x="1196340" y="1678686"/>
                  </a:cubicBezTo>
                  <a:lnTo>
                    <a:pt x="1167511" y="1679702"/>
                  </a:lnTo>
                  <a:cubicBezTo>
                    <a:pt x="1167258" y="1679702"/>
                    <a:pt x="1167003" y="1679702"/>
                    <a:pt x="1166750" y="1679702"/>
                  </a:cubicBezTo>
                  <a:cubicBezTo>
                    <a:pt x="1162178" y="1679702"/>
                    <a:pt x="1157352" y="1679956"/>
                    <a:pt x="1147953" y="1688338"/>
                  </a:cubicBezTo>
                  <a:lnTo>
                    <a:pt x="1136269" y="1692275"/>
                  </a:lnTo>
                  <a:cubicBezTo>
                    <a:pt x="1122808" y="1692275"/>
                    <a:pt x="1107948" y="1672590"/>
                    <a:pt x="1093089" y="1654937"/>
                  </a:cubicBezTo>
                  <a:lnTo>
                    <a:pt x="1064768" y="1656842"/>
                  </a:lnTo>
                  <a:cubicBezTo>
                    <a:pt x="1045083" y="1656842"/>
                    <a:pt x="1017143" y="1644269"/>
                    <a:pt x="991108" y="1639189"/>
                  </a:cubicBezTo>
                  <a:lnTo>
                    <a:pt x="975741" y="1631823"/>
                  </a:lnTo>
                  <a:lnTo>
                    <a:pt x="972566" y="1631442"/>
                  </a:lnTo>
                  <a:cubicBezTo>
                    <a:pt x="960374" y="1631442"/>
                    <a:pt x="943991" y="1651000"/>
                    <a:pt x="931926" y="1651000"/>
                  </a:cubicBezTo>
                  <a:cubicBezTo>
                    <a:pt x="925068" y="1651000"/>
                    <a:pt x="919607" y="1644650"/>
                    <a:pt x="916178" y="1624838"/>
                  </a:cubicBezTo>
                  <a:lnTo>
                    <a:pt x="913384" y="1624965"/>
                  </a:lnTo>
                  <a:cubicBezTo>
                    <a:pt x="890906" y="1624965"/>
                    <a:pt x="806196" y="1602613"/>
                    <a:pt x="777621" y="1582166"/>
                  </a:cubicBezTo>
                  <a:cubicBezTo>
                    <a:pt x="770509" y="1552448"/>
                    <a:pt x="758444" y="1544193"/>
                    <a:pt x="740664" y="1544193"/>
                  </a:cubicBezTo>
                  <a:lnTo>
                    <a:pt x="732156" y="1546098"/>
                  </a:lnTo>
                  <a:cubicBezTo>
                    <a:pt x="720472" y="1564894"/>
                    <a:pt x="711708" y="1571117"/>
                    <a:pt x="704343" y="1571117"/>
                  </a:cubicBezTo>
                  <a:cubicBezTo>
                    <a:pt x="693548" y="1571117"/>
                    <a:pt x="685801" y="1557401"/>
                    <a:pt x="676530" y="1550035"/>
                  </a:cubicBezTo>
                  <a:cubicBezTo>
                    <a:pt x="665989" y="1520190"/>
                    <a:pt x="589535" y="1540891"/>
                    <a:pt x="575311" y="1523492"/>
                  </a:cubicBezTo>
                  <a:cubicBezTo>
                    <a:pt x="568580" y="1507871"/>
                    <a:pt x="559817" y="1500886"/>
                    <a:pt x="549530" y="1500886"/>
                  </a:cubicBezTo>
                  <a:cubicBezTo>
                    <a:pt x="541656" y="1500886"/>
                    <a:pt x="532893" y="1504950"/>
                    <a:pt x="523368" y="1512443"/>
                  </a:cubicBezTo>
                  <a:cubicBezTo>
                    <a:pt x="510922" y="1506601"/>
                    <a:pt x="467996" y="1491742"/>
                    <a:pt x="438532" y="1491742"/>
                  </a:cubicBezTo>
                  <a:cubicBezTo>
                    <a:pt x="429133" y="1491742"/>
                    <a:pt x="421006" y="1493266"/>
                    <a:pt x="412497" y="1500251"/>
                  </a:cubicBezTo>
                  <a:lnTo>
                    <a:pt x="407036" y="1501521"/>
                  </a:lnTo>
                  <a:cubicBezTo>
                    <a:pt x="395352" y="1501521"/>
                    <a:pt x="389764" y="1475105"/>
                    <a:pt x="378461" y="1475105"/>
                  </a:cubicBezTo>
                  <a:cubicBezTo>
                    <a:pt x="373762" y="1475105"/>
                    <a:pt x="368047" y="1479677"/>
                    <a:pt x="354839" y="1500886"/>
                  </a:cubicBezTo>
                  <a:lnTo>
                    <a:pt x="339345" y="1503934"/>
                  </a:lnTo>
                  <a:cubicBezTo>
                    <a:pt x="315596" y="1503934"/>
                    <a:pt x="285243" y="1477518"/>
                    <a:pt x="273051" y="1475867"/>
                  </a:cubicBezTo>
                  <a:lnTo>
                    <a:pt x="271019" y="1475740"/>
                  </a:lnTo>
                  <a:cubicBezTo>
                    <a:pt x="259843" y="1475740"/>
                    <a:pt x="245873" y="1494663"/>
                    <a:pt x="234570" y="1494663"/>
                  </a:cubicBezTo>
                  <a:cubicBezTo>
                    <a:pt x="232411" y="1494663"/>
                    <a:pt x="230379" y="1493901"/>
                    <a:pt x="230506" y="1478534"/>
                  </a:cubicBezTo>
                  <a:lnTo>
                    <a:pt x="214504" y="1473073"/>
                  </a:lnTo>
                  <a:cubicBezTo>
                    <a:pt x="205106" y="1473073"/>
                    <a:pt x="190374" y="1475740"/>
                    <a:pt x="168276" y="1480058"/>
                  </a:cubicBezTo>
                  <a:cubicBezTo>
                    <a:pt x="125096" y="1478534"/>
                    <a:pt x="88647" y="1465961"/>
                    <a:pt x="87885" y="1446022"/>
                  </a:cubicBezTo>
                  <a:lnTo>
                    <a:pt x="58548" y="1443863"/>
                  </a:lnTo>
                  <a:lnTo>
                    <a:pt x="54230" y="1443228"/>
                  </a:lnTo>
                  <a:cubicBezTo>
                    <a:pt x="45086" y="1443228"/>
                    <a:pt x="34799" y="1454912"/>
                    <a:pt x="6478" y="1456309"/>
                  </a:cubicBezTo>
                  <a:lnTo>
                    <a:pt x="8510" y="1435354"/>
                  </a:lnTo>
                  <a:cubicBezTo>
                    <a:pt x="56007" y="1227709"/>
                    <a:pt x="88773" y="1084707"/>
                    <a:pt x="111125" y="986409"/>
                  </a:cubicBezTo>
                  <a:lnTo>
                    <a:pt x="122936" y="934974"/>
                  </a:lnTo>
                  <a:lnTo>
                    <a:pt x="122809" y="934466"/>
                  </a:lnTo>
                  <a:cubicBezTo>
                    <a:pt x="142875" y="842264"/>
                    <a:pt x="330835" y="8001"/>
                    <a:pt x="335153" y="5588"/>
                  </a:cubicBezTo>
                  <a:lnTo>
                    <a:pt x="338709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32" name="Group 32"/>
          <p:cNvGrpSpPr>
            <a:grpSpLocks noChangeAspect="1"/>
          </p:cNvGrpSpPr>
          <p:nvPr/>
        </p:nvGrpSpPr>
        <p:grpSpPr>
          <a:xfrm>
            <a:off x="2558282" y="2871559"/>
            <a:ext cx="432692" cy="152610"/>
            <a:chOff x="0" y="0"/>
            <a:chExt cx="432689" cy="152616"/>
          </a:xfrm>
        </p:grpSpPr>
        <p:sp>
          <p:nvSpPr>
            <p:cNvPr id="33" name="Freeform 33"/>
            <p:cNvSpPr/>
            <p:nvPr/>
          </p:nvSpPr>
          <p:spPr>
            <a:xfrm>
              <a:off x="-1016" y="-1270"/>
              <a:ext cx="433705" cy="154559"/>
            </a:xfrm>
            <a:custGeom>
              <a:avLst/>
              <a:gdLst/>
              <a:ahLst/>
              <a:cxnLst/>
              <a:rect l="l" t="t" r="r" b="b"/>
              <a:pathLst>
                <a:path w="433705" h="154559">
                  <a:moveTo>
                    <a:pt x="88392" y="110363"/>
                  </a:moveTo>
                  <a:cubicBezTo>
                    <a:pt x="90043" y="121412"/>
                    <a:pt x="87249" y="130683"/>
                    <a:pt x="80137" y="138049"/>
                  </a:cubicBezTo>
                  <a:cubicBezTo>
                    <a:pt x="73025" y="145415"/>
                    <a:pt x="62611" y="150241"/>
                    <a:pt x="48895" y="152273"/>
                  </a:cubicBezTo>
                  <a:cubicBezTo>
                    <a:pt x="33909" y="154559"/>
                    <a:pt x="22225" y="154305"/>
                    <a:pt x="13589" y="151765"/>
                  </a:cubicBezTo>
                  <a:lnTo>
                    <a:pt x="11430" y="137541"/>
                  </a:lnTo>
                  <a:lnTo>
                    <a:pt x="22860" y="139827"/>
                  </a:lnTo>
                  <a:cubicBezTo>
                    <a:pt x="35306" y="140589"/>
                    <a:pt x="41529" y="140335"/>
                    <a:pt x="47498" y="139446"/>
                  </a:cubicBezTo>
                  <a:lnTo>
                    <a:pt x="64262" y="135001"/>
                  </a:lnTo>
                  <a:cubicBezTo>
                    <a:pt x="73025" y="126111"/>
                    <a:pt x="74803" y="120523"/>
                    <a:pt x="73787" y="113919"/>
                  </a:cubicBezTo>
                  <a:lnTo>
                    <a:pt x="71628" y="106172"/>
                  </a:lnTo>
                  <a:lnTo>
                    <a:pt x="64008" y="99060"/>
                  </a:lnTo>
                  <a:cubicBezTo>
                    <a:pt x="55118" y="95504"/>
                    <a:pt x="48514" y="93853"/>
                    <a:pt x="39624" y="92075"/>
                  </a:cubicBezTo>
                  <a:cubicBezTo>
                    <a:pt x="27305" y="89662"/>
                    <a:pt x="18161" y="85979"/>
                    <a:pt x="12319" y="80899"/>
                  </a:cubicBezTo>
                  <a:lnTo>
                    <a:pt x="2794" y="68834"/>
                  </a:lnTo>
                  <a:cubicBezTo>
                    <a:pt x="0" y="49911"/>
                    <a:pt x="2413" y="41656"/>
                    <a:pt x="8890" y="34798"/>
                  </a:cubicBezTo>
                  <a:cubicBezTo>
                    <a:pt x="15367" y="27940"/>
                    <a:pt x="24511" y="23622"/>
                    <a:pt x="36576" y="21844"/>
                  </a:cubicBezTo>
                  <a:lnTo>
                    <a:pt x="72136" y="23495"/>
                  </a:lnTo>
                  <a:lnTo>
                    <a:pt x="69469" y="36957"/>
                  </a:lnTo>
                  <a:cubicBezTo>
                    <a:pt x="58420" y="34163"/>
                    <a:pt x="48006" y="33528"/>
                    <a:pt x="38100" y="34925"/>
                  </a:cubicBezTo>
                  <a:lnTo>
                    <a:pt x="24638" y="38735"/>
                  </a:lnTo>
                  <a:cubicBezTo>
                    <a:pt x="16891" y="46736"/>
                    <a:pt x="15367" y="51689"/>
                    <a:pt x="16256" y="57531"/>
                  </a:cubicBezTo>
                  <a:lnTo>
                    <a:pt x="18288" y="65405"/>
                  </a:lnTo>
                  <a:lnTo>
                    <a:pt x="25400" y="72644"/>
                  </a:lnTo>
                  <a:cubicBezTo>
                    <a:pt x="33782" y="76073"/>
                    <a:pt x="40005" y="77724"/>
                    <a:pt x="48260" y="79375"/>
                  </a:cubicBezTo>
                  <a:cubicBezTo>
                    <a:pt x="62103" y="82169"/>
                    <a:pt x="72009" y="85852"/>
                    <a:pt x="77724" y="90551"/>
                  </a:cubicBezTo>
                  <a:lnTo>
                    <a:pt x="87122" y="101727"/>
                  </a:lnTo>
                  <a:close/>
                  <a:moveTo>
                    <a:pt x="145669" y="125730"/>
                  </a:moveTo>
                  <a:lnTo>
                    <a:pt x="150495" y="124841"/>
                  </a:lnTo>
                  <a:lnTo>
                    <a:pt x="156972" y="122682"/>
                  </a:lnTo>
                  <a:lnTo>
                    <a:pt x="159893" y="132969"/>
                  </a:lnTo>
                  <a:lnTo>
                    <a:pt x="156337" y="135001"/>
                  </a:lnTo>
                  <a:lnTo>
                    <a:pt x="147701" y="137541"/>
                  </a:lnTo>
                  <a:cubicBezTo>
                    <a:pt x="127127" y="140589"/>
                    <a:pt x="116459" y="132334"/>
                    <a:pt x="113665" y="113157"/>
                  </a:cubicBezTo>
                  <a:lnTo>
                    <a:pt x="105156" y="57023"/>
                  </a:lnTo>
                  <a:lnTo>
                    <a:pt x="91694" y="59055"/>
                  </a:lnTo>
                  <a:lnTo>
                    <a:pt x="90678" y="52070"/>
                  </a:lnTo>
                  <a:lnTo>
                    <a:pt x="103251" y="44196"/>
                  </a:lnTo>
                  <a:lnTo>
                    <a:pt x="106299" y="23114"/>
                  </a:lnTo>
                  <a:lnTo>
                    <a:pt x="114554" y="21844"/>
                  </a:lnTo>
                  <a:lnTo>
                    <a:pt x="117856" y="43688"/>
                  </a:lnTo>
                  <a:lnTo>
                    <a:pt x="145161" y="39624"/>
                  </a:lnTo>
                  <a:lnTo>
                    <a:pt x="146939" y="50673"/>
                  </a:lnTo>
                  <a:lnTo>
                    <a:pt x="119507" y="54864"/>
                  </a:lnTo>
                  <a:lnTo>
                    <a:pt x="127762" y="110363"/>
                  </a:lnTo>
                  <a:cubicBezTo>
                    <a:pt x="128651" y="116078"/>
                    <a:pt x="130683" y="120269"/>
                    <a:pt x="133858" y="122809"/>
                  </a:cubicBezTo>
                  <a:lnTo>
                    <a:pt x="140970" y="126492"/>
                  </a:lnTo>
                  <a:close/>
                  <a:moveTo>
                    <a:pt x="218567" y="126873"/>
                  </a:moveTo>
                  <a:cubicBezTo>
                    <a:pt x="204597" y="128905"/>
                    <a:pt x="192913" y="126365"/>
                    <a:pt x="183642" y="119126"/>
                  </a:cubicBezTo>
                  <a:cubicBezTo>
                    <a:pt x="174244" y="111760"/>
                    <a:pt x="168529" y="100584"/>
                    <a:pt x="166243" y="85471"/>
                  </a:cubicBezTo>
                  <a:cubicBezTo>
                    <a:pt x="163957" y="70358"/>
                    <a:pt x="165862" y="57658"/>
                    <a:pt x="172085" y="47625"/>
                  </a:cubicBezTo>
                  <a:cubicBezTo>
                    <a:pt x="178181" y="37465"/>
                    <a:pt x="187579" y="31496"/>
                    <a:pt x="200152" y="29591"/>
                  </a:cubicBezTo>
                  <a:cubicBezTo>
                    <a:pt x="212090" y="27813"/>
                    <a:pt x="221996" y="30353"/>
                    <a:pt x="229997" y="37084"/>
                  </a:cubicBezTo>
                  <a:cubicBezTo>
                    <a:pt x="237998" y="43815"/>
                    <a:pt x="243078" y="53594"/>
                    <a:pt x="244983" y="66294"/>
                  </a:cubicBezTo>
                  <a:lnTo>
                    <a:pt x="246380" y="75311"/>
                  </a:lnTo>
                  <a:lnTo>
                    <a:pt x="181356" y="85090"/>
                  </a:lnTo>
                  <a:cubicBezTo>
                    <a:pt x="183261" y="96139"/>
                    <a:pt x="187325" y="104140"/>
                    <a:pt x="193548" y="109093"/>
                  </a:cubicBezTo>
                  <a:lnTo>
                    <a:pt x="207518" y="115697"/>
                  </a:lnTo>
                  <a:cubicBezTo>
                    <a:pt x="227330" y="112776"/>
                    <a:pt x="237109" y="109093"/>
                    <a:pt x="246380" y="103378"/>
                  </a:cubicBezTo>
                  <a:lnTo>
                    <a:pt x="248285" y="116205"/>
                  </a:lnTo>
                  <a:lnTo>
                    <a:pt x="239014" y="121412"/>
                  </a:lnTo>
                  <a:cubicBezTo>
                    <a:pt x="230251" y="124587"/>
                    <a:pt x="224917" y="125857"/>
                    <a:pt x="218567" y="126873"/>
                  </a:cubicBezTo>
                  <a:close/>
                  <a:moveTo>
                    <a:pt x="201803" y="41656"/>
                  </a:moveTo>
                  <a:lnTo>
                    <a:pt x="188595" y="46101"/>
                  </a:lnTo>
                  <a:cubicBezTo>
                    <a:pt x="181102" y="57404"/>
                    <a:pt x="179451" y="64516"/>
                    <a:pt x="179959" y="73406"/>
                  </a:cubicBezTo>
                  <a:lnTo>
                    <a:pt x="229235" y="66040"/>
                  </a:lnTo>
                  <a:cubicBezTo>
                    <a:pt x="227965" y="57023"/>
                    <a:pt x="224917" y="50419"/>
                    <a:pt x="220091" y="46228"/>
                  </a:cubicBezTo>
                  <a:lnTo>
                    <a:pt x="209296" y="40513"/>
                  </a:lnTo>
                  <a:close/>
                  <a:moveTo>
                    <a:pt x="295529" y="113538"/>
                  </a:moveTo>
                  <a:lnTo>
                    <a:pt x="245618" y="24511"/>
                  </a:lnTo>
                  <a:lnTo>
                    <a:pt x="260985" y="22225"/>
                  </a:lnTo>
                  <a:lnTo>
                    <a:pt x="289687" y="75184"/>
                  </a:lnTo>
                  <a:cubicBezTo>
                    <a:pt x="296164" y="87630"/>
                    <a:pt x="300101" y="95631"/>
                    <a:pt x="301498" y="99441"/>
                  </a:cubicBezTo>
                  <a:lnTo>
                    <a:pt x="302260" y="99314"/>
                  </a:lnTo>
                  <a:lnTo>
                    <a:pt x="303530" y="89662"/>
                  </a:lnTo>
                  <a:cubicBezTo>
                    <a:pt x="307340" y="69469"/>
                    <a:pt x="311785" y="47498"/>
                    <a:pt x="318643" y="13589"/>
                  </a:cubicBezTo>
                  <a:lnTo>
                    <a:pt x="333883" y="11303"/>
                  </a:lnTo>
                  <a:lnTo>
                    <a:pt x="312293" y="111125"/>
                  </a:lnTo>
                  <a:close/>
                  <a:moveTo>
                    <a:pt x="403987" y="99060"/>
                  </a:moveTo>
                  <a:cubicBezTo>
                    <a:pt x="390017" y="101219"/>
                    <a:pt x="378333" y="98552"/>
                    <a:pt x="369062" y="91313"/>
                  </a:cubicBezTo>
                  <a:cubicBezTo>
                    <a:pt x="359664" y="83947"/>
                    <a:pt x="353822" y="72771"/>
                    <a:pt x="351663" y="57658"/>
                  </a:cubicBezTo>
                  <a:cubicBezTo>
                    <a:pt x="349377" y="42545"/>
                    <a:pt x="351282" y="29845"/>
                    <a:pt x="357378" y="19812"/>
                  </a:cubicBezTo>
                  <a:cubicBezTo>
                    <a:pt x="363601" y="9652"/>
                    <a:pt x="372999" y="3683"/>
                    <a:pt x="385572" y="1778"/>
                  </a:cubicBezTo>
                  <a:cubicBezTo>
                    <a:pt x="397383" y="0"/>
                    <a:pt x="407289" y="2540"/>
                    <a:pt x="415417" y="9271"/>
                  </a:cubicBezTo>
                  <a:cubicBezTo>
                    <a:pt x="423418" y="16002"/>
                    <a:pt x="428498" y="25781"/>
                    <a:pt x="430403" y="38481"/>
                  </a:cubicBezTo>
                  <a:lnTo>
                    <a:pt x="431673" y="47498"/>
                  </a:lnTo>
                  <a:lnTo>
                    <a:pt x="366649" y="57277"/>
                  </a:lnTo>
                  <a:cubicBezTo>
                    <a:pt x="368681" y="68326"/>
                    <a:pt x="372745" y="76327"/>
                    <a:pt x="378841" y="81280"/>
                  </a:cubicBezTo>
                  <a:lnTo>
                    <a:pt x="392938" y="88011"/>
                  </a:lnTo>
                  <a:cubicBezTo>
                    <a:pt x="412750" y="84963"/>
                    <a:pt x="422529" y="81407"/>
                    <a:pt x="431800" y="75692"/>
                  </a:cubicBezTo>
                  <a:lnTo>
                    <a:pt x="433705" y="88392"/>
                  </a:lnTo>
                  <a:lnTo>
                    <a:pt x="424434" y="93599"/>
                  </a:lnTo>
                  <a:cubicBezTo>
                    <a:pt x="415671" y="96774"/>
                    <a:pt x="410337" y="98171"/>
                    <a:pt x="403987" y="99060"/>
                  </a:cubicBezTo>
                  <a:close/>
                  <a:moveTo>
                    <a:pt x="387223" y="13843"/>
                  </a:moveTo>
                  <a:lnTo>
                    <a:pt x="374015" y="18288"/>
                  </a:lnTo>
                  <a:cubicBezTo>
                    <a:pt x="366395" y="29591"/>
                    <a:pt x="364744" y="36830"/>
                    <a:pt x="365252" y="45593"/>
                  </a:cubicBezTo>
                  <a:lnTo>
                    <a:pt x="414655" y="38227"/>
                  </a:lnTo>
                  <a:cubicBezTo>
                    <a:pt x="413258" y="29210"/>
                    <a:pt x="410210" y="22606"/>
                    <a:pt x="405511" y="18415"/>
                  </a:cubicBezTo>
                  <a:lnTo>
                    <a:pt x="394716" y="1270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>
            <a:off x="2740657" y="4059298"/>
            <a:ext cx="162735" cy="116776"/>
            <a:chOff x="0" y="0"/>
            <a:chExt cx="162738" cy="11677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64084" cy="118872"/>
            </a:xfrm>
            <a:custGeom>
              <a:avLst/>
              <a:gdLst/>
              <a:ahLst/>
              <a:cxnLst/>
              <a:rect l="l" t="t" r="r" b="b"/>
              <a:pathLst>
                <a:path w="164084" h="118872">
                  <a:moveTo>
                    <a:pt x="54229" y="104267"/>
                  </a:moveTo>
                  <a:lnTo>
                    <a:pt x="59182" y="103378"/>
                  </a:lnTo>
                  <a:lnTo>
                    <a:pt x="65532" y="101346"/>
                  </a:lnTo>
                  <a:lnTo>
                    <a:pt x="68453" y="111633"/>
                  </a:lnTo>
                  <a:lnTo>
                    <a:pt x="64770" y="113538"/>
                  </a:lnTo>
                  <a:lnTo>
                    <a:pt x="56261" y="115951"/>
                  </a:lnTo>
                  <a:cubicBezTo>
                    <a:pt x="35560" y="118872"/>
                    <a:pt x="25019" y="110490"/>
                    <a:pt x="22352" y="91313"/>
                  </a:cubicBezTo>
                  <a:lnTo>
                    <a:pt x="14478" y="35052"/>
                  </a:lnTo>
                  <a:lnTo>
                    <a:pt x="889" y="36957"/>
                  </a:lnTo>
                  <a:lnTo>
                    <a:pt x="0" y="30099"/>
                  </a:lnTo>
                  <a:lnTo>
                    <a:pt x="12700" y="22225"/>
                  </a:lnTo>
                  <a:lnTo>
                    <a:pt x="15875" y="1143"/>
                  </a:lnTo>
                  <a:lnTo>
                    <a:pt x="24130" y="0"/>
                  </a:lnTo>
                  <a:lnTo>
                    <a:pt x="27178" y="21971"/>
                  </a:lnTo>
                  <a:lnTo>
                    <a:pt x="54610" y="18161"/>
                  </a:lnTo>
                  <a:lnTo>
                    <a:pt x="56261" y="29210"/>
                  </a:lnTo>
                  <a:lnTo>
                    <a:pt x="28829" y="33020"/>
                  </a:lnTo>
                  <a:lnTo>
                    <a:pt x="36576" y="88646"/>
                  </a:lnTo>
                  <a:cubicBezTo>
                    <a:pt x="37338" y="94361"/>
                    <a:pt x="39370" y="98552"/>
                    <a:pt x="42418" y="101219"/>
                  </a:cubicBezTo>
                  <a:lnTo>
                    <a:pt x="49530" y="104902"/>
                  </a:lnTo>
                  <a:close/>
                  <a:moveTo>
                    <a:pt x="161925" y="51181"/>
                  </a:moveTo>
                  <a:cubicBezTo>
                    <a:pt x="164084" y="66548"/>
                    <a:pt x="161925" y="79121"/>
                    <a:pt x="155321" y="88900"/>
                  </a:cubicBezTo>
                  <a:cubicBezTo>
                    <a:pt x="148844" y="98679"/>
                    <a:pt x="138684" y="104521"/>
                    <a:pt x="124968" y="106426"/>
                  </a:cubicBezTo>
                  <a:lnTo>
                    <a:pt x="108712" y="106680"/>
                  </a:lnTo>
                  <a:cubicBezTo>
                    <a:pt x="94488" y="100584"/>
                    <a:pt x="88646" y="95504"/>
                    <a:pt x="84074" y="88646"/>
                  </a:cubicBezTo>
                  <a:lnTo>
                    <a:pt x="75057" y="63373"/>
                  </a:lnTo>
                  <a:cubicBezTo>
                    <a:pt x="72898" y="47879"/>
                    <a:pt x="75057" y="35433"/>
                    <a:pt x="81661" y="25654"/>
                  </a:cubicBezTo>
                  <a:cubicBezTo>
                    <a:pt x="88138" y="16002"/>
                    <a:pt x="98171" y="10287"/>
                    <a:pt x="111887" y="8382"/>
                  </a:cubicBezTo>
                  <a:cubicBezTo>
                    <a:pt x="125095" y="6477"/>
                    <a:pt x="136271" y="9398"/>
                    <a:pt x="145288" y="17145"/>
                  </a:cubicBezTo>
                  <a:cubicBezTo>
                    <a:pt x="154305" y="24892"/>
                    <a:pt x="159893" y="36195"/>
                    <a:pt x="161925" y="51181"/>
                  </a:cubicBezTo>
                  <a:close/>
                  <a:moveTo>
                    <a:pt x="89916" y="61214"/>
                  </a:moveTo>
                  <a:cubicBezTo>
                    <a:pt x="91567" y="73279"/>
                    <a:pt x="95377" y="82169"/>
                    <a:pt x="101092" y="87884"/>
                  </a:cubicBezTo>
                  <a:lnTo>
                    <a:pt x="114300" y="95631"/>
                  </a:lnTo>
                  <a:cubicBezTo>
                    <a:pt x="132969" y="93091"/>
                    <a:pt x="139700" y="88900"/>
                    <a:pt x="143637" y="81915"/>
                  </a:cubicBezTo>
                  <a:cubicBezTo>
                    <a:pt x="147574" y="74930"/>
                    <a:pt x="148844" y="65405"/>
                    <a:pt x="147066" y="53213"/>
                  </a:cubicBezTo>
                  <a:cubicBezTo>
                    <a:pt x="145415" y="41275"/>
                    <a:pt x="141732" y="32512"/>
                    <a:pt x="136017" y="26924"/>
                  </a:cubicBezTo>
                  <a:lnTo>
                    <a:pt x="122682" y="19177"/>
                  </a:lnTo>
                  <a:cubicBezTo>
                    <a:pt x="103759" y="21844"/>
                    <a:pt x="97155" y="25908"/>
                    <a:pt x="93218" y="32766"/>
                  </a:cubicBezTo>
                  <a:cubicBezTo>
                    <a:pt x="89281" y="39624"/>
                    <a:pt x="88265" y="49022"/>
                    <a:pt x="89916" y="61214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36" name="Group 36"/>
          <p:cNvGrpSpPr>
            <a:grpSpLocks noChangeAspect="1"/>
          </p:cNvGrpSpPr>
          <p:nvPr/>
        </p:nvGrpSpPr>
        <p:grpSpPr>
          <a:xfrm>
            <a:off x="3760470" y="4880734"/>
            <a:ext cx="351158" cy="168402"/>
            <a:chOff x="0" y="0"/>
            <a:chExt cx="351155" cy="16840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51155" cy="169037"/>
            </a:xfrm>
            <a:custGeom>
              <a:avLst/>
              <a:gdLst/>
              <a:ahLst/>
              <a:cxnLst/>
              <a:rect l="l" t="t" r="r" b="b"/>
              <a:pathLst>
                <a:path w="351155" h="169037">
                  <a:moveTo>
                    <a:pt x="25400" y="98806"/>
                  </a:moveTo>
                  <a:lnTo>
                    <a:pt x="0" y="0"/>
                  </a:lnTo>
                  <a:lnTo>
                    <a:pt x="15367" y="1651"/>
                  </a:lnTo>
                  <a:lnTo>
                    <a:pt x="29591" y="60198"/>
                  </a:lnTo>
                  <a:cubicBezTo>
                    <a:pt x="32639" y="73914"/>
                    <a:pt x="34417" y="82677"/>
                    <a:pt x="34798" y="86741"/>
                  </a:cubicBezTo>
                  <a:lnTo>
                    <a:pt x="35560" y="86868"/>
                  </a:lnTo>
                  <a:lnTo>
                    <a:pt x="39243" y="77724"/>
                  </a:lnTo>
                  <a:cubicBezTo>
                    <a:pt x="48133" y="59309"/>
                    <a:pt x="58039" y="39116"/>
                    <a:pt x="73406" y="8128"/>
                  </a:cubicBezTo>
                  <a:lnTo>
                    <a:pt x="88773" y="9906"/>
                  </a:lnTo>
                  <a:lnTo>
                    <a:pt x="42164" y="100711"/>
                  </a:lnTo>
                  <a:close/>
                  <a:moveTo>
                    <a:pt x="133858" y="112649"/>
                  </a:moveTo>
                  <a:cubicBezTo>
                    <a:pt x="119888" y="111125"/>
                    <a:pt x="109220" y="105664"/>
                    <a:pt x="102108" y="96139"/>
                  </a:cubicBezTo>
                  <a:cubicBezTo>
                    <a:pt x="94996" y="86614"/>
                    <a:pt x="92202" y="74422"/>
                    <a:pt x="93980" y="59309"/>
                  </a:cubicBezTo>
                  <a:cubicBezTo>
                    <a:pt x="95631" y="43942"/>
                    <a:pt x="100711" y="32258"/>
                    <a:pt x="109220" y="24130"/>
                  </a:cubicBezTo>
                  <a:cubicBezTo>
                    <a:pt x="117856" y="15875"/>
                    <a:pt x="128397" y="12573"/>
                    <a:pt x="141097" y="13970"/>
                  </a:cubicBezTo>
                  <a:cubicBezTo>
                    <a:pt x="153035" y="15240"/>
                    <a:pt x="161925" y="20193"/>
                    <a:pt x="168021" y="28829"/>
                  </a:cubicBezTo>
                  <a:cubicBezTo>
                    <a:pt x="174117" y="37465"/>
                    <a:pt x="176403" y="48133"/>
                    <a:pt x="175006" y="60960"/>
                  </a:cubicBezTo>
                  <a:lnTo>
                    <a:pt x="173990" y="69977"/>
                  </a:lnTo>
                  <a:lnTo>
                    <a:pt x="108585" y="62738"/>
                  </a:lnTo>
                  <a:cubicBezTo>
                    <a:pt x="107696" y="73914"/>
                    <a:pt x="109474" y="82677"/>
                    <a:pt x="114173" y="89027"/>
                  </a:cubicBezTo>
                  <a:lnTo>
                    <a:pt x="126111" y="99060"/>
                  </a:lnTo>
                  <a:cubicBezTo>
                    <a:pt x="146050" y="101346"/>
                    <a:pt x="156337" y="100330"/>
                    <a:pt x="166751" y="97155"/>
                  </a:cubicBezTo>
                  <a:lnTo>
                    <a:pt x="165354" y="109982"/>
                  </a:lnTo>
                  <a:lnTo>
                    <a:pt x="155067" y="112649"/>
                  </a:lnTo>
                  <a:cubicBezTo>
                    <a:pt x="145796" y="113538"/>
                    <a:pt x="140335" y="113411"/>
                    <a:pt x="133858" y="112649"/>
                  </a:cubicBezTo>
                  <a:close/>
                  <a:moveTo>
                    <a:pt x="139573" y="26035"/>
                  </a:moveTo>
                  <a:lnTo>
                    <a:pt x="125603" y="26924"/>
                  </a:lnTo>
                  <a:cubicBezTo>
                    <a:pt x="115443" y="35814"/>
                    <a:pt x="112014" y="42418"/>
                    <a:pt x="110236" y="51054"/>
                  </a:cubicBezTo>
                  <a:lnTo>
                    <a:pt x="159893" y="56642"/>
                  </a:lnTo>
                  <a:cubicBezTo>
                    <a:pt x="160782" y="47498"/>
                    <a:pt x="159639" y="40386"/>
                    <a:pt x="156083" y="35179"/>
                  </a:cubicBezTo>
                  <a:lnTo>
                    <a:pt x="147066" y="26797"/>
                  </a:lnTo>
                  <a:close/>
                  <a:moveTo>
                    <a:pt x="248031" y="25908"/>
                  </a:moveTo>
                  <a:lnTo>
                    <a:pt x="255905" y="27178"/>
                  </a:lnTo>
                  <a:lnTo>
                    <a:pt x="255778" y="41275"/>
                  </a:lnTo>
                  <a:lnTo>
                    <a:pt x="248539" y="39116"/>
                  </a:lnTo>
                  <a:cubicBezTo>
                    <a:pt x="237871" y="37973"/>
                    <a:pt x="230886" y="40386"/>
                    <a:pt x="224790" y="45974"/>
                  </a:cubicBezTo>
                  <a:lnTo>
                    <a:pt x="215011" y="59055"/>
                  </a:lnTo>
                  <a:lnTo>
                    <a:pt x="208280" y="119253"/>
                  </a:lnTo>
                  <a:lnTo>
                    <a:pt x="193929" y="117602"/>
                  </a:lnTo>
                  <a:lnTo>
                    <a:pt x="204597" y="22733"/>
                  </a:lnTo>
                  <a:lnTo>
                    <a:pt x="216408" y="24130"/>
                  </a:lnTo>
                  <a:lnTo>
                    <a:pt x="216027" y="41910"/>
                  </a:lnTo>
                  <a:lnTo>
                    <a:pt x="216789" y="41910"/>
                  </a:lnTo>
                  <a:lnTo>
                    <a:pt x="225806" y="31877"/>
                  </a:lnTo>
                  <a:cubicBezTo>
                    <a:pt x="236474" y="26289"/>
                    <a:pt x="242062" y="25273"/>
                    <a:pt x="248031" y="25908"/>
                  </a:cubicBezTo>
                  <a:close/>
                  <a:moveTo>
                    <a:pt x="262128" y="29210"/>
                  </a:moveTo>
                  <a:lnTo>
                    <a:pt x="277622" y="30988"/>
                  </a:lnTo>
                  <a:lnTo>
                    <a:pt x="292354" y="87376"/>
                  </a:lnTo>
                  <a:cubicBezTo>
                    <a:pt x="295529" y="100203"/>
                    <a:pt x="297307" y="109347"/>
                    <a:pt x="297815" y="115062"/>
                  </a:cubicBezTo>
                  <a:lnTo>
                    <a:pt x="298577" y="115062"/>
                  </a:lnTo>
                  <a:lnTo>
                    <a:pt x="301752" y="107315"/>
                  </a:lnTo>
                  <a:cubicBezTo>
                    <a:pt x="308102" y="93599"/>
                    <a:pt x="318389" y="72644"/>
                    <a:pt x="335788" y="37465"/>
                  </a:cubicBezTo>
                  <a:lnTo>
                    <a:pt x="351155" y="39116"/>
                  </a:lnTo>
                  <a:lnTo>
                    <a:pt x="298323" y="142621"/>
                  </a:lnTo>
                  <a:cubicBezTo>
                    <a:pt x="293116" y="152781"/>
                    <a:pt x="287528" y="159893"/>
                    <a:pt x="281686" y="163703"/>
                  </a:cubicBezTo>
                  <a:lnTo>
                    <a:pt x="268859" y="169037"/>
                  </a:lnTo>
                  <a:cubicBezTo>
                    <a:pt x="256667" y="167767"/>
                    <a:pt x="252349" y="166751"/>
                    <a:pt x="248285" y="165227"/>
                  </a:cubicBezTo>
                  <a:lnTo>
                    <a:pt x="249555" y="153797"/>
                  </a:lnTo>
                  <a:lnTo>
                    <a:pt x="256159" y="155575"/>
                  </a:lnTo>
                  <a:cubicBezTo>
                    <a:pt x="269875" y="157099"/>
                    <a:pt x="277622" y="152400"/>
                    <a:pt x="283083" y="141732"/>
                  </a:cubicBezTo>
                  <a:lnTo>
                    <a:pt x="289814" y="128778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38" name="Group 38"/>
          <p:cNvGrpSpPr>
            <a:grpSpLocks noChangeAspect="1"/>
          </p:cNvGrpSpPr>
          <p:nvPr/>
        </p:nvGrpSpPr>
        <p:grpSpPr>
          <a:xfrm>
            <a:off x="4074795" y="2491616"/>
            <a:ext cx="596008" cy="247183"/>
            <a:chOff x="0" y="0"/>
            <a:chExt cx="596011" cy="24718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96011" cy="248285"/>
            </a:xfrm>
            <a:custGeom>
              <a:avLst/>
              <a:gdLst/>
              <a:ahLst/>
              <a:cxnLst/>
              <a:rect l="l" t="t" r="r" b="b"/>
              <a:pathLst>
                <a:path w="596011" h="248285">
                  <a:moveTo>
                    <a:pt x="14351" y="136271"/>
                  </a:moveTo>
                  <a:lnTo>
                    <a:pt x="0" y="134366"/>
                  </a:lnTo>
                  <a:lnTo>
                    <a:pt x="17526" y="0"/>
                  </a:lnTo>
                  <a:lnTo>
                    <a:pt x="31750" y="1905"/>
                  </a:lnTo>
                  <a:close/>
                  <a:moveTo>
                    <a:pt x="133223" y="103505"/>
                  </a:moveTo>
                  <a:cubicBezTo>
                    <a:pt x="131191" y="118872"/>
                    <a:pt x="125730" y="130429"/>
                    <a:pt x="116840" y="138176"/>
                  </a:cubicBezTo>
                  <a:cubicBezTo>
                    <a:pt x="107950" y="145796"/>
                    <a:pt x="96647" y="148717"/>
                    <a:pt x="82931" y="146939"/>
                  </a:cubicBezTo>
                  <a:lnTo>
                    <a:pt x="67183" y="142875"/>
                  </a:lnTo>
                  <a:cubicBezTo>
                    <a:pt x="55118" y="133223"/>
                    <a:pt x="50800" y="126873"/>
                    <a:pt x="48260" y="118999"/>
                  </a:cubicBezTo>
                  <a:lnTo>
                    <a:pt x="46228" y="92202"/>
                  </a:lnTo>
                  <a:cubicBezTo>
                    <a:pt x="48260" y="76708"/>
                    <a:pt x="53721" y="65278"/>
                    <a:pt x="62484" y="57658"/>
                  </a:cubicBezTo>
                  <a:cubicBezTo>
                    <a:pt x="71374" y="50038"/>
                    <a:pt x="82550" y="47117"/>
                    <a:pt x="96266" y="48895"/>
                  </a:cubicBezTo>
                  <a:cubicBezTo>
                    <a:pt x="109474" y="50673"/>
                    <a:pt x="119507" y="56388"/>
                    <a:pt x="126111" y="66294"/>
                  </a:cubicBezTo>
                  <a:cubicBezTo>
                    <a:pt x="132842" y="76073"/>
                    <a:pt x="135128" y="88519"/>
                    <a:pt x="133223" y="103505"/>
                  </a:cubicBezTo>
                  <a:close/>
                  <a:moveTo>
                    <a:pt x="61087" y="94107"/>
                  </a:moveTo>
                  <a:cubicBezTo>
                    <a:pt x="59563" y="106172"/>
                    <a:pt x="60706" y="115697"/>
                    <a:pt x="64770" y="122682"/>
                  </a:cubicBezTo>
                  <a:lnTo>
                    <a:pt x="75438" y="133731"/>
                  </a:lnTo>
                  <a:cubicBezTo>
                    <a:pt x="94234" y="136144"/>
                    <a:pt x="101727" y="133985"/>
                    <a:pt x="107442" y="128270"/>
                  </a:cubicBezTo>
                  <a:cubicBezTo>
                    <a:pt x="113157" y="122555"/>
                    <a:pt x="116713" y="113665"/>
                    <a:pt x="118364" y="101600"/>
                  </a:cubicBezTo>
                  <a:cubicBezTo>
                    <a:pt x="119888" y="89535"/>
                    <a:pt x="118618" y="80137"/>
                    <a:pt x="114554" y="73152"/>
                  </a:cubicBezTo>
                  <a:lnTo>
                    <a:pt x="103759" y="62230"/>
                  </a:lnTo>
                  <a:cubicBezTo>
                    <a:pt x="84963" y="59817"/>
                    <a:pt x="77470" y="61976"/>
                    <a:pt x="71882" y="67564"/>
                  </a:cubicBezTo>
                  <a:cubicBezTo>
                    <a:pt x="66294" y="73025"/>
                    <a:pt x="62738" y="81915"/>
                    <a:pt x="61087" y="94107"/>
                  </a:cubicBezTo>
                  <a:close/>
                  <a:moveTo>
                    <a:pt x="240538" y="117475"/>
                  </a:moveTo>
                  <a:cubicBezTo>
                    <a:pt x="238506" y="132842"/>
                    <a:pt x="233045" y="144399"/>
                    <a:pt x="224155" y="152019"/>
                  </a:cubicBezTo>
                  <a:cubicBezTo>
                    <a:pt x="215265" y="159639"/>
                    <a:pt x="203962" y="162687"/>
                    <a:pt x="190246" y="160909"/>
                  </a:cubicBezTo>
                  <a:lnTo>
                    <a:pt x="174498" y="156845"/>
                  </a:lnTo>
                  <a:cubicBezTo>
                    <a:pt x="162433" y="147193"/>
                    <a:pt x="158115" y="140843"/>
                    <a:pt x="155575" y="132969"/>
                  </a:cubicBezTo>
                  <a:lnTo>
                    <a:pt x="153543" y="106172"/>
                  </a:lnTo>
                  <a:cubicBezTo>
                    <a:pt x="155575" y="90678"/>
                    <a:pt x="160909" y="79248"/>
                    <a:pt x="169799" y="71628"/>
                  </a:cubicBezTo>
                  <a:cubicBezTo>
                    <a:pt x="178689" y="64008"/>
                    <a:pt x="189865" y="61087"/>
                    <a:pt x="203581" y="62865"/>
                  </a:cubicBezTo>
                  <a:cubicBezTo>
                    <a:pt x="216789" y="64643"/>
                    <a:pt x="226822" y="70358"/>
                    <a:pt x="233426" y="80137"/>
                  </a:cubicBezTo>
                  <a:cubicBezTo>
                    <a:pt x="240030" y="90043"/>
                    <a:pt x="242443" y="102362"/>
                    <a:pt x="240538" y="117475"/>
                  </a:cubicBezTo>
                  <a:close/>
                  <a:moveTo>
                    <a:pt x="168402" y="108077"/>
                  </a:moveTo>
                  <a:cubicBezTo>
                    <a:pt x="166878" y="120142"/>
                    <a:pt x="168021" y="129667"/>
                    <a:pt x="172085" y="136652"/>
                  </a:cubicBezTo>
                  <a:lnTo>
                    <a:pt x="182753" y="147701"/>
                  </a:lnTo>
                  <a:cubicBezTo>
                    <a:pt x="201549" y="150114"/>
                    <a:pt x="209042" y="147955"/>
                    <a:pt x="214757" y="142240"/>
                  </a:cubicBezTo>
                  <a:cubicBezTo>
                    <a:pt x="220472" y="136525"/>
                    <a:pt x="224028" y="127635"/>
                    <a:pt x="225679" y="115570"/>
                  </a:cubicBezTo>
                  <a:cubicBezTo>
                    <a:pt x="227203" y="103505"/>
                    <a:pt x="225933" y="93980"/>
                    <a:pt x="221869" y="87122"/>
                  </a:cubicBezTo>
                  <a:lnTo>
                    <a:pt x="211074" y="76200"/>
                  </a:lnTo>
                  <a:cubicBezTo>
                    <a:pt x="192151" y="73787"/>
                    <a:pt x="184785" y="75946"/>
                    <a:pt x="179197" y="81407"/>
                  </a:cubicBezTo>
                  <a:cubicBezTo>
                    <a:pt x="173609" y="86995"/>
                    <a:pt x="169926" y="95885"/>
                    <a:pt x="168402" y="108077"/>
                  </a:cubicBezTo>
                  <a:close/>
                  <a:moveTo>
                    <a:pt x="280416" y="121539"/>
                  </a:moveTo>
                  <a:lnTo>
                    <a:pt x="287655" y="114300"/>
                  </a:lnTo>
                  <a:lnTo>
                    <a:pt x="328295" y="80772"/>
                  </a:lnTo>
                  <a:lnTo>
                    <a:pt x="345313" y="83058"/>
                  </a:lnTo>
                  <a:lnTo>
                    <a:pt x="301752" y="118364"/>
                  </a:lnTo>
                  <a:lnTo>
                    <a:pt x="335661" y="178054"/>
                  </a:lnTo>
                  <a:lnTo>
                    <a:pt x="318262" y="175768"/>
                  </a:lnTo>
                  <a:lnTo>
                    <a:pt x="290703" y="126746"/>
                  </a:lnTo>
                  <a:lnTo>
                    <a:pt x="278765" y="134620"/>
                  </a:lnTo>
                  <a:lnTo>
                    <a:pt x="274066" y="170053"/>
                  </a:lnTo>
                  <a:lnTo>
                    <a:pt x="259969" y="168148"/>
                  </a:lnTo>
                  <a:lnTo>
                    <a:pt x="277368" y="33782"/>
                  </a:lnTo>
                  <a:lnTo>
                    <a:pt x="291592" y="35687"/>
                  </a:lnTo>
                  <a:lnTo>
                    <a:pt x="282321" y="106934"/>
                  </a:lnTo>
                  <a:cubicBezTo>
                    <a:pt x="281940" y="110109"/>
                    <a:pt x="281051" y="114935"/>
                    <a:pt x="279781" y="121539"/>
                  </a:cubicBezTo>
                  <a:close/>
                  <a:moveTo>
                    <a:pt x="366522" y="181991"/>
                  </a:moveTo>
                  <a:lnTo>
                    <a:pt x="352171" y="180213"/>
                  </a:lnTo>
                  <a:lnTo>
                    <a:pt x="364490" y="85471"/>
                  </a:lnTo>
                  <a:lnTo>
                    <a:pt x="378714" y="87376"/>
                  </a:lnTo>
                  <a:close/>
                  <a:moveTo>
                    <a:pt x="366522" y="59690"/>
                  </a:moveTo>
                  <a:lnTo>
                    <a:pt x="368173" y="54102"/>
                  </a:lnTo>
                  <a:lnTo>
                    <a:pt x="373888" y="51054"/>
                  </a:lnTo>
                  <a:lnTo>
                    <a:pt x="380492" y="52705"/>
                  </a:lnTo>
                  <a:lnTo>
                    <a:pt x="383921" y="58674"/>
                  </a:lnTo>
                  <a:lnTo>
                    <a:pt x="381889" y="67437"/>
                  </a:lnTo>
                  <a:lnTo>
                    <a:pt x="376047" y="70739"/>
                  </a:lnTo>
                  <a:lnTo>
                    <a:pt x="369443" y="69088"/>
                  </a:lnTo>
                  <a:lnTo>
                    <a:pt x="366141" y="62992"/>
                  </a:lnTo>
                  <a:close/>
                  <a:moveTo>
                    <a:pt x="462280" y="194437"/>
                  </a:moveTo>
                  <a:lnTo>
                    <a:pt x="470154" y="133223"/>
                  </a:lnTo>
                  <a:cubicBezTo>
                    <a:pt x="471170" y="125603"/>
                    <a:pt x="470154" y="119507"/>
                    <a:pt x="467233" y="115316"/>
                  </a:cubicBezTo>
                  <a:lnTo>
                    <a:pt x="458851" y="108458"/>
                  </a:lnTo>
                  <a:cubicBezTo>
                    <a:pt x="441579" y="106172"/>
                    <a:pt x="433959" y="107950"/>
                    <a:pt x="428625" y="112649"/>
                  </a:cubicBezTo>
                  <a:cubicBezTo>
                    <a:pt x="423291" y="117475"/>
                    <a:pt x="419862" y="125984"/>
                    <a:pt x="418211" y="138303"/>
                  </a:cubicBezTo>
                  <a:lnTo>
                    <a:pt x="411861" y="187960"/>
                  </a:lnTo>
                  <a:lnTo>
                    <a:pt x="397510" y="186055"/>
                  </a:lnTo>
                  <a:lnTo>
                    <a:pt x="409829" y="91440"/>
                  </a:lnTo>
                  <a:lnTo>
                    <a:pt x="421386" y="92964"/>
                  </a:lnTo>
                  <a:lnTo>
                    <a:pt x="422148" y="106172"/>
                  </a:lnTo>
                  <a:lnTo>
                    <a:pt x="422783" y="106299"/>
                  </a:lnTo>
                  <a:lnTo>
                    <a:pt x="430911" y="98933"/>
                  </a:lnTo>
                  <a:cubicBezTo>
                    <a:pt x="442214" y="95123"/>
                    <a:pt x="448183" y="94615"/>
                    <a:pt x="454787" y="95504"/>
                  </a:cubicBezTo>
                  <a:cubicBezTo>
                    <a:pt x="466090" y="97028"/>
                    <a:pt x="474345" y="100838"/>
                    <a:pt x="479425" y="107061"/>
                  </a:cubicBezTo>
                  <a:cubicBezTo>
                    <a:pt x="484378" y="113411"/>
                    <a:pt x="486156" y="122555"/>
                    <a:pt x="484632" y="134620"/>
                  </a:cubicBezTo>
                  <a:lnTo>
                    <a:pt x="476631" y="196342"/>
                  </a:lnTo>
                  <a:close/>
                  <a:moveTo>
                    <a:pt x="596011" y="115697"/>
                  </a:moveTo>
                  <a:lnTo>
                    <a:pt x="594868" y="124714"/>
                  </a:lnTo>
                  <a:lnTo>
                    <a:pt x="577088" y="124460"/>
                  </a:lnTo>
                  <a:lnTo>
                    <a:pt x="579501" y="129540"/>
                  </a:lnTo>
                  <a:lnTo>
                    <a:pt x="581406" y="140081"/>
                  </a:lnTo>
                  <a:cubicBezTo>
                    <a:pt x="579628" y="153543"/>
                    <a:pt x="575437" y="160528"/>
                    <a:pt x="568452" y="165227"/>
                  </a:cubicBezTo>
                  <a:cubicBezTo>
                    <a:pt x="561467" y="169926"/>
                    <a:pt x="552323" y="171450"/>
                    <a:pt x="541274" y="170053"/>
                  </a:cubicBezTo>
                  <a:lnTo>
                    <a:pt x="535813" y="169164"/>
                  </a:lnTo>
                  <a:lnTo>
                    <a:pt x="523367" y="174498"/>
                  </a:lnTo>
                  <a:lnTo>
                    <a:pt x="523240" y="184023"/>
                  </a:lnTo>
                  <a:lnTo>
                    <a:pt x="530733" y="188087"/>
                  </a:lnTo>
                  <a:lnTo>
                    <a:pt x="552577" y="190881"/>
                  </a:lnTo>
                  <a:cubicBezTo>
                    <a:pt x="562864" y="192278"/>
                    <a:pt x="570484" y="195453"/>
                    <a:pt x="575437" y="200533"/>
                  </a:cubicBezTo>
                  <a:lnTo>
                    <a:pt x="582295" y="212090"/>
                  </a:lnTo>
                  <a:cubicBezTo>
                    <a:pt x="579882" y="230886"/>
                    <a:pt x="574548" y="238252"/>
                    <a:pt x="565531" y="242697"/>
                  </a:cubicBezTo>
                  <a:cubicBezTo>
                    <a:pt x="556387" y="247142"/>
                    <a:pt x="543687" y="248285"/>
                    <a:pt x="527685" y="246126"/>
                  </a:cubicBezTo>
                  <a:cubicBezTo>
                    <a:pt x="515239" y="244602"/>
                    <a:pt x="505968" y="241046"/>
                    <a:pt x="499872" y="235585"/>
                  </a:cubicBezTo>
                  <a:lnTo>
                    <a:pt x="491236" y="223139"/>
                  </a:lnTo>
                  <a:cubicBezTo>
                    <a:pt x="493141" y="208915"/>
                    <a:pt x="495554" y="204216"/>
                    <a:pt x="499872" y="200533"/>
                  </a:cubicBezTo>
                  <a:lnTo>
                    <a:pt x="509651" y="194564"/>
                  </a:lnTo>
                  <a:lnTo>
                    <a:pt x="512445" y="190627"/>
                  </a:lnTo>
                  <a:lnTo>
                    <a:pt x="509270" y="182753"/>
                  </a:lnTo>
                  <a:lnTo>
                    <a:pt x="511429" y="173355"/>
                  </a:lnTo>
                  <a:lnTo>
                    <a:pt x="519049" y="166497"/>
                  </a:lnTo>
                  <a:lnTo>
                    <a:pt x="515112" y="158115"/>
                  </a:lnTo>
                  <a:cubicBezTo>
                    <a:pt x="510159" y="147574"/>
                    <a:pt x="509397" y="141859"/>
                    <a:pt x="510159" y="135636"/>
                  </a:cubicBezTo>
                  <a:cubicBezTo>
                    <a:pt x="511556" y="125349"/>
                    <a:pt x="515747" y="117729"/>
                    <a:pt x="522605" y="112903"/>
                  </a:cubicBezTo>
                  <a:cubicBezTo>
                    <a:pt x="529463" y="108077"/>
                    <a:pt x="538734" y="106426"/>
                    <a:pt x="550164" y="107950"/>
                  </a:cubicBezTo>
                  <a:lnTo>
                    <a:pt x="559435" y="109728"/>
                  </a:lnTo>
                  <a:close/>
                  <a:moveTo>
                    <a:pt x="506222" y="216281"/>
                  </a:moveTo>
                  <a:lnTo>
                    <a:pt x="507238" y="225679"/>
                  </a:lnTo>
                  <a:cubicBezTo>
                    <a:pt x="515112" y="232029"/>
                    <a:pt x="521208" y="234188"/>
                    <a:pt x="529209" y="235204"/>
                  </a:cubicBezTo>
                  <a:cubicBezTo>
                    <a:pt x="541274" y="236728"/>
                    <a:pt x="550418" y="236093"/>
                    <a:pt x="556641" y="233299"/>
                  </a:cubicBezTo>
                  <a:lnTo>
                    <a:pt x="566420" y="225933"/>
                  </a:lnTo>
                  <a:cubicBezTo>
                    <a:pt x="567944" y="214630"/>
                    <a:pt x="566801" y="210947"/>
                    <a:pt x="563880" y="208534"/>
                  </a:cubicBezTo>
                  <a:lnTo>
                    <a:pt x="555117" y="204343"/>
                  </a:lnTo>
                  <a:lnTo>
                    <a:pt x="529209" y="201041"/>
                  </a:lnTo>
                  <a:cubicBezTo>
                    <a:pt x="522732" y="200152"/>
                    <a:pt x="517398" y="201041"/>
                    <a:pt x="513334" y="203708"/>
                  </a:cubicBezTo>
                  <a:lnTo>
                    <a:pt x="506984" y="210566"/>
                  </a:lnTo>
                  <a:close/>
                  <a:moveTo>
                    <a:pt x="524383" y="137160"/>
                  </a:moveTo>
                  <a:lnTo>
                    <a:pt x="524764" y="148971"/>
                  </a:lnTo>
                  <a:cubicBezTo>
                    <a:pt x="531368" y="156718"/>
                    <a:pt x="536321" y="159131"/>
                    <a:pt x="543052" y="160020"/>
                  </a:cubicBezTo>
                  <a:cubicBezTo>
                    <a:pt x="557022" y="161798"/>
                    <a:pt x="564896" y="155956"/>
                    <a:pt x="566674" y="142367"/>
                  </a:cubicBezTo>
                  <a:cubicBezTo>
                    <a:pt x="568452" y="128143"/>
                    <a:pt x="562356" y="120142"/>
                    <a:pt x="548259" y="118237"/>
                  </a:cubicBezTo>
                  <a:lnTo>
                    <a:pt x="536067" y="118491"/>
                  </a:lnTo>
                  <a:cubicBezTo>
                    <a:pt x="527812" y="124841"/>
                    <a:pt x="525399" y="130048"/>
                    <a:pt x="524383" y="137160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40" name="Group 40"/>
          <p:cNvGrpSpPr>
            <a:grpSpLocks noChangeAspect="1"/>
          </p:cNvGrpSpPr>
          <p:nvPr/>
        </p:nvGrpSpPr>
        <p:grpSpPr>
          <a:xfrm>
            <a:off x="4086482" y="3662553"/>
            <a:ext cx="425548" cy="164382"/>
            <a:chOff x="0" y="0"/>
            <a:chExt cx="425552" cy="16437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25196" cy="165735"/>
            </a:xfrm>
            <a:custGeom>
              <a:avLst/>
              <a:gdLst/>
              <a:ahLst/>
              <a:cxnLst/>
              <a:rect l="l" t="t" r="r" b="b"/>
              <a:pathLst>
                <a:path w="425196" h="165735">
                  <a:moveTo>
                    <a:pt x="50038" y="152146"/>
                  </a:moveTo>
                  <a:lnTo>
                    <a:pt x="54991" y="151511"/>
                  </a:lnTo>
                  <a:lnTo>
                    <a:pt x="61595" y="149860"/>
                  </a:lnTo>
                  <a:lnTo>
                    <a:pt x="63881" y="160401"/>
                  </a:lnTo>
                  <a:lnTo>
                    <a:pt x="60071" y="162052"/>
                  </a:lnTo>
                  <a:lnTo>
                    <a:pt x="51435" y="164084"/>
                  </a:lnTo>
                  <a:cubicBezTo>
                    <a:pt x="30607" y="165735"/>
                    <a:pt x="20574" y="156845"/>
                    <a:pt x="18923" y="137541"/>
                  </a:cubicBezTo>
                  <a:lnTo>
                    <a:pt x="14097" y="80899"/>
                  </a:lnTo>
                  <a:lnTo>
                    <a:pt x="508" y="82042"/>
                  </a:lnTo>
                  <a:lnTo>
                    <a:pt x="0" y="75184"/>
                  </a:lnTo>
                  <a:lnTo>
                    <a:pt x="13081" y="67945"/>
                  </a:lnTo>
                  <a:lnTo>
                    <a:pt x="17399" y="47244"/>
                  </a:lnTo>
                  <a:lnTo>
                    <a:pt x="25781" y="46482"/>
                  </a:lnTo>
                  <a:lnTo>
                    <a:pt x="27559" y="68580"/>
                  </a:lnTo>
                  <a:lnTo>
                    <a:pt x="55245" y="66167"/>
                  </a:lnTo>
                  <a:lnTo>
                    <a:pt x="56134" y="77343"/>
                  </a:lnTo>
                  <a:lnTo>
                    <a:pt x="28575" y="79756"/>
                  </a:lnTo>
                  <a:lnTo>
                    <a:pt x="33274" y="135636"/>
                  </a:lnTo>
                  <a:cubicBezTo>
                    <a:pt x="33782" y="141351"/>
                    <a:pt x="35433" y="145669"/>
                    <a:pt x="38481" y="148463"/>
                  </a:cubicBezTo>
                  <a:lnTo>
                    <a:pt x="45339" y="152527"/>
                  </a:lnTo>
                  <a:close/>
                  <a:moveTo>
                    <a:pt x="96774" y="158496"/>
                  </a:moveTo>
                  <a:lnTo>
                    <a:pt x="82423" y="159639"/>
                  </a:lnTo>
                  <a:lnTo>
                    <a:pt x="74422" y="64643"/>
                  </a:lnTo>
                  <a:lnTo>
                    <a:pt x="88773" y="63373"/>
                  </a:lnTo>
                  <a:close/>
                  <a:moveTo>
                    <a:pt x="70993" y="38989"/>
                  </a:moveTo>
                  <a:lnTo>
                    <a:pt x="71374" y="33147"/>
                  </a:lnTo>
                  <a:lnTo>
                    <a:pt x="76327" y="28829"/>
                  </a:lnTo>
                  <a:lnTo>
                    <a:pt x="83185" y="29083"/>
                  </a:lnTo>
                  <a:lnTo>
                    <a:pt x="87757" y="34290"/>
                  </a:lnTo>
                  <a:lnTo>
                    <a:pt x="87630" y="43180"/>
                  </a:lnTo>
                  <a:lnTo>
                    <a:pt x="82677" y="47625"/>
                  </a:lnTo>
                  <a:lnTo>
                    <a:pt x="75819" y="47371"/>
                  </a:lnTo>
                  <a:lnTo>
                    <a:pt x="71374" y="42164"/>
                  </a:lnTo>
                  <a:close/>
                  <a:moveTo>
                    <a:pt x="163195" y="55372"/>
                  </a:moveTo>
                  <a:lnTo>
                    <a:pt x="171323" y="54991"/>
                  </a:lnTo>
                  <a:lnTo>
                    <a:pt x="173863" y="68961"/>
                  </a:lnTo>
                  <a:lnTo>
                    <a:pt x="166243" y="68326"/>
                  </a:lnTo>
                  <a:cubicBezTo>
                    <a:pt x="155575" y="69215"/>
                    <a:pt x="149225" y="72898"/>
                    <a:pt x="144399" y="79629"/>
                  </a:cubicBezTo>
                  <a:lnTo>
                    <a:pt x="137287" y="94361"/>
                  </a:lnTo>
                  <a:lnTo>
                    <a:pt x="142367" y="154686"/>
                  </a:lnTo>
                  <a:lnTo>
                    <a:pt x="128016" y="155829"/>
                  </a:lnTo>
                  <a:lnTo>
                    <a:pt x="120015" y="60706"/>
                  </a:lnTo>
                  <a:lnTo>
                    <a:pt x="131826" y="59817"/>
                  </a:lnTo>
                  <a:lnTo>
                    <a:pt x="135001" y="77216"/>
                  </a:lnTo>
                  <a:lnTo>
                    <a:pt x="135763" y="77216"/>
                  </a:lnTo>
                  <a:lnTo>
                    <a:pt x="142621" y="65532"/>
                  </a:lnTo>
                  <a:cubicBezTo>
                    <a:pt x="151892" y="58039"/>
                    <a:pt x="157226" y="55880"/>
                    <a:pt x="163195" y="55372"/>
                  </a:cubicBezTo>
                  <a:close/>
                  <a:moveTo>
                    <a:pt x="238125" y="148336"/>
                  </a:moveTo>
                  <a:cubicBezTo>
                    <a:pt x="224155" y="149479"/>
                    <a:pt x="212598" y="146177"/>
                    <a:pt x="203835" y="138303"/>
                  </a:cubicBezTo>
                  <a:cubicBezTo>
                    <a:pt x="194945" y="130429"/>
                    <a:pt x="189865" y="118872"/>
                    <a:pt x="188595" y="103632"/>
                  </a:cubicBezTo>
                  <a:cubicBezTo>
                    <a:pt x="187325" y="88265"/>
                    <a:pt x="190119" y="75819"/>
                    <a:pt x="196850" y="66167"/>
                  </a:cubicBezTo>
                  <a:cubicBezTo>
                    <a:pt x="203708" y="56515"/>
                    <a:pt x="213360" y="51181"/>
                    <a:pt x="226187" y="50038"/>
                  </a:cubicBezTo>
                  <a:cubicBezTo>
                    <a:pt x="237998" y="49022"/>
                    <a:pt x="247777" y="52197"/>
                    <a:pt x="255397" y="59436"/>
                  </a:cubicBezTo>
                  <a:cubicBezTo>
                    <a:pt x="263017" y="66675"/>
                    <a:pt x="267335" y="76708"/>
                    <a:pt x="268478" y="89535"/>
                  </a:cubicBezTo>
                  <a:lnTo>
                    <a:pt x="269240" y="98679"/>
                  </a:lnTo>
                  <a:lnTo>
                    <a:pt x="203708" y="104267"/>
                  </a:lnTo>
                  <a:cubicBezTo>
                    <a:pt x="204978" y="115316"/>
                    <a:pt x="208407" y="123571"/>
                    <a:pt x="214249" y="128905"/>
                  </a:cubicBezTo>
                  <a:lnTo>
                    <a:pt x="227965" y="136525"/>
                  </a:lnTo>
                  <a:cubicBezTo>
                    <a:pt x="247904" y="134874"/>
                    <a:pt x="257810" y="131826"/>
                    <a:pt x="267462" y="126746"/>
                  </a:cubicBezTo>
                  <a:lnTo>
                    <a:pt x="268478" y="139573"/>
                  </a:lnTo>
                  <a:lnTo>
                    <a:pt x="258953" y="144145"/>
                  </a:lnTo>
                  <a:cubicBezTo>
                    <a:pt x="250063" y="146812"/>
                    <a:pt x="244602" y="147828"/>
                    <a:pt x="238125" y="148336"/>
                  </a:cubicBezTo>
                  <a:close/>
                  <a:moveTo>
                    <a:pt x="226949" y="62103"/>
                  </a:moveTo>
                  <a:lnTo>
                    <a:pt x="213487" y="65786"/>
                  </a:lnTo>
                  <a:cubicBezTo>
                    <a:pt x="205232" y="76454"/>
                    <a:pt x="203073" y="83566"/>
                    <a:pt x="203073" y="92456"/>
                  </a:cubicBezTo>
                  <a:lnTo>
                    <a:pt x="252730" y="88265"/>
                  </a:lnTo>
                  <a:cubicBezTo>
                    <a:pt x="251968" y="79248"/>
                    <a:pt x="249428" y="72390"/>
                    <a:pt x="244983" y="67945"/>
                  </a:cubicBezTo>
                  <a:lnTo>
                    <a:pt x="234442" y="61468"/>
                  </a:lnTo>
                  <a:close/>
                  <a:moveTo>
                    <a:pt x="361696" y="123317"/>
                  </a:moveTo>
                  <a:lnTo>
                    <a:pt x="360934" y="123444"/>
                  </a:lnTo>
                  <a:cubicBezTo>
                    <a:pt x="355092" y="133604"/>
                    <a:pt x="345567" y="139319"/>
                    <a:pt x="332359" y="140335"/>
                  </a:cubicBezTo>
                  <a:cubicBezTo>
                    <a:pt x="319913" y="141478"/>
                    <a:pt x="309880" y="138049"/>
                    <a:pt x="302260" y="130048"/>
                  </a:cubicBezTo>
                  <a:cubicBezTo>
                    <a:pt x="294640" y="122047"/>
                    <a:pt x="290068" y="110363"/>
                    <a:pt x="288798" y="94742"/>
                  </a:cubicBezTo>
                  <a:cubicBezTo>
                    <a:pt x="287528" y="78994"/>
                    <a:pt x="289941" y="66548"/>
                    <a:pt x="296164" y="57277"/>
                  </a:cubicBezTo>
                  <a:cubicBezTo>
                    <a:pt x="302387" y="48006"/>
                    <a:pt x="311658" y="42926"/>
                    <a:pt x="323977" y="41783"/>
                  </a:cubicBezTo>
                  <a:cubicBezTo>
                    <a:pt x="336931" y="40767"/>
                    <a:pt x="347218" y="44577"/>
                    <a:pt x="354838" y="53340"/>
                  </a:cubicBezTo>
                  <a:lnTo>
                    <a:pt x="355981" y="53340"/>
                  </a:lnTo>
                  <a:lnTo>
                    <a:pt x="354838" y="46482"/>
                  </a:lnTo>
                  <a:lnTo>
                    <a:pt x="353949" y="39878"/>
                  </a:lnTo>
                  <a:lnTo>
                    <a:pt x="350647" y="1143"/>
                  </a:lnTo>
                  <a:lnTo>
                    <a:pt x="365125" y="0"/>
                  </a:lnTo>
                  <a:lnTo>
                    <a:pt x="376428" y="134874"/>
                  </a:lnTo>
                  <a:lnTo>
                    <a:pt x="364744" y="135890"/>
                  </a:lnTo>
                  <a:close/>
                  <a:moveTo>
                    <a:pt x="333121" y="128143"/>
                  </a:moveTo>
                  <a:lnTo>
                    <a:pt x="349885" y="124079"/>
                  </a:lnTo>
                  <a:cubicBezTo>
                    <a:pt x="357759" y="112649"/>
                    <a:pt x="359283" y="103759"/>
                    <a:pt x="358267" y="91948"/>
                  </a:cubicBezTo>
                  <a:lnTo>
                    <a:pt x="358013" y="88900"/>
                  </a:lnTo>
                  <a:cubicBezTo>
                    <a:pt x="356870" y="75438"/>
                    <a:pt x="353822" y="65913"/>
                    <a:pt x="348869" y="60579"/>
                  </a:cubicBezTo>
                  <a:lnTo>
                    <a:pt x="336550" y="52959"/>
                  </a:lnTo>
                  <a:cubicBezTo>
                    <a:pt x="318262" y="54483"/>
                    <a:pt x="312039" y="58293"/>
                    <a:pt x="308102" y="65278"/>
                  </a:cubicBezTo>
                  <a:cubicBezTo>
                    <a:pt x="304165" y="72263"/>
                    <a:pt x="302768" y="81661"/>
                    <a:pt x="303784" y="93599"/>
                  </a:cubicBezTo>
                  <a:cubicBezTo>
                    <a:pt x="304800" y="105791"/>
                    <a:pt x="307721" y="114681"/>
                    <a:pt x="312801" y="120523"/>
                  </a:cubicBezTo>
                  <a:lnTo>
                    <a:pt x="324485" y="128905"/>
                  </a:lnTo>
                  <a:close/>
                  <a:moveTo>
                    <a:pt x="404622" y="123317"/>
                  </a:moveTo>
                  <a:lnTo>
                    <a:pt x="404876" y="116459"/>
                  </a:lnTo>
                  <a:lnTo>
                    <a:pt x="410464" y="110871"/>
                  </a:lnTo>
                  <a:lnTo>
                    <a:pt x="419862" y="111125"/>
                  </a:lnTo>
                  <a:lnTo>
                    <a:pt x="425196" y="117729"/>
                  </a:lnTo>
                  <a:lnTo>
                    <a:pt x="425069" y="128270"/>
                  </a:lnTo>
                  <a:lnTo>
                    <a:pt x="419100" y="133858"/>
                  </a:lnTo>
                  <a:lnTo>
                    <a:pt x="410337" y="133731"/>
                  </a:lnTo>
                  <a:lnTo>
                    <a:pt x="404876" y="127508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5772026" y="2160327"/>
            <a:ext cx="431625" cy="157477"/>
            <a:chOff x="0" y="0"/>
            <a:chExt cx="431635" cy="157480"/>
          </a:xfrm>
        </p:grpSpPr>
        <p:sp>
          <p:nvSpPr>
            <p:cNvPr id="43" name="Freeform 43"/>
            <p:cNvSpPr/>
            <p:nvPr/>
          </p:nvSpPr>
          <p:spPr>
            <a:xfrm>
              <a:off x="0" y="-635"/>
              <a:ext cx="432435" cy="158369"/>
            </a:xfrm>
            <a:custGeom>
              <a:avLst/>
              <a:gdLst/>
              <a:ahLst/>
              <a:cxnLst/>
              <a:rect l="l" t="t" r="r" b="b"/>
              <a:pathLst>
                <a:path w="432435" h="158369">
                  <a:moveTo>
                    <a:pt x="82042" y="98679"/>
                  </a:moveTo>
                  <a:cubicBezTo>
                    <a:pt x="81153" y="109855"/>
                    <a:pt x="76454" y="118237"/>
                    <a:pt x="67945" y="123952"/>
                  </a:cubicBezTo>
                  <a:cubicBezTo>
                    <a:pt x="59309" y="129540"/>
                    <a:pt x="48133" y="131826"/>
                    <a:pt x="34163" y="130810"/>
                  </a:cubicBezTo>
                  <a:cubicBezTo>
                    <a:pt x="19177" y="129667"/>
                    <a:pt x="7747" y="126873"/>
                    <a:pt x="0" y="122428"/>
                  </a:cubicBezTo>
                  <a:lnTo>
                    <a:pt x="1016" y="108077"/>
                  </a:lnTo>
                  <a:lnTo>
                    <a:pt x="11557" y="112903"/>
                  </a:lnTo>
                  <a:cubicBezTo>
                    <a:pt x="23622" y="116332"/>
                    <a:pt x="29718" y="117475"/>
                    <a:pt x="35687" y="117856"/>
                  </a:cubicBezTo>
                  <a:lnTo>
                    <a:pt x="53086" y="117348"/>
                  </a:lnTo>
                  <a:cubicBezTo>
                    <a:pt x="63627" y="110617"/>
                    <a:pt x="66548" y="105664"/>
                    <a:pt x="67056" y="98933"/>
                  </a:cubicBezTo>
                  <a:lnTo>
                    <a:pt x="66675" y="90932"/>
                  </a:lnTo>
                  <a:lnTo>
                    <a:pt x="60833" y="82169"/>
                  </a:lnTo>
                  <a:cubicBezTo>
                    <a:pt x="52959" y="76835"/>
                    <a:pt x="46863" y="73660"/>
                    <a:pt x="38608" y="69977"/>
                  </a:cubicBezTo>
                  <a:cubicBezTo>
                    <a:pt x="27178" y="64897"/>
                    <a:pt x="19050" y="59309"/>
                    <a:pt x="14478" y="53086"/>
                  </a:cubicBezTo>
                  <a:lnTo>
                    <a:pt x="7874" y="39116"/>
                  </a:lnTo>
                  <a:cubicBezTo>
                    <a:pt x="9271" y="20066"/>
                    <a:pt x="13589" y="12573"/>
                    <a:pt x="21336" y="7366"/>
                  </a:cubicBezTo>
                  <a:cubicBezTo>
                    <a:pt x="29083" y="2159"/>
                    <a:pt x="39116" y="0"/>
                    <a:pt x="51181" y="889"/>
                  </a:cubicBezTo>
                  <a:lnTo>
                    <a:pt x="85471" y="10414"/>
                  </a:lnTo>
                  <a:lnTo>
                    <a:pt x="79883" y="22987"/>
                  </a:lnTo>
                  <a:cubicBezTo>
                    <a:pt x="69723" y="17780"/>
                    <a:pt x="59817" y="14732"/>
                    <a:pt x="49911" y="13970"/>
                  </a:cubicBezTo>
                  <a:lnTo>
                    <a:pt x="35814" y="14605"/>
                  </a:lnTo>
                  <a:cubicBezTo>
                    <a:pt x="26543" y="20701"/>
                    <a:pt x="24003" y="25146"/>
                    <a:pt x="23495" y="31115"/>
                  </a:cubicBezTo>
                  <a:lnTo>
                    <a:pt x="23749" y="39243"/>
                  </a:lnTo>
                  <a:lnTo>
                    <a:pt x="29083" y="47879"/>
                  </a:lnTo>
                  <a:cubicBezTo>
                    <a:pt x="36449" y="53086"/>
                    <a:pt x="42164" y="56134"/>
                    <a:pt x="49784" y="59563"/>
                  </a:cubicBezTo>
                  <a:cubicBezTo>
                    <a:pt x="62738" y="65405"/>
                    <a:pt x="71501" y="71120"/>
                    <a:pt x="76200" y="76962"/>
                  </a:cubicBezTo>
                  <a:lnTo>
                    <a:pt x="82677" y="90043"/>
                  </a:lnTo>
                  <a:close/>
                  <a:moveTo>
                    <a:pt x="134493" y="126365"/>
                  </a:moveTo>
                  <a:lnTo>
                    <a:pt x="139446" y="126619"/>
                  </a:lnTo>
                  <a:lnTo>
                    <a:pt x="146177" y="125984"/>
                  </a:lnTo>
                  <a:lnTo>
                    <a:pt x="146812" y="136652"/>
                  </a:lnTo>
                  <a:lnTo>
                    <a:pt x="142875" y="137795"/>
                  </a:lnTo>
                  <a:lnTo>
                    <a:pt x="133858" y="138303"/>
                  </a:lnTo>
                  <a:cubicBezTo>
                    <a:pt x="113030" y="136779"/>
                    <a:pt x="104648" y="126365"/>
                    <a:pt x="106045" y="106934"/>
                  </a:cubicBezTo>
                  <a:lnTo>
                    <a:pt x="110363" y="50419"/>
                  </a:lnTo>
                  <a:lnTo>
                    <a:pt x="96774" y="49403"/>
                  </a:lnTo>
                  <a:lnTo>
                    <a:pt x="97282" y="42418"/>
                  </a:lnTo>
                  <a:lnTo>
                    <a:pt x="111379" y="37465"/>
                  </a:lnTo>
                  <a:lnTo>
                    <a:pt x="118999" y="17526"/>
                  </a:lnTo>
                  <a:lnTo>
                    <a:pt x="127254" y="18161"/>
                  </a:lnTo>
                  <a:lnTo>
                    <a:pt x="125603" y="40259"/>
                  </a:lnTo>
                  <a:lnTo>
                    <a:pt x="153162" y="42291"/>
                  </a:lnTo>
                  <a:lnTo>
                    <a:pt x="152400" y="53594"/>
                  </a:lnTo>
                  <a:lnTo>
                    <a:pt x="124714" y="51435"/>
                  </a:lnTo>
                  <a:lnTo>
                    <a:pt x="120523" y="107442"/>
                  </a:lnTo>
                  <a:cubicBezTo>
                    <a:pt x="120142" y="113157"/>
                    <a:pt x="121158" y="117729"/>
                    <a:pt x="123571" y="121031"/>
                  </a:cubicBezTo>
                  <a:lnTo>
                    <a:pt x="129667" y="126111"/>
                  </a:lnTo>
                  <a:close/>
                  <a:moveTo>
                    <a:pt x="205359" y="143764"/>
                  </a:moveTo>
                  <a:cubicBezTo>
                    <a:pt x="191262" y="142621"/>
                    <a:pt x="180467" y="137541"/>
                    <a:pt x="172974" y="128397"/>
                  </a:cubicBezTo>
                  <a:cubicBezTo>
                    <a:pt x="165481" y="119126"/>
                    <a:pt x="162306" y="106934"/>
                    <a:pt x="163449" y="91821"/>
                  </a:cubicBezTo>
                  <a:cubicBezTo>
                    <a:pt x="164719" y="76454"/>
                    <a:pt x="169418" y="64516"/>
                    <a:pt x="177546" y="56007"/>
                  </a:cubicBezTo>
                  <a:cubicBezTo>
                    <a:pt x="185801" y="47625"/>
                    <a:pt x="196342" y="43815"/>
                    <a:pt x="209042" y="44831"/>
                  </a:cubicBezTo>
                  <a:cubicBezTo>
                    <a:pt x="220980" y="45720"/>
                    <a:pt x="230124" y="50419"/>
                    <a:pt x="236474" y="58674"/>
                  </a:cubicBezTo>
                  <a:cubicBezTo>
                    <a:pt x="242824" y="66929"/>
                    <a:pt x="245491" y="77724"/>
                    <a:pt x="244602" y="90551"/>
                  </a:cubicBezTo>
                  <a:lnTo>
                    <a:pt x="243840" y="99695"/>
                  </a:lnTo>
                  <a:lnTo>
                    <a:pt x="178308" y="94742"/>
                  </a:lnTo>
                  <a:cubicBezTo>
                    <a:pt x="177800" y="105918"/>
                    <a:pt x="179959" y="114554"/>
                    <a:pt x="184912" y="120777"/>
                  </a:cubicBezTo>
                  <a:lnTo>
                    <a:pt x="197104" y="130429"/>
                  </a:lnTo>
                  <a:cubicBezTo>
                    <a:pt x="217043" y="131953"/>
                    <a:pt x="227330" y="130556"/>
                    <a:pt x="237744" y="127000"/>
                  </a:cubicBezTo>
                  <a:lnTo>
                    <a:pt x="236728" y="139954"/>
                  </a:lnTo>
                  <a:lnTo>
                    <a:pt x="226568" y="142875"/>
                  </a:lnTo>
                  <a:cubicBezTo>
                    <a:pt x="217297" y="144145"/>
                    <a:pt x="211709" y="144272"/>
                    <a:pt x="205359" y="143764"/>
                  </a:cubicBezTo>
                  <a:close/>
                  <a:moveTo>
                    <a:pt x="208026" y="56896"/>
                  </a:moveTo>
                  <a:lnTo>
                    <a:pt x="194056" y="58293"/>
                  </a:lnTo>
                  <a:cubicBezTo>
                    <a:pt x="184150" y="67564"/>
                    <a:pt x="180975" y="74295"/>
                    <a:pt x="179578" y="83058"/>
                  </a:cubicBezTo>
                  <a:lnTo>
                    <a:pt x="229235" y="86741"/>
                  </a:lnTo>
                  <a:cubicBezTo>
                    <a:pt x="229997" y="77724"/>
                    <a:pt x="228473" y="70612"/>
                    <a:pt x="224790" y="65405"/>
                  </a:cubicBezTo>
                  <a:lnTo>
                    <a:pt x="215519" y="57404"/>
                  </a:lnTo>
                  <a:close/>
                  <a:moveTo>
                    <a:pt x="283337" y="147828"/>
                  </a:moveTo>
                  <a:lnTo>
                    <a:pt x="254381" y="50038"/>
                  </a:lnTo>
                  <a:lnTo>
                    <a:pt x="269875" y="51181"/>
                  </a:lnTo>
                  <a:lnTo>
                    <a:pt x="286131" y="109093"/>
                  </a:lnTo>
                  <a:cubicBezTo>
                    <a:pt x="289814" y="122682"/>
                    <a:pt x="291846" y="131445"/>
                    <a:pt x="292354" y="135509"/>
                  </a:cubicBezTo>
                  <a:lnTo>
                    <a:pt x="292989" y="135509"/>
                  </a:lnTo>
                  <a:lnTo>
                    <a:pt x="296418" y="126238"/>
                  </a:lnTo>
                  <a:cubicBezTo>
                    <a:pt x="304673" y="107569"/>
                    <a:pt x="313817" y="87122"/>
                    <a:pt x="328041" y="55499"/>
                  </a:cubicBezTo>
                  <a:lnTo>
                    <a:pt x="343535" y="56769"/>
                  </a:lnTo>
                  <a:lnTo>
                    <a:pt x="300228" y="149098"/>
                  </a:lnTo>
                  <a:close/>
                  <a:moveTo>
                    <a:pt x="392303" y="157861"/>
                  </a:moveTo>
                  <a:cubicBezTo>
                    <a:pt x="378206" y="156845"/>
                    <a:pt x="367411" y="151638"/>
                    <a:pt x="359918" y="142494"/>
                  </a:cubicBezTo>
                  <a:cubicBezTo>
                    <a:pt x="352425" y="133350"/>
                    <a:pt x="349250" y="121158"/>
                    <a:pt x="350393" y="105918"/>
                  </a:cubicBezTo>
                  <a:cubicBezTo>
                    <a:pt x="351536" y="90551"/>
                    <a:pt x="356235" y="78613"/>
                    <a:pt x="364490" y="70231"/>
                  </a:cubicBezTo>
                  <a:cubicBezTo>
                    <a:pt x="372745" y="61849"/>
                    <a:pt x="383286" y="58039"/>
                    <a:pt x="395986" y="58928"/>
                  </a:cubicBezTo>
                  <a:cubicBezTo>
                    <a:pt x="407924" y="59817"/>
                    <a:pt x="417068" y="64516"/>
                    <a:pt x="423418" y="72898"/>
                  </a:cubicBezTo>
                  <a:cubicBezTo>
                    <a:pt x="429768" y="81153"/>
                    <a:pt x="432435" y="91821"/>
                    <a:pt x="431419" y="104648"/>
                  </a:cubicBezTo>
                  <a:lnTo>
                    <a:pt x="430784" y="113792"/>
                  </a:lnTo>
                  <a:lnTo>
                    <a:pt x="365252" y="108839"/>
                  </a:lnTo>
                  <a:cubicBezTo>
                    <a:pt x="364617" y="120015"/>
                    <a:pt x="366903" y="128778"/>
                    <a:pt x="371729" y="134874"/>
                  </a:cubicBezTo>
                  <a:lnTo>
                    <a:pt x="384048" y="144526"/>
                  </a:lnTo>
                  <a:cubicBezTo>
                    <a:pt x="403987" y="146050"/>
                    <a:pt x="414274" y="144653"/>
                    <a:pt x="424561" y="141224"/>
                  </a:cubicBezTo>
                  <a:lnTo>
                    <a:pt x="423672" y="154051"/>
                  </a:lnTo>
                  <a:lnTo>
                    <a:pt x="413385" y="157099"/>
                  </a:lnTo>
                  <a:cubicBezTo>
                    <a:pt x="404241" y="158242"/>
                    <a:pt x="398653" y="158369"/>
                    <a:pt x="392303" y="157861"/>
                  </a:cubicBezTo>
                  <a:close/>
                  <a:moveTo>
                    <a:pt x="394843" y="70993"/>
                  </a:moveTo>
                  <a:lnTo>
                    <a:pt x="381000" y="72390"/>
                  </a:lnTo>
                  <a:cubicBezTo>
                    <a:pt x="371094" y="81661"/>
                    <a:pt x="367919" y="88392"/>
                    <a:pt x="366522" y="97155"/>
                  </a:cubicBezTo>
                  <a:lnTo>
                    <a:pt x="416179" y="100838"/>
                  </a:lnTo>
                  <a:cubicBezTo>
                    <a:pt x="416941" y="91821"/>
                    <a:pt x="415417" y="84709"/>
                    <a:pt x="411734" y="79502"/>
                  </a:cubicBezTo>
                  <a:lnTo>
                    <a:pt x="402463" y="71628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44" name="Group 44"/>
          <p:cNvGrpSpPr>
            <a:grpSpLocks noChangeAspect="1"/>
          </p:cNvGrpSpPr>
          <p:nvPr/>
        </p:nvGrpSpPr>
        <p:grpSpPr>
          <a:xfrm>
            <a:off x="5805621" y="3311128"/>
            <a:ext cx="114700" cy="131083"/>
            <a:chOff x="0" y="0"/>
            <a:chExt cx="114694" cy="131077"/>
          </a:xfrm>
        </p:grpSpPr>
        <p:sp>
          <p:nvSpPr>
            <p:cNvPr id="45" name="Freeform 45"/>
            <p:cNvSpPr/>
            <p:nvPr/>
          </p:nvSpPr>
          <p:spPr>
            <a:xfrm>
              <a:off x="0" y="127"/>
              <a:ext cx="114554" cy="130937"/>
            </a:xfrm>
            <a:custGeom>
              <a:avLst/>
              <a:gdLst/>
              <a:ahLst/>
              <a:cxnLst/>
              <a:rect l="l" t="t" r="r" b="b"/>
              <a:pathLst>
                <a:path w="114554" h="130937">
                  <a:moveTo>
                    <a:pt x="23749" y="129921"/>
                  </a:moveTo>
                  <a:lnTo>
                    <a:pt x="9398" y="130937"/>
                  </a:lnTo>
                  <a:lnTo>
                    <a:pt x="2921" y="35687"/>
                  </a:lnTo>
                  <a:lnTo>
                    <a:pt x="17272" y="34798"/>
                  </a:lnTo>
                  <a:close/>
                  <a:moveTo>
                    <a:pt x="0" y="10033"/>
                  </a:moveTo>
                  <a:lnTo>
                    <a:pt x="381" y="4191"/>
                  </a:lnTo>
                  <a:lnTo>
                    <a:pt x="5334" y="0"/>
                  </a:lnTo>
                  <a:lnTo>
                    <a:pt x="12192" y="381"/>
                  </a:lnTo>
                  <a:lnTo>
                    <a:pt x="16764" y="5588"/>
                  </a:lnTo>
                  <a:lnTo>
                    <a:pt x="16510" y="14605"/>
                  </a:lnTo>
                  <a:lnTo>
                    <a:pt x="11430" y="18923"/>
                  </a:lnTo>
                  <a:lnTo>
                    <a:pt x="4572" y="18542"/>
                  </a:lnTo>
                  <a:lnTo>
                    <a:pt x="127" y="13208"/>
                  </a:lnTo>
                  <a:close/>
                  <a:moveTo>
                    <a:pt x="114554" y="97790"/>
                  </a:moveTo>
                  <a:lnTo>
                    <a:pt x="112395" y="113665"/>
                  </a:lnTo>
                  <a:cubicBezTo>
                    <a:pt x="99822" y="124206"/>
                    <a:pt x="90678" y="127127"/>
                    <a:pt x="78740" y="128016"/>
                  </a:cubicBezTo>
                  <a:cubicBezTo>
                    <a:pt x="66167" y="128778"/>
                    <a:pt x="56134" y="127508"/>
                    <a:pt x="48895" y="123952"/>
                  </a:cubicBezTo>
                  <a:lnTo>
                    <a:pt x="48006" y="110617"/>
                  </a:lnTo>
                  <a:lnTo>
                    <a:pt x="57658" y="114046"/>
                  </a:lnTo>
                  <a:cubicBezTo>
                    <a:pt x="68326" y="116078"/>
                    <a:pt x="73406" y="116332"/>
                    <a:pt x="78359" y="116078"/>
                  </a:cubicBezTo>
                  <a:lnTo>
                    <a:pt x="91567" y="113919"/>
                  </a:lnTo>
                  <a:cubicBezTo>
                    <a:pt x="99314" y="108585"/>
                    <a:pt x="101092" y="104775"/>
                    <a:pt x="100838" y="99822"/>
                  </a:cubicBezTo>
                  <a:lnTo>
                    <a:pt x="98679" y="93091"/>
                  </a:lnTo>
                  <a:cubicBezTo>
                    <a:pt x="91948" y="88265"/>
                    <a:pt x="85471" y="85598"/>
                    <a:pt x="75946" y="82677"/>
                  </a:cubicBezTo>
                  <a:lnTo>
                    <a:pt x="60325" y="77470"/>
                  </a:lnTo>
                  <a:cubicBezTo>
                    <a:pt x="52578" y="73025"/>
                    <a:pt x="49530" y="70485"/>
                    <a:pt x="47498" y="67437"/>
                  </a:cubicBezTo>
                  <a:lnTo>
                    <a:pt x="44323" y="60706"/>
                  </a:lnTo>
                  <a:cubicBezTo>
                    <a:pt x="43561" y="48641"/>
                    <a:pt x="46228" y="42291"/>
                    <a:pt x="52197" y="37465"/>
                  </a:cubicBezTo>
                  <a:cubicBezTo>
                    <a:pt x="58293" y="32512"/>
                    <a:pt x="66802" y="29718"/>
                    <a:pt x="77724" y="28956"/>
                  </a:cubicBezTo>
                  <a:lnTo>
                    <a:pt x="108204" y="33147"/>
                  </a:lnTo>
                  <a:lnTo>
                    <a:pt x="103886" y="45212"/>
                  </a:lnTo>
                  <a:cubicBezTo>
                    <a:pt x="94107" y="41910"/>
                    <a:pt x="85344" y="40513"/>
                    <a:pt x="77597" y="41021"/>
                  </a:cubicBezTo>
                  <a:lnTo>
                    <a:pt x="65659" y="42926"/>
                  </a:lnTo>
                  <a:lnTo>
                    <a:pt x="57404" y="50800"/>
                  </a:lnTo>
                  <a:lnTo>
                    <a:pt x="58674" y="59182"/>
                  </a:lnTo>
                  <a:lnTo>
                    <a:pt x="63754" y="64135"/>
                  </a:lnTo>
                  <a:cubicBezTo>
                    <a:pt x="69723" y="67056"/>
                    <a:pt x="75438" y="68961"/>
                    <a:pt x="83820" y="71501"/>
                  </a:cubicBezTo>
                  <a:cubicBezTo>
                    <a:pt x="95504" y="74930"/>
                    <a:pt x="103378" y="78486"/>
                    <a:pt x="107569" y="82423"/>
                  </a:cubicBezTo>
                  <a:lnTo>
                    <a:pt x="114173" y="9144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46" name="Group 46"/>
          <p:cNvGrpSpPr>
            <a:grpSpLocks noChangeAspect="1"/>
          </p:cNvGrpSpPr>
          <p:nvPr/>
        </p:nvGrpSpPr>
        <p:grpSpPr>
          <a:xfrm>
            <a:off x="6942077" y="4111876"/>
            <a:ext cx="638556" cy="281816"/>
            <a:chOff x="0" y="0"/>
            <a:chExt cx="638556" cy="281813"/>
          </a:xfrm>
        </p:grpSpPr>
        <p:sp>
          <p:nvSpPr>
            <p:cNvPr id="47" name="Freeform 47"/>
            <p:cNvSpPr/>
            <p:nvPr/>
          </p:nvSpPr>
          <p:spPr>
            <a:xfrm>
              <a:off x="0" y="-3683"/>
              <a:ext cx="638556" cy="285496"/>
            </a:xfrm>
            <a:custGeom>
              <a:avLst/>
              <a:gdLst/>
              <a:ahLst/>
              <a:cxnLst/>
              <a:rect l="l" t="t" r="r" b="b"/>
              <a:pathLst>
                <a:path w="638556" h="285496">
                  <a:moveTo>
                    <a:pt x="58547" y="57658"/>
                  </a:moveTo>
                  <a:lnTo>
                    <a:pt x="35052" y="51562"/>
                  </a:lnTo>
                  <a:lnTo>
                    <a:pt x="13970" y="133096"/>
                  </a:lnTo>
                  <a:lnTo>
                    <a:pt x="0" y="129540"/>
                  </a:lnTo>
                  <a:lnTo>
                    <a:pt x="21082" y="48006"/>
                  </a:lnTo>
                  <a:lnTo>
                    <a:pt x="4445" y="43688"/>
                  </a:lnTo>
                  <a:lnTo>
                    <a:pt x="6096" y="37465"/>
                  </a:lnTo>
                  <a:lnTo>
                    <a:pt x="24003" y="36576"/>
                  </a:lnTo>
                  <a:lnTo>
                    <a:pt x="25273" y="31496"/>
                  </a:lnTo>
                  <a:cubicBezTo>
                    <a:pt x="31115" y="8763"/>
                    <a:pt x="43942" y="0"/>
                    <a:pt x="63881" y="5080"/>
                  </a:cubicBezTo>
                  <a:lnTo>
                    <a:pt x="74168" y="8890"/>
                  </a:lnTo>
                  <a:lnTo>
                    <a:pt x="73787" y="22733"/>
                  </a:lnTo>
                  <a:lnTo>
                    <a:pt x="64389" y="17526"/>
                  </a:lnTo>
                  <a:cubicBezTo>
                    <a:pt x="55372" y="15240"/>
                    <a:pt x="50927" y="16002"/>
                    <a:pt x="47498" y="18796"/>
                  </a:cubicBezTo>
                  <a:lnTo>
                    <a:pt x="41402" y="27051"/>
                  </a:lnTo>
                  <a:lnTo>
                    <a:pt x="37846" y="40767"/>
                  </a:lnTo>
                  <a:lnTo>
                    <a:pt x="61341" y="46863"/>
                  </a:lnTo>
                  <a:close/>
                  <a:moveTo>
                    <a:pt x="146558" y="117983"/>
                  </a:moveTo>
                  <a:cubicBezTo>
                    <a:pt x="142748" y="133096"/>
                    <a:pt x="135890" y="143891"/>
                    <a:pt x="126111" y="150368"/>
                  </a:cubicBezTo>
                  <a:cubicBezTo>
                    <a:pt x="116332" y="156845"/>
                    <a:pt x="104775" y="158369"/>
                    <a:pt x="91313" y="154940"/>
                  </a:cubicBezTo>
                  <a:lnTo>
                    <a:pt x="76327" y="148971"/>
                  </a:lnTo>
                  <a:cubicBezTo>
                    <a:pt x="65405" y="137922"/>
                    <a:pt x="61976" y="131064"/>
                    <a:pt x="60325" y="122936"/>
                  </a:cubicBezTo>
                  <a:lnTo>
                    <a:pt x="61722" y="96139"/>
                  </a:lnTo>
                  <a:cubicBezTo>
                    <a:pt x="65532" y="81026"/>
                    <a:pt x="72390" y="70231"/>
                    <a:pt x="82042" y="63754"/>
                  </a:cubicBezTo>
                  <a:cubicBezTo>
                    <a:pt x="91694" y="57277"/>
                    <a:pt x="103251" y="55880"/>
                    <a:pt x="116713" y="59309"/>
                  </a:cubicBezTo>
                  <a:cubicBezTo>
                    <a:pt x="129540" y="62611"/>
                    <a:pt x="138811" y="69596"/>
                    <a:pt x="144145" y="80137"/>
                  </a:cubicBezTo>
                  <a:cubicBezTo>
                    <a:pt x="149606" y="90678"/>
                    <a:pt x="150368" y="103378"/>
                    <a:pt x="146558" y="117983"/>
                  </a:cubicBezTo>
                  <a:close/>
                  <a:moveTo>
                    <a:pt x="76200" y="99822"/>
                  </a:moveTo>
                  <a:cubicBezTo>
                    <a:pt x="73152" y="111633"/>
                    <a:pt x="73152" y="121285"/>
                    <a:pt x="76327" y="128651"/>
                  </a:cubicBezTo>
                  <a:lnTo>
                    <a:pt x="85598" y="140970"/>
                  </a:lnTo>
                  <a:cubicBezTo>
                    <a:pt x="103886" y="145669"/>
                    <a:pt x="111633" y="144399"/>
                    <a:pt x="117983" y="139446"/>
                  </a:cubicBezTo>
                  <a:cubicBezTo>
                    <a:pt x="124333" y="134493"/>
                    <a:pt x="129032" y="126111"/>
                    <a:pt x="132080" y="114300"/>
                  </a:cubicBezTo>
                  <a:cubicBezTo>
                    <a:pt x="135128" y="102489"/>
                    <a:pt x="135001" y="92964"/>
                    <a:pt x="131826" y="85598"/>
                  </a:cubicBezTo>
                  <a:lnTo>
                    <a:pt x="122428" y="73406"/>
                  </a:lnTo>
                  <a:cubicBezTo>
                    <a:pt x="104013" y="68707"/>
                    <a:pt x="96393" y="69977"/>
                    <a:pt x="90170" y="74803"/>
                  </a:cubicBezTo>
                  <a:cubicBezTo>
                    <a:pt x="83947" y="79629"/>
                    <a:pt x="79248" y="87884"/>
                    <a:pt x="76200" y="99822"/>
                  </a:cubicBezTo>
                  <a:close/>
                  <a:moveTo>
                    <a:pt x="226060" y="87503"/>
                  </a:moveTo>
                  <a:lnTo>
                    <a:pt x="233807" y="89916"/>
                  </a:lnTo>
                  <a:lnTo>
                    <a:pt x="231521" y="103886"/>
                  </a:lnTo>
                  <a:lnTo>
                    <a:pt x="224663" y="100711"/>
                  </a:lnTo>
                  <a:cubicBezTo>
                    <a:pt x="214376" y="98044"/>
                    <a:pt x="207137" y="99441"/>
                    <a:pt x="200279" y="104140"/>
                  </a:cubicBezTo>
                  <a:lnTo>
                    <a:pt x="188722" y="115697"/>
                  </a:lnTo>
                  <a:lnTo>
                    <a:pt x="173609" y="174371"/>
                  </a:lnTo>
                  <a:lnTo>
                    <a:pt x="159639" y="170688"/>
                  </a:lnTo>
                  <a:lnTo>
                    <a:pt x="183515" y="78359"/>
                  </a:lnTo>
                  <a:lnTo>
                    <a:pt x="195072" y="81280"/>
                  </a:lnTo>
                  <a:lnTo>
                    <a:pt x="192278" y="98806"/>
                  </a:lnTo>
                  <a:lnTo>
                    <a:pt x="192913" y="99060"/>
                  </a:lnTo>
                  <a:lnTo>
                    <a:pt x="203200" y="90297"/>
                  </a:lnTo>
                  <a:cubicBezTo>
                    <a:pt x="214503" y="86233"/>
                    <a:pt x="220345" y="85979"/>
                    <a:pt x="226060" y="87503"/>
                  </a:cubicBezTo>
                  <a:close/>
                  <a:moveTo>
                    <a:pt x="305943" y="208407"/>
                  </a:moveTo>
                  <a:lnTo>
                    <a:pt x="303022" y="149860"/>
                  </a:lnTo>
                  <a:cubicBezTo>
                    <a:pt x="302768" y="146304"/>
                    <a:pt x="302768" y="138303"/>
                    <a:pt x="302768" y="125730"/>
                  </a:cubicBezTo>
                  <a:lnTo>
                    <a:pt x="302133" y="125603"/>
                  </a:lnTo>
                  <a:lnTo>
                    <a:pt x="293497" y="141859"/>
                  </a:lnTo>
                  <a:lnTo>
                    <a:pt x="258953" y="196342"/>
                  </a:lnTo>
                  <a:lnTo>
                    <a:pt x="242824" y="192151"/>
                  </a:lnTo>
                  <a:lnTo>
                    <a:pt x="241427" y="93218"/>
                  </a:lnTo>
                  <a:lnTo>
                    <a:pt x="256159" y="97028"/>
                  </a:lnTo>
                  <a:cubicBezTo>
                    <a:pt x="256032" y="121793"/>
                    <a:pt x="256032" y="140716"/>
                    <a:pt x="256032" y="153543"/>
                  </a:cubicBezTo>
                  <a:cubicBezTo>
                    <a:pt x="256032" y="166370"/>
                    <a:pt x="255651" y="175133"/>
                    <a:pt x="255016" y="179578"/>
                  </a:cubicBezTo>
                  <a:lnTo>
                    <a:pt x="255778" y="179705"/>
                  </a:lnTo>
                  <a:lnTo>
                    <a:pt x="259207" y="172720"/>
                  </a:lnTo>
                  <a:cubicBezTo>
                    <a:pt x="264668" y="163322"/>
                    <a:pt x="266827" y="159512"/>
                    <a:pt x="268605" y="156845"/>
                  </a:cubicBezTo>
                  <a:lnTo>
                    <a:pt x="299212" y="108204"/>
                  </a:lnTo>
                  <a:lnTo>
                    <a:pt x="314452" y="112141"/>
                  </a:lnTo>
                  <a:lnTo>
                    <a:pt x="317246" y="169418"/>
                  </a:lnTo>
                  <a:cubicBezTo>
                    <a:pt x="317881" y="179832"/>
                    <a:pt x="318008" y="188595"/>
                    <a:pt x="317373" y="195453"/>
                  </a:cubicBezTo>
                  <a:lnTo>
                    <a:pt x="318135" y="195580"/>
                  </a:lnTo>
                  <a:lnTo>
                    <a:pt x="320294" y="190627"/>
                  </a:lnTo>
                  <a:cubicBezTo>
                    <a:pt x="324358" y="182753"/>
                    <a:pt x="336042" y="161544"/>
                    <a:pt x="357378" y="123190"/>
                  </a:cubicBezTo>
                  <a:lnTo>
                    <a:pt x="371983" y="127000"/>
                  </a:lnTo>
                  <a:lnTo>
                    <a:pt x="322580" y="212725"/>
                  </a:lnTo>
                  <a:close/>
                  <a:moveTo>
                    <a:pt x="421640" y="238252"/>
                  </a:moveTo>
                  <a:lnTo>
                    <a:pt x="422148" y="224409"/>
                  </a:lnTo>
                  <a:lnTo>
                    <a:pt x="421513" y="224282"/>
                  </a:lnTo>
                  <a:lnTo>
                    <a:pt x="409829" y="231648"/>
                  </a:lnTo>
                  <a:cubicBezTo>
                    <a:pt x="399669" y="233299"/>
                    <a:pt x="393573" y="232918"/>
                    <a:pt x="386715" y="231140"/>
                  </a:cubicBezTo>
                  <a:lnTo>
                    <a:pt x="371094" y="224536"/>
                  </a:lnTo>
                  <a:cubicBezTo>
                    <a:pt x="363093" y="212471"/>
                    <a:pt x="362204" y="204978"/>
                    <a:pt x="364490" y="196342"/>
                  </a:cubicBezTo>
                  <a:cubicBezTo>
                    <a:pt x="369316" y="177673"/>
                    <a:pt x="386715" y="171704"/>
                    <a:pt x="416814" y="178562"/>
                  </a:cubicBezTo>
                  <a:lnTo>
                    <a:pt x="432562" y="182118"/>
                  </a:lnTo>
                  <a:lnTo>
                    <a:pt x="434086" y="176403"/>
                  </a:lnTo>
                  <a:lnTo>
                    <a:pt x="435737" y="163322"/>
                  </a:lnTo>
                  <a:cubicBezTo>
                    <a:pt x="431292" y="154813"/>
                    <a:pt x="426720" y="151765"/>
                    <a:pt x="419862" y="149987"/>
                  </a:cubicBezTo>
                  <a:lnTo>
                    <a:pt x="391922" y="150368"/>
                  </a:lnTo>
                  <a:lnTo>
                    <a:pt x="390398" y="138557"/>
                  </a:lnTo>
                  <a:lnTo>
                    <a:pt x="401066" y="136652"/>
                  </a:lnTo>
                  <a:cubicBezTo>
                    <a:pt x="412623" y="136652"/>
                    <a:pt x="418338" y="137287"/>
                    <a:pt x="423799" y="138684"/>
                  </a:cubicBezTo>
                  <a:cubicBezTo>
                    <a:pt x="434721" y="141478"/>
                    <a:pt x="442341" y="146050"/>
                    <a:pt x="446278" y="152400"/>
                  </a:cubicBezTo>
                  <a:cubicBezTo>
                    <a:pt x="450342" y="158623"/>
                    <a:pt x="450977" y="167132"/>
                    <a:pt x="448183" y="177927"/>
                  </a:cubicBezTo>
                  <a:lnTo>
                    <a:pt x="431927" y="241046"/>
                  </a:lnTo>
                  <a:close/>
                  <a:moveTo>
                    <a:pt x="392557" y="220345"/>
                  </a:moveTo>
                  <a:lnTo>
                    <a:pt x="408686" y="221869"/>
                  </a:lnTo>
                  <a:cubicBezTo>
                    <a:pt x="421132" y="214884"/>
                    <a:pt x="425323" y="208915"/>
                    <a:pt x="427482" y="200279"/>
                  </a:cubicBezTo>
                  <a:lnTo>
                    <a:pt x="429641" y="191897"/>
                  </a:lnTo>
                  <a:lnTo>
                    <a:pt x="415544" y="188976"/>
                  </a:lnTo>
                  <a:cubicBezTo>
                    <a:pt x="404368" y="186436"/>
                    <a:pt x="395859" y="186055"/>
                    <a:pt x="390144" y="187833"/>
                  </a:cubicBezTo>
                  <a:lnTo>
                    <a:pt x="380746" y="193802"/>
                  </a:lnTo>
                  <a:cubicBezTo>
                    <a:pt x="377825" y="205359"/>
                    <a:pt x="378333" y="209550"/>
                    <a:pt x="380746" y="212979"/>
                  </a:cubicBezTo>
                  <a:lnTo>
                    <a:pt x="386969" y="218821"/>
                  </a:lnTo>
                  <a:close/>
                  <a:moveTo>
                    <a:pt x="527177" y="165227"/>
                  </a:moveTo>
                  <a:lnTo>
                    <a:pt x="534797" y="167513"/>
                  </a:lnTo>
                  <a:lnTo>
                    <a:pt x="532638" y="181483"/>
                  </a:lnTo>
                  <a:lnTo>
                    <a:pt x="525780" y="178435"/>
                  </a:lnTo>
                  <a:cubicBezTo>
                    <a:pt x="515366" y="175768"/>
                    <a:pt x="508127" y="177165"/>
                    <a:pt x="501269" y="181864"/>
                  </a:cubicBezTo>
                  <a:lnTo>
                    <a:pt x="489839" y="193421"/>
                  </a:lnTo>
                  <a:lnTo>
                    <a:pt x="474726" y="251968"/>
                  </a:lnTo>
                  <a:lnTo>
                    <a:pt x="460756" y="248412"/>
                  </a:lnTo>
                  <a:lnTo>
                    <a:pt x="484505" y="155956"/>
                  </a:lnTo>
                  <a:lnTo>
                    <a:pt x="496062" y="159004"/>
                  </a:lnTo>
                  <a:lnTo>
                    <a:pt x="493268" y="176530"/>
                  </a:lnTo>
                  <a:lnTo>
                    <a:pt x="493903" y="176657"/>
                  </a:lnTo>
                  <a:lnTo>
                    <a:pt x="504190" y="168021"/>
                  </a:lnTo>
                  <a:cubicBezTo>
                    <a:pt x="515620" y="163957"/>
                    <a:pt x="521335" y="163703"/>
                    <a:pt x="527177" y="165227"/>
                  </a:cubicBezTo>
                  <a:close/>
                  <a:moveTo>
                    <a:pt x="594614" y="269748"/>
                  </a:moveTo>
                  <a:lnTo>
                    <a:pt x="593852" y="269494"/>
                  </a:lnTo>
                  <a:cubicBezTo>
                    <a:pt x="584962" y="277241"/>
                    <a:pt x="574167" y="279400"/>
                    <a:pt x="561213" y="276098"/>
                  </a:cubicBezTo>
                  <a:cubicBezTo>
                    <a:pt x="549148" y="273050"/>
                    <a:pt x="540893" y="266446"/>
                    <a:pt x="536321" y="256413"/>
                  </a:cubicBezTo>
                  <a:cubicBezTo>
                    <a:pt x="531749" y="246507"/>
                    <a:pt x="531368" y="233807"/>
                    <a:pt x="535305" y="218694"/>
                  </a:cubicBezTo>
                  <a:cubicBezTo>
                    <a:pt x="539242" y="203581"/>
                    <a:pt x="545592" y="192405"/>
                    <a:pt x="554609" y="185801"/>
                  </a:cubicBezTo>
                  <a:cubicBezTo>
                    <a:pt x="563626" y="179197"/>
                    <a:pt x="573913" y="177292"/>
                    <a:pt x="585978" y="180340"/>
                  </a:cubicBezTo>
                  <a:cubicBezTo>
                    <a:pt x="598551" y="183642"/>
                    <a:pt x="606933" y="190627"/>
                    <a:pt x="611251" y="201422"/>
                  </a:cubicBezTo>
                  <a:lnTo>
                    <a:pt x="612394" y="201803"/>
                  </a:lnTo>
                  <a:lnTo>
                    <a:pt x="613537" y="194945"/>
                  </a:lnTo>
                  <a:lnTo>
                    <a:pt x="614807" y="188341"/>
                  </a:lnTo>
                  <a:lnTo>
                    <a:pt x="624586" y="150749"/>
                  </a:lnTo>
                  <a:lnTo>
                    <a:pt x="638556" y="154432"/>
                  </a:lnTo>
                  <a:lnTo>
                    <a:pt x="604647" y="285496"/>
                  </a:lnTo>
                  <a:lnTo>
                    <a:pt x="593344" y="282575"/>
                  </a:lnTo>
                  <a:close/>
                  <a:moveTo>
                    <a:pt x="566039" y="264922"/>
                  </a:moveTo>
                  <a:lnTo>
                    <a:pt x="583184" y="266573"/>
                  </a:lnTo>
                  <a:cubicBezTo>
                    <a:pt x="594487" y="258318"/>
                    <a:pt x="598805" y="250571"/>
                    <a:pt x="601853" y="238887"/>
                  </a:cubicBezTo>
                  <a:lnTo>
                    <a:pt x="602615" y="235966"/>
                  </a:lnTo>
                  <a:cubicBezTo>
                    <a:pt x="605917" y="222885"/>
                    <a:pt x="606171" y="212979"/>
                    <a:pt x="603250" y="206248"/>
                  </a:cubicBezTo>
                  <a:lnTo>
                    <a:pt x="594106" y="194945"/>
                  </a:lnTo>
                  <a:cubicBezTo>
                    <a:pt x="576326" y="190373"/>
                    <a:pt x="569214" y="191897"/>
                    <a:pt x="563245" y="197231"/>
                  </a:cubicBezTo>
                  <a:cubicBezTo>
                    <a:pt x="557276" y="202565"/>
                    <a:pt x="552704" y="210947"/>
                    <a:pt x="549783" y="222504"/>
                  </a:cubicBezTo>
                  <a:cubicBezTo>
                    <a:pt x="546735" y="234315"/>
                    <a:pt x="546608" y="243840"/>
                    <a:pt x="549402" y="250952"/>
                  </a:cubicBezTo>
                  <a:lnTo>
                    <a:pt x="557657" y="262763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48" name="Freeform 48"/>
          <p:cNvSpPr/>
          <p:nvPr/>
        </p:nvSpPr>
        <p:spPr>
          <a:xfrm>
            <a:off x="6391685" y="2210886"/>
            <a:ext cx="1975066" cy="1588399"/>
          </a:xfrm>
          <a:custGeom>
            <a:avLst/>
            <a:gdLst/>
            <a:ahLst/>
            <a:cxnLst/>
            <a:rect l="l" t="t" r="r" b="b"/>
            <a:pathLst>
              <a:path w="1975066" h="1588399">
                <a:moveTo>
                  <a:pt x="0" y="0"/>
                </a:moveTo>
                <a:lnTo>
                  <a:pt x="1975065" y="0"/>
                </a:lnTo>
                <a:lnTo>
                  <a:pt x="1975065" y="1588398"/>
                </a:lnTo>
                <a:lnTo>
                  <a:pt x="0" y="158839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9" name="TextBox 49"/>
          <p:cNvSpPr txBox="1"/>
          <p:nvPr/>
        </p:nvSpPr>
        <p:spPr>
          <a:xfrm>
            <a:off x="8916038" y="6570259"/>
            <a:ext cx="86230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9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09017" y="394345"/>
            <a:ext cx="5738355" cy="69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2800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Unscramble the words to make two sentences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188334" y="4351230"/>
            <a:ext cx="770201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relaxing.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004127" y="1346768"/>
            <a:ext cx="2622547" cy="2100329"/>
          </a:xfrm>
          <a:custGeom>
            <a:avLst/>
            <a:gdLst/>
            <a:ahLst/>
            <a:cxnLst/>
            <a:rect l="l" t="t" r="r" b="b"/>
            <a:pathLst>
              <a:path w="2622547" h="2100329">
                <a:moveTo>
                  <a:pt x="0" y="0"/>
                </a:moveTo>
                <a:lnTo>
                  <a:pt x="2622547" y="0"/>
                </a:lnTo>
                <a:lnTo>
                  <a:pt x="2622547" y="2100329"/>
                </a:lnTo>
                <a:lnTo>
                  <a:pt x="0" y="2100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4907594" y="1346768"/>
            <a:ext cx="2622547" cy="2100329"/>
          </a:xfrm>
          <a:custGeom>
            <a:avLst/>
            <a:gdLst/>
            <a:ahLst/>
            <a:cxnLst/>
            <a:rect l="l" t="t" r="r" b="b"/>
            <a:pathLst>
              <a:path w="2622547" h="2100329">
                <a:moveTo>
                  <a:pt x="0" y="0"/>
                </a:moveTo>
                <a:lnTo>
                  <a:pt x="2622547" y="0"/>
                </a:lnTo>
                <a:lnTo>
                  <a:pt x="2622547" y="2100329"/>
                </a:lnTo>
                <a:lnTo>
                  <a:pt x="0" y="2100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2004127" y="3746192"/>
            <a:ext cx="2622547" cy="2100329"/>
          </a:xfrm>
          <a:custGeom>
            <a:avLst/>
            <a:gdLst/>
            <a:ahLst/>
            <a:cxnLst/>
            <a:rect l="l" t="t" r="r" b="b"/>
            <a:pathLst>
              <a:path w="2622547" h="2100329">
                <a:moveTo>
                  <a:pt x="0" y="0"/>
                </a:moveTo>
                <a:lnTo>
                  <a:pt x="2622547" y="0"/>
                </a:lnTo>
                <a:lnTo>
                  <a:pt x="2622547" y="2100329"/>
                </a:lnTo>
                <a:lnTo>
                  <a:pt x="0" y="21003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040636" y="1383792"/>
            <a:ext cx="2602992" cy="2080260"/>
            <a:chOff x="0" y="0"/>
            <a:chExt cx="3470656" cy="2773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2773680"/>
            </a:xfrm>
            <a:custGeom>
              <a:avLst/>
              <a:gdLst/>
              <a:ahLst/>
              <a:cxnLst/>
              <a:rect l="l" t="t" r="r" b="b"/>
              <a:pathLst>
                <a:path w="3470656" h="2773680">
                  <a:moveTo>
                    <a:pt x="3344291" y="54483"/>
                  </a:moveTo>
                  <a:lnTo>
                    <a:pt x="3344291" y="2647315"/>
                  </a:lnTo>
                  <a:lnTo>
                    <a:pt x="54991" y="2647315"/>
                  </a:lnTo>
                  <a:lnTo>
                    <a:pt x="54991" y="54483"/>
                  </a:lnTo>
                  <a:close/>
                  <a:moveTo>
                    <a:pt x="0" y="0"/>
                  </a:moveTo>
                  <a:lnTo>
                    <a:pt x="0" y="2773680"/>
                  </a:lnTo>
                  <a:lnTo>
                    <a:pt x="3470656" y="2773680"/>
                  </a:lnTo>
                  <a:lnTo>
                    <a:pt x="3470656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945380" y="1383792"/>
            <a:ext cx="2601468" cy="2080260"/>
            <a:chOff x="0" y="0"/>
            <a:chExt cx="3468624" cy="277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8624" cy="2773680"/>
            </a:xfrm>
            <a:custGeom>
              <a:avLst/>
              <a:gdLst/>
              <a:ahLst/>
              <a:cxnLst/>
              <a:rect l="l" t="t" r="r" b="b"/>
              <a:pathLst>
                <a:path w="3468624" h="2773680">
                  <a:moveTo>
                    <a:pt x="3342640" y="54483"/>
                  </a:moveTo>
                  <a:lnTo>
                    <a:pt x="3342640" y="2647315"/>
                  </a:lnTo>
                  <a:lnTo>
                    <a:pt x="53340" y="2647315"/>
                  </a:lnTo>
                  <a:lnTo>
                    <a:pt x="53340" y="54483"/>
                  </a:lnTo>
                  <a:close/>
                  <a:moveTo>
                    <a:pt x="0" y="0"/>
                  </a:moveTo>
                  <a:lnTo>
                    <a:pt x="0" y="2773680"/>
                  </a:lnTo>
                  <a:lnTo>
                    <a:pt x="3468624" y="2773680"/>
                  </a:lnTo>
                  <a:lnTo>
                    <a:pt x="3468624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040636" y="3784092"/>
            <a:ext cx="2602992" cy="2078736"/>
            <a:chOff x="0" y="0"/>
            <a:chExt cx="3470656" cy="27716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70656" cy="2771648"/>
            </a:xfrm>
            <a:custGeom>
              <a:avLst/>
              <a:gdLst/>
              <a:ahLst/>
              <a:cxnLst/>
              <a:rect l="l" t="t" r="r" b="b"/>
              <a:pathLst>
                <a:path w="3470656" h="2771648">
                  <a:moveTo>
                    <a:pt x="3344291" y="53340"/>
                  </a:moveTo>
                  <a:lnTo>
                    <a:pt x="3344291" y="2646172"/>
                  </a:lnTo>
                  <a:lnTo>
                    <a:pt x="54991" y="2646172"/>
                  </a:lnTo>
                  <a:lnTo>
                    <a:pt x="54991" y="53340"/>
                  </a:lnTo>
                  <a:close/>
                  <a:moveTo>
                    <a:pt x="0" y="0"/>
                  </a:moveTo>
                  <a:lnTo>
                    <a:pt x="0" y="2771648"/>
                  </a:lnTo>
                  <a:lnTo>
                    <a:pt x="3470656" y="2771648"/>
                  </a:lnTo>
                  <a:lnTo>
                    <a:pt x="3470656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4945380" y="3784092"/>
            <a:ext cx="2601468" cy="2078736"/>
            <a:chOff x="0" y="0"/>
            <a:chExt cx="3468624" cy="277164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468624" cy="2771648"/>
            </a:xfrm>
            <a:custGeom>
              <a:avLst/>
              <a:gdLst/>
              <a:ahLst/>
              <a:cxnLst/>
              <a:rect l="l" t="t" r="r" b="b"/>
              <a:pathLst>
                <a:path w="3468624" h="2771648">
                  <a:moveTo>
                    <a:pt x="3342640" y="53340"/>
                  </a:moveTo>
                  <a:lnTo>
                    <a:pt x="3342640" y="2646172"/>
                  </a:lnTo>
                  <a:lnTo>
                    <a:pt x="53340" y="2646172"/>
                  </a:lnTo>
                  <a:lnTo>
                    <a:pt x="53340" y="53340"/>
                  </a:lnTo>
                  <a:close/>
                  <a:moveTo>
                    <a:pt x="0" y="0"/>
                  </a:moveTo>
                  <a:lnTo>
                    <a:pt x="0" y="2771648"/>
                  </a:lnTo>
                  <a:lnTo>
                    <a:pt x="3468624" y="2771648"/>
                  </a:lnTo>
                  <a:lnTo>
                    <a:pt x="3468624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4" name="Freeform 14"/>
          <p:cNvSpPr/>
          <p:nvPr/>
        </p:nvSpPr>
        <p:spPr>
          <a:xfrm>
            <a:off x="4907594" y="3746192"/>
            <a:ext cx="2622547" cy="2100329"/>
          </a:xfrm>
          <a:custGeom>
            <a:avLst/>
            <a:gdLst/>
            <a:ahLst/>
            <a:cxnLst/>
            <a:rect l="l" t="t" r="r" b="b"/>
            <a:pathLst>
              <a:path w="2622547" h="2100329">
                <a:moveTo>
                  <a:pt x="0" y="0"/>
                </a:moveTo>
                <a:lnTo>
                  <a:pt x="2622547" y="0"/>
                </a:lnTo>
                <a:lnTo>
                  <a:pt x="2622547" y="2100329"/>
                </a:lnTo>
                <a:lnTo>
                  <a:pt x="0" y="21003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TextBox 15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10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42132" y="283105"/>
            <a:ext cx="3244273" cy="698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2800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Which is the odd one out? Why?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54982" y="2204075"/>
            <a:ext cx="592646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relax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62730" y="4603871"/>
            <a:ext cx="1595285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sit on the sofa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07865" y="2204075"/>
            <a:ext cx="491214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free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68597" y="4603871"/>
            <a:ext cx="980875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stressful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842062" y="3244044"/>
            <a:ext cx="1624022" cy="1177871"/>
          </a:xfrm>
          <a:custGeom>
            <a:avLst/>
            <a:gdLst/>
            <a:ahLst/>
            <a:cxnLst/>
            <a:rect l="l" t="t" r="r" b="b"/>
            <a:pathLst>
              <a:path w="1624022" h="1177871">
                <a:moveTo>
                  <a:pt x="0" y="0"/>
                </a:moveTo>
                <a:lnTo>
                  <a:pt x="1624022" y="0"/>
                </a:lnTo>
                <a:lnTo>
                  <a:pt x="1624022" y="1177871"/>
                </a:lnTo>
                <a:lnTo>
                  <a:pt x="0" y="1177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6529378" y="3244091"/>
            <a:ext cx="1624146" cy="1071629"/>
          </a:xfrm>
          <a:custGeom>
            <a:avLst/>
            <a:gdLst/>
            <a:ahLst/>
            <a:cxnLst/>
            <a:rect l="l" t="t" r="r" b="b"/>
            <a:pathLst>
              <a:path w="1624146" h="1071629">
                <a:moveTo>
                  <a:pt x="0" y="0"/>
                </a:moveTo>
                <a:lnTo>
                  <a:pt x="1624146" y="0"/>
                </a:lnTo>
                <a:lnTo>
                  <a:pt x="1624146" y="1071629"/>
                </a:lnTo>
                <a:lnTo>
                  <a:pt x="0" y="10716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4842062" y="4507992"/>
            <a:ext cx="1624022" cy="1039225"/>
          </a:xfrm>
          <a:custGeom>
            <a:avLst/>
            <a:gdLst/>
            <a:ahLst/>
            <a:cxnLst/>
            <a:rect l="l" t="t" r="r" b="b"/>
            <a:pathLst>
              <a:path w="1624022" h="1039225">
                <a:moveTo>
                  <a:pt x="0" y="0"/>
                </a:moveTo>
                <a:lnTo>
                  <a:pt x="1624022" y="0"/>
                </a:lnTo>
                <a:lnTo>
                  <a:pt x="1624022" y="1039225"/>
                </a:lnTo>
                <a:lnTo>
                  <a:pt x="0" y="103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4840224" y="3281172"/>
            <a:ext cx="1627632" cy="1179576"/>
          </a:xfrm>
          <a:custGeom>
            <a:avLst/>
            <a:gdLst/>
            <a:ahLst/>
            <a:cxnLst/>
            <a:rect l="l" t="t" r="r" b="b"/>
            <a:pathLst>
              <a:path w="1627632" h="1179576">
                <a:moveTo>
                  <a:pt x="0" y="0"/>
                </a:moveTo>
                <a:lnTo>
                  <a:pt x="1627632" y="0"/>
                </a:lnTo>
                <a:lnTo>
                  <a:pt x="1627632" y="1179576"/>
                </a:lnTo>
                <a:lnTo>
                  <a:pt x="0" y="11795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6527292" y="3281172"/>
            <a:ext cx="1627632" cy="1074420"/>
          </a:xfrm>
          <a:custGeom>
            <a:avLst/>
            <a:gdLst/>
            <a:ahLst/>
            <a:cxnLst/>
            <a:rect l="l" t="t" r="r" b="b"/>
            <a:pathLst>
              <a:path w="1627632" h="1074420">
                <a:moveTo>
                  <a:pt x="0" y="0"/>
                </a:moveTo>
                <a:lnTo>
                  <a:pt x="1627632" y="0"/>
                </a:lnTo>
                <a:lnTo>
                  <a:pt x="1627632" y="1074420"/>
                </a:lnTo>
                <a:lnTo>
                  <a:pt x="0" y="10744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4840224" y="4544568"/>
            <a:ext cx="1627632" cy="1042416"/>
          </a:xfrm>
          <a:custGeom>
            <a:avLst/>
            <a:gdLst/>
            <a:ahLst/>
            <a:cxnLst/>
            <a:rect l="l" t="t" r="r" b="b"/>
            <a:pathLst>
              <a:path w="1627632" h="1042416">
                <a:moveTo>
                  <a:pt x="0" y="0"/>
                </a:moveTo>
                <a:lnTo>
                  <a:pt x="1627632" y="0"/>
                </a:lnTo>
                <a:lnTo>
                  <a:pt x="1627632" y="1042416"/>
                </a:lnTo>
                <a:lnTo>
                  <a:pt x="0" y="1042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6527292" y="4437888"/>
            <a:ext cx="1627632" cy="1181100"/>
          </a:xfrm>
          <a:custGeom>
            <a:avLst/>
            <a:gdLst/>
            <a:ahLst/>
            <a:cxnLst/>
            <a:rect l="l" t="t" r="r" b="b"/>
            <a:pathLst>
              <a:path w="1627632" h="1181100">
                <a:moveTo>
                  <a:pt x="0" y="0"/>
                </a:moveTo>
                <a:lnTo>
                  <a:pt x="1627632" y="0"/>
                </a:lnTo>
                <a:lnTo>
                  <a:pt x="1627632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6529378" y="4401645"/>
            <a:ext cx="1624146" cy="1177871"/>
          </a:xfrm>
          <a:custGeom>
            <a:avLst/>
            <a:gdLst/>
            <a:ahLst/>
            <a:cxnLst/>
            <a:rect l="l" t="t" r="r" b="b"/>
            <a:pathLst>
              <a:path w="1624146" h="1177871">
                <a:moveTo>
                  <a:pt x="0" y="0"/>
                </a:moveTo>
                <a:lnTo>
                  <a:pt x="1624146" y="0"/>
                </a:lnTo>
                <a:lnTo>
                  <a:pt x="1624146" y="1177871"/>
                </a:lnTo>
                <a:lnTo>
                  <a:pt x="0" y="1177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1311278" y="2766060"/>
            <a:ext cx="2484377" cy="3507743"/>
          </a:xfrm>
          <a:custGeom>
            <a:avLst/>
            <a:gdLst/>
            <a:ahLst/>
            <a:cxnLst/>
            <a:rect l="l" t="t" r="r" b="b"/>
            <a:pathLst>
              <a:path w="2484377" h="3507743">
                <a:moveTo>
                  <a:pt x="0" y="0"/>
                </a:moveTo>
                <a:lnTo>
                  <a:pt x="2484377" y="0"/>
                </a:lnTo>
                <a:lnTo>
                  <a:pt x="2484377" y="3507743"/>
                </a:lnTo>
                <a:lnTo>
                  <a:pt x="0" y="35077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309754" y="1125217"/>
            <a:ext cx="7583548" cy="1389383"/>
          </a:xfrm>
          <a:custGeom>
            <a:avLst/>
            <a:gdLst/>
            <a:ahLst/>
            <a:cxnLst/>
            <a:rect l="l" t="t" r="r" b="b"/>
            <a:pathLst>
              <a:path w="7583548" h="1389383">
                <a:moveTo>
                  <a:pt x="0" y="0"/>
                </a:moveTo>
                <a:lnTo>
                  <a:pt x="7583548" y="0"/>
                </a:lnTo>
                <a:lnTo>
                  <a:pt x="7583548" y="1389383"/>
                </a:lnTo>
                <a:lnTo>
                  <a:pt x="0" y="138938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MY"/>
          </a:p>
        </p:txBody>
      </p:sp>
      <p:sp>
        <p:nvSpPr>
          <p:cNvPr id="14" name="TextBox 14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11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88493" y="1626860"/>
            <a:ext cx="6615351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kind of film do you watch when you want to relax?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33242" y="429852"/>
            <a:ext cx="1327652" cy="71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3200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About you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82130" y="4897393"/>
            <a:ext cx="601075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horror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80022" y="3672992"/>
            <a:ext cx="809368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romantic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11667" y="3672992"/>
            <a:ext cx="720376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comedy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56778" y="4897393"/>
            <a:ext cx="1241517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science fiction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456807" y="2805941"/>
            <a:ext cx="2259968" cy="1974466"/>
          </a:xfrm>
          <a:custGeom>
            <a:avLst/>
            <a:gdLst/>
            <a:ahLst/>
            <a:cxnLst/>
            <a:rect l="l" t="t" r="r" b="b"/>
            <a:pathLst>
              <a:path w="2259968" h="1974466">
                <a:moveTo>
                  <a:pt x="0" y="0"/>
                </a:moveTo>
                <a:lnTo>
                  <a:pt x="2259968" y="0"/>
                </a:lnTo>
                <a:lnTo>
                  <a:pt x="2259968" y="1974466"/>
                </a:lnTo>
                <a:lnTo>
                  <a:pt x="0" y="1974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12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86234" y="533400"/>
            <a:ext cx="3871427" cy="69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2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What are you doing tomorrow?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1358" y="2224268"/>
            <a:ext cx="4866303" cy="2469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is feeling hungry. He does not want to cook tonight, so he is going to order a pizza. He picks up his phone to call the restaurant, and there is a text from Tom. He wants to go out to a café tonight with Steve and Sara. Steve doesn’t feel like talking on the phone, so he writes Tom a text. He tells Tom that he doesn’t feel like doing anything tonight. He sends Tom the message.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C59A97-EDCB-0C65-1ACE-BCE5972755A6}"/>
              </a:ext>
            </a:extLst>
          </p:cNvPr>
          <p:cNvSpPr txBox="1"/>
          <p:nvPr/>
        </p:nvSpPr>
        <p:spPr>
          <a:xfrm>
            <a:off x="2895600" y="5010834"/>
            <a:ext cx="277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Read and speak the above passage!</a:t>
            </a:r>
            <a:endParaRPr lang="en-MY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456807" y="2805941"/>
            <a:ext cx="2259968" cy="1974466"/>
          </a:xfrm>
          <a:custGeom>
            <a:avLst/>
            <a:gdLst/>
            <a:ahLst/>
            <a:cxnLst/>
            <a:rect l="l" t="t" r="r" b="b"/>
            <a:pathLst>
              <a:path w="2259968" h="1974466">
                <a:moveTo>
                  <a:pt x="0" y="0"/>
                </a:moveTo>
                <a:lnTo>
                  <a:pt x="2259968" y="0"/>
                </a:lnTo>
                <a:lnTo>
                  <a:pt x="2259968" y="1974466"/>
                </a:lnTo>
                <a:lnTo>
                  <a:pt x="0" y="1974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13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8400" y="457200"/>
            <a:ext cx="3871427" cy="69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4"/>
              </a:lnSpc>
            </a:pPr>
            <a:r>
              <a:rPr lang="en-US" sz="2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What are you doing tomorrow?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1358" y="1556756"/>
            <a:ext cx="4900346" cy="351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He is looking for the number to call the restaurant when his phone rings. It’s Sara. </a:t>
            </a:r>
          </a:p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“Hi Sara! I am not coming to the café with </a:t>
            </a:r>
          </a:p>
          <a:p>
            <a:pPr algn="l">
              <a:lnSpc>
                <a:spcPts val="1297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you and Tom tonight. I am very tired,” he </a:t>
            </a:r>
          </a:p>
          <a:p>
            <a:pPr algn="l">
              <a:lnSpc>
                <a:spcPts val="3024"/>
              </a:lnSpc>
            </a:pPr>
            <a:r>
              <a:rPr lang="en-US" sz="1800" spc="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says.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“No problem Steve! You should relax tonight. What are you doing tomorrow afternoon?” she asks. </a:t>
            </a:r>
          </a:p>
          <a:p>
            <a:pPr algn="l">
              <a:lnSpc>
                <a:spcPts val="3031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“I have nothing to do tomorrow. Maybe we </a:t>
            </a:r>
          </a:p>
          <a:p>
            <a:pPr algn="l">
              <a:lnSpc>
                <a:spcPts val="1288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can get together,” says Steve. </a:t>
            </a:r>
          </a:p>
          <a:p>
            <a:pPr algn="l">
              <a:lnSpc>
                <a:spcPts val="3895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“OK, if you are not tired tomorrow, you </a:t>
            </a:r>
          </a:p>
          <a:p>
            <a:pPr algn="l">
              <a:lnSpc>
                <a:spcPts val="90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should call us,” answers Sara.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15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55420" y="2617746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55420" y="3924700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5420" y="5239026"/>
            <a:ext cx="15253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71829" y="3222774"/>
            <a:ext cx="162201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4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42517" y="5843778"/>
            <a:ext cx="162201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4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82141" y="4526432"/>
            <a:ext cx="608457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a.get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9217" y="5843778"/>
            <a:ext cx="418805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text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38529" y="3222774"/>
            <a:ext cx="765458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feel like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55420" y="1318412"/>
            <a:ext cx="4113266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1. Tom wants to go to a _______________ tonight.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98320" y="2617746"/>
            <a:ext cx="3928843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doesn’t _______________ going to the café.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28286" y="3222774"/>
            <a:ext cx="166868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98320" y="3924700"/>
            <a:ext cx="5263477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says maybe they can _______________ together tomorrow.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7762" y="4526432"/>
            <a:ext cx="541611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b.be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62042" y="5843778"/>
            <a:ext cx="634879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b.call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94986" y="3222774"/>
            <a:ext cx="1042416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feeling like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8320" y="5239026"/>
            <a:ext cx="6636468" cy="24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Sara wants Steve to _______________ her tomorrow if he wants to do something.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00884" y="435376"/>
            <a:ext cx="3244710" cy="322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1895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Choose the correct option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43813" y="1926288"/>
            <a:ext cx="162287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 b="1" spc="2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10513" y="1926288"/>
            <a:ext cx="1028243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restaurant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30038" y="1926288"/>
            <a:ext cx="701621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b.café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988315" y="3070108"/>
            <a:ext cx="2763774" cy="2763774"/>
          </a:xfrm>
          <a:custGeom>
            <a:avLst/>
            <a:gdLst/>
            <a:ahLst/>
            <a:cxnLst/>
            <a:rect l="l" t="t" r="r" b="b"/>
            <a:pathLst>
              <a:path w="2763774" h="2763774">
                <a:moveTo>
                  <a:pt x="0" y="0"/>
                </a:moveTo>
                <a:lnTo>
                  <a:pt x="2763774" y="0"/>
                </a:lnTo>
                <a:lnTo>
                  <a:pt x="2763774" y="2763774"/>
                </a:lnTo>
                <a:lnTo>
                  <a:pt x="0" y="2763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5463540" y="3032008"/>
            <a:ext cx="2839974" cy="2839974"/>
          </a:xfrm>
          <a:custGeom>
            <a:avLst/>
            <a:gdLst/>
            <a:ahLst/>
            <a:cxnLst/>
            <a:rect l="l" t="t" r="r" b="b"/>
            <a:pathLst>
              <a:path w="2839974" h="2839974">
                <a:moveTo>
                  <a:pt x="0" y="0"/>
                </a:moveTo>
                <a:lnTo>
                  <a:pt x="2839974" y="0"/>
                </a:lnTo>
                <a:lnTo>
                  <a:pt x="2839974" y="2839974"/>
                </a:lnTo>
                <a:lnTo>
                  <a:pt x="0" y="2839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5501640" y="3070108"/>
            <a:ext cx="2763774" cy="2763774"/>
          </a:xfrm>
          <a:custGeom>
            <a:avLst/>
            <a:gdLst/>
            <a:ahLst/>
            <a:cxnLst/>
            <a:rect l="l" t="t" r="r" b="b"/>
            <a:pathLst>
              <a:path w="2763774" h="2763774">
                <a:moveTo>
                  <a:pt x="0" y="0"/>
                </a:moveTo>
                <a:lnTo>
                  <a:pt x="2763774" y="0"/>
                </a:lnTo>
                <a:lnTo>
                  <a:pt x="2763774" y="2763774"/>
                </a:lnTo>
                <a:lnTo>
                  <a:pt x="0" y="27637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988315" y="3070108"/>
            <a:ext cx="2763774" cy="2763774"/>
          </a:xfrm>
          <a:custGeom>
            <a:avLst/>
            <a:gdLst/>
            <a:ahLst/>
            <a:cxnLst/>
            <a:rect l="l" t="t" r="r" b="b"/>
            <a:pathLst>
              <a:path w="2763774" h="2763774">
                <a:moveTo>
                  <a:pt x="0" y="0"/>
                </a:moveTo>
                <a:lnTo>
                  <a:pt x="2763774" y="0"/>
                </a:lnTo>
                <a:lnTo>
                  <a:pt x="2763774" y="2763774"/>
                </a:lnTo>
                <a:lnTo>
                  <a:pt x="0" y="2763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950215" y="3032008"/>
            <a:ext cx="2839974" cy="2839974"/>
          </a:xfrm>
          <a:custGeom>
            <a:avLst/>
            <a:gdLst/>
            <a:ahLst/>
            <a:cxnLst/>
            <a:rect l="l" t="t" r="r" b="b"/>
            <a:pathLst>
              <a:path w="2839974" h="2839974">
                <a:moveTo>
                  <a:pt x="0" y="0"/>
                </a:moveTo>
                <a:lnTo>
                  <a:pt x="2839974" y="0"/>
                </a:lnTo>
                <a:lnTo>
                  <a:pt x="2839974" y="2839974"/>
                </a:lnTo>
                <a:lnTo>
                  <a:pt x="0" y="2839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16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8745" y="1626860"/>
            <a:ext cx="7167448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kind of food do you eat when you are too tired to cook?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57600" y="795603"/>
            <a:ext cx="2572255" cy="365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3200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About you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17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6400" y="533400"/>
            <a:ext cx="6187183" cy="352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2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Will you be free at the weekend?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1358" y="1730492"/>
            <a:ext cx="6855952" cy="345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finishes talking to Sara and finds the phone number of the restaurant. He calls and orders a pizza. His pizza is arriving in thirty minutes. Now he can relax again. He is determined to have a quiet evening. </a:t>
            </a:r>
          </a:p>
          <a:p>
            <a:pPr algn="l">
              <a:lnSpc>
                <a:spcPts val="30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He is looking for a film to watch on his computer when he gets </a:t>
            </a:r>
          </a:p>
          <a:p>
            <a:pPr algn="l">
              <a:lnSpc>
                <a:spcPts val="1299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another text message. Erin is asking if he has any free time at </a:t>
            </a:r>
          </a:p>
          <a:p>
            <a:pPr algn="l">
              <a:lnSpc>
                <a:spcPts val="30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the weekend. She wants to go out for dinner with him. This is a </a:t>
            </a:r>
          </a:p>
          <a:p>
            <a:pPr algn="l">
              <a:lnSpc>
                <a:spcPts val="1299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nice surprise. He writes back to her. He wants to go on a date </a:t>
            </a:r>
          </a:p>
          <a:p>
            <a:pPr algn="l">
              <a:lnSpc>
                <a:spcPts val="3024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with Erin. </a:t>
            </a:r>
          </a:p>
          <a:p>
            <a:pPr algn="l">
              <a:lnSpc>
                <a:spcPts val="2163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“I look forward to seeing you at the weekend,” he writes. </a:t>
            </a:r>
          </a:p>
          <a:p>
            <a:pPr algn="l">
              <a:lnSpc>
                <a:spcPts val="302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He finds a good comedy on his computer. He lies down on the </a:t>
            </a:r>
          </a:p>
          <a:p>
            <a:pPr algn="l">
              <a:lnSpc>
                <a:spcPts val="1299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sofa and watches it. His pizza is arriving soon.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408801" y="1125217"/>
            <a:ext cx="2484377" cy="1526543"/>
          </a:xfrm>
          <a:custGeom>
            <a:avLst/>
            <a:gdLst/>
            <a:ahLst/>
            <a:cxnLst/>
            <a:rect l="l" t="t" r="r" b="b"/>
            <a:pathLst>
              <a:path w="2484377" h="1526543">
                <a:moveTo>
                  <a:pt x="0" y="0"/>
                </a:moveTo>
                <a:lnTo>
                  <a:pt x="2484377" y="0"/>
                </a:lnTo>
                <a:lnTo>
                  <a:pt x="2484377" y="1526543"/>
                </a:lnTo>
                <a:lnTo>
                  <a:pt x="0" y="15265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238631" y="1422283"/>
            <a:ext cx="5619750" cy="4870066"/>
          </a:xfrm>
          <a:custGeom>
            <a:avLst/>
            <a:gdLst/>
            <a:ahLst/>
            <a:cxnLst/>
            <a:rect l="l" t="t" r="r" b="b"/>
            <a:pathLst>
              <a:path w="5619750" h="4870066">
                <a:moveTo>
                  <a:pt x="0" y="0"/>
                </a:moveTo>
                <a:lnTo>
                  <a:pt x="5619750" y="0"/>
                </a:lnTo>
                <a:lnTo>
                  <a:pt x="5619750" y="4870065"/>
                </a:lnTo>
                <a:lnTo>
                  <a:pt x="0" y="48700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18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73082" y="565651"/>
            <a:ext cx="3232518" cy="365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32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Fill in the gaps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1610" y="2660132"/>
            <a:ext cx="195710" cy="1481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</a:p>
          <a:p>
            <a:pPr algn="just">
              <a:lnSpc>
                <a:spcPts val="302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</a:p>
          <a:p>
            <a:pPr algn="just">
              <a:lnSpc>
                <a:spcPts val="38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24510" y="2660132"/>
            <a:ext cx="4479236" cy="175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Steve’s pizza _______________ in 30 minutes. </a:t>
            </a:r>
          </a:p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Erin is asking if Steve has any </a:t>
            </a:r>
          </a:p>
          <a:p>
            <a:pPr algn="l">
              <a:lnSpc>
                <a:spcPts val="1299"/>
              </a:lnSpc>
            </a:pPr>
            <a:r>
              <a:rPr lang="en-US" sz="1800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_______________ at the weekend. </a:t>
            </a:r>
          </a:p>
          <a:p>
            <a:pPr algn="l">
              <a:lnSpc>
                <a:spcPts val="38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tells Erin ‘I _______________ to seeing </a:t>
            </a:r>
          </a:p>
          <a:p>
            <a:pPr algn="l">
              <a:lnSpc>
                <a:spcPts val="90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you at the weekend’.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1610" y="4270877"/>
            <a:ext cx="4562008" cy="474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4.When Steve finally lies down he knows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24510" y="4859522"/>
            <a:ext cx="3275600" cy="159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"/>
              </a:lnSpc>
            </a:pPr>
            <a:r>
              <a:rPr lang="en-US" sz="1800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his pizza _______________ soon.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736855" y="1288161"/>
            <a:ext cx="2979925" cy="2229698"/>
          </a:xfrm>
          <a:custGeom>
            <a:avLst/>
            <a:gdLst/>
            <a:ahLst/>
            <a:cxnLst/>
            <a:rect l="l" t="t" r="r" b="b"/>
            <a:pathLst>
              <a:path w="2979925" h="2229698">
                <a:moveTo>
                  <a:pt x="0" y="0"/>
                </a:moveTo>
                <a:lnTo>
                  <a:pt x="2979925" y="0"/>
                </a:lnTo>
                <a:lnTo>
                  <a:pt x="2979925" y="2229698"/>
                </a:lnTo>
                <a:lnTo>
                  <a:pt x="0" y="2229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5125212" y="1054865"/>
            <a:ext cx="3106931" cy="2526497"/>
          </a:xfrm>
          <a:custGeom>
            <a:avLst/>
            <a:gdLst/>
            <a:ahLst/>
            <a:cxnLst/>
            <a:rect l="l" t="t" r="r" b="b"/>
            <a:pathLst>
              <a:path w="3106931" h="2526497">
                <a:moveTo>
                  <a:pt x="0" y="0"/>
                </a:moveTo>
                <a:lnTo>
                  <a:pt x="3106931" y="0"/>
                </a:lnTo>
                <a:lnTo>
                  <a:pt x="3106931" y="2526497"/>
                </a:lnTo>
                <a:lnTo>
                  <a:pt x="0" y="2526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673352" y="3702939"/>
            <a:ext cx="3106931" cy="2526621"/>
          </a:xfrm>
          <a:custGeom>
            <a:avLst/>
            <a:gdLst/>
            <a:ahLst/>
            <a:cxnLst/>
            <a:rect l="l" t="t" r="r" b="b"/>
            <a:pathLst>
              <a:path w="3106931" h="2526621">
                <a:moveTo>
                  <a:pt x="0" y="0"/>
                </a:moveTo>
                <a:lnTo>
                  <a:pt x="3106931" y="0"/>
                </a:lnTo>
                <a:lnTo>
                  <a:pt x="3106931" y="2526621"/>
                </a:lnTo>
                <a:lnTo>
                  <a:pt x="0" y="2526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735836" y="1324356"/>
            <a:ext cx="2982468" cy="2232660"/>
          </a:xfrm>
          <a:custGeom>
            <a:avLst/>
            <a:gdLst/>
            <a:ahLst/>
            <a:cxnLst/>
            <a:rect l="l" t="t" r="r" b="b"/>
            <a:pathLst>
              <a:path w="2982468" h="2232660">
                <a:moveTo>
                  <a:pt x="0" y="0"/>
                </a:moveTo>
                <a:lnTo>
                  <a:pt x="2982468" y="0"/>
                </a:lnTo>
                <a:lnTo>
                  <a:pt x="2982468" y="2232660"/>
                </a:lnTo>
                <a:lnTo>
                  <a:pt x="0" y="22326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5187696" y="1324356"/>
            <a:ext cx="2982468" cy="2232660"/>
          </a:xfrm>
          <a:custGeom>
            <a:avLst/>
            <a:gdLst/>
            <a:ahLst/>
            <a:cxnLst/>
            <a:rect l="l" t="t" r="r" b="b"/>
            <a:pathLst>
              <a:path w="2982468" h="2232660">
                <a:moveTo>
                  <a:pt x="0" y="0"/>
                </a:moveTo>
                <a:lnTo>
                  <a:pt x="2982468" y="0"/>
                </a:lnTo>
                <a:lnTo>
                  <a:pt x="2982468" y="2232660"/>
                </a:lnTo>
                <a:lnTo>
                  <a:pt x="0" y="22326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735836" y="3973068"/>
            <a:ext cx="2982468" cy="2232660"/>
          </a:xfrm>
          <a:custGeom>
            <a:avLst/>
            <a:gdLst/>
            <a:ahLst/>
            <a:cxnLst/>
            <a:rect l="l" t="t" r="r" b="b"/>
            <a:pathLst>
              <a:path w="2982468" h="2232660">
                <a:moveTo>
                  <a:pt x="0" y="0"/>
                </a:moveTo>
                <a:lnTo>
                  <a:pt x="2982468" y="0"/>
                </a:lnTo>
                <a:lnTo>
                  <a:pt x="2982468" y="2232660"/>
                </a:lnTo>
                <a:lnTo>
                  <a:pt x="0" y="22326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5187696" y="3973068"/>
            <a:ext cx="2982468" cy="2232660"/>
          </a:xfrm>
          <a:custGeom>
            <a:avLst/>
            <a:gdLst/>
            <a:ahLst/>
            <a:cxnLst/>
            <a:rect l="l" t="t" r="r" b="b"/>
            <a:pathLst>
              <a:path w="2982468" h="2232660">
                <a:moveTo>
                  <a:pt x="0" y="0"/>
                </a:moveTo>
                <a:lnTo>
                  <a:pt x="2982468" y="0"/>
                </a:lnTo>
                <a:lnTo>
                  <a:pt x="2982468" y="2232660"/>
                </a:lnTo>
                <a:lnTo>
                  <a:pt x="0" y="22326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1833629" y="1054865"/>
            <a:ext cx="2779014" cy="2338578"/>
          </a:xfrm>
          <a:custGeom>
            <a:avLst/>
            <a:gdLst/>
            <a:ahLst/>
            <a:cxnLst/>
            <a:rect l="l" t="t" r="r" b="b"/>
            <a:pathLst>
              <a:path w="2779014" h="2338578">
                <a:moveTo>
                  <a:pt x="0" y="0"/>
                </a:moveTo>
                <a:lnTo>
                  <a:pt x="2779014" y="0"/>
                </a:lnTo>
                <a:lnTo>
                  <a:pt x="2779014" y="2338578"/>
                </a:lnTo>
                <a:lnTo>
                  <a:pt x="0" y="2338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2129666" y="174793"/>
            <a:ext cx="4883915" cy="855726"/>
          </a:xfrm>
          <a:custGeom>
            <a:avLst/>
            <a:gdLst/>
            <a:ahLst/>
            <a:cxnLst/>
            <a:rect l="l" t="t" r="r" b="b"/>
            <a:pathLst>
              <a:path w="8722109" h="855726">
                <a:moveTo>
                  <a:pt x="0" y="0"/>
                </a:moveTo>
                <a:lnTo>
                  <a:pt x="8722109" y="0"/>
                </a:lnTo>
                <a:lnTo>
                  <a:pt x="8722109" y="855726"/>
                </a:lnTo>
                <a:lnTo>
                  <a:pt x="0" y="85572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5125212" y="3702939"/>
            <a:ext cx="3106931" cy="2526621"/>
          </a:xfrm>
          <a:custGeom>
            <a:avLst/>
            <a:gdLst/>
            <a:ahLst/>
            <a:cxnLst/>
            <a:rect l="l" t="t" r="r" b="b"/>
            <a:pathLst>
              <a:path w="3106931" h="2526621">
                <a:moveTo>
                  <a:pt x="0" y="0"/>
                </a:moveTo>
                <a:lnTo>
                  <a:pt x="3106931" y="0"/>
                </a:lnTo>
                <a:lnTo>
                  <a:pt x="3106931" y="2526621"/>
                </a:lnTo>
                <a:lnTo>
                  <a:pt x="0" y="25266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TextBox 13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19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29666" y="4696263"/>
            <a:ext cx="2303412" cy="66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5"/>
              </a:lnSpc>
            </a:pPr>
            <a:r>
              <a:rPr lang="en-US" sz="2004" spc="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What do you do to relax?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71170" y="2076259"/>
            <a:ext cx="2622718" cy="63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4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What are you looking forward to?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01056" y="2076259"/>
            <a:ext cx="2676563" cy="63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4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When do you like having nothing to do?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61432" y="4581963"/>
            <a:ext cx="2755897" cy="93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4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How do you feel when you have a full </a:t>
            </a:r>
          </a:p>
          <a:p>
            <a:pPr algn="ctr">
              <a:lnSpc>
                <a:spcPts val="2808"/>
              </a:lnSpc>
            </a:pPr>
            <a:r>
              <a:rPr lang="en-US" sz="2006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schedule?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90133" y="546132"/>
            <a:ext cx="3000661" cy="322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1895" b="1" spc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Answer these questions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916038" y="6570259"/>
            <a:ext cx="145304" cy="14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8"/>
              </a:lnSpc>
            </a:pPr>
            <a:r>
              <a:rPr lang="en-US" sz="80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26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84658" y="2299202"/>
            <a:ext cx="4202411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1800" spc="1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1.Steve has a _______________ at work.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84658" y="2628386"/>
            <a:ext cx="195796" cy="1519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92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</a:p>
          <a:p>
            <a:pPr algn="just">
              <a:lnSpc>
                <a:spcPts val="3458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</a:p>
          <a:p>
            <a:pPr algn="just">
              <a:lnSpc>
                <a:spcPts val="42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27558" y="2628386"/>
            <a:ext cx="4418143" cy="17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is looking _______________ to </a:t>
            </a:r>
          </a:p>
          <a:p>
            <a:pPr algn="l">
              <a:lnSpc>
                <a:spcPts val="1728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relaxing. </a:t>
            </a:r>
          </a:p>
          <a:p>
            <a:pPr algn="l">
              <a:lnSpc>
                <a:spcPts val="3458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Steve has _______________ to do </a:t>
            </a:r>
          </a:p>
          <a:p>
            <a:pPr algn="l">
              <a:lnSpc>
                <a:spcPts val="90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tomorrow. </a:t>
            </a:r>
          </a:p>
          <a:p>
            <a:pPr algn="l">
              <a:lnSpc>
                <a:spcPts val="42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Erin asks if Steve is _______________ at the </a:t>
            </a:r>
          </a:p>
          <a:p>
            <a:pPr algn="l">
              <a:lnSpc>
                <a:spcPts val="900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weekend.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4658" y="4277354"/>
            <a:ext cx="4699578" cy="474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4"/>
              </a:lnSpc>
            </a:pPr>
            <a:r>
              <a:rPr lang="en-US" sz="1800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5.Steve says he _______________ forward to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3978" y="2342255"/>
            <a:ext cx="1547098" cy="24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9"/>
              </a:lnSpc>
            </a:pPr>
            <a:r>
              <a:rPr lang="en-US" sz="1800" b="1" spc="1">
                <a:solidFill>
                  <a:srgbClr val="4A4A4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free forward full schedule nothing looks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27558" y="4713532"/>
            <a:ext cx="1311945" cy="31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>
                <a:solidFill>
                  <a:srgbClr val="4A4A4A"/>
                </a:solidFill>
                <a:latin typeface="Open Sans"/>
                <a:ea typeface="Open Sans"/>
                <a:cs typeface="Open Sans"/>
                <a:sym typeface="Open Sans"/>
              </a:rPr>
              <a:t>seeing Erin.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74136" y="878005"/>
            <a:ext cx="4053583" cy="352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2800" b="1" dirty="0">
                <a:solidFill>
                  <a:srgbClr val="4A4A4A"/>
                </a:solidFill>
                <a:highlight>
                  <a:srgbClr val="FFFF00"/>
                </a:highlight>
                <a:latin typeface="Open Sans Bold"/>
                <a:ea typeface="Open Sans Bold"/>
                <a:cs typeface="Open Sans Bold"/>
                <a:sym typeface="Open Sans Bold"/>
              </a:rPr>
              <a:t>Fill in the gaps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25F7AF-E1C1-4E18-FE87-8413A4D75ECC}"/>
              </a:ext>
            </a:extLst>
          </p:cNvPr>
          <p:cNvSpPr txBox="1"/>
          <p:nvPr/>
        </p:nvSpPr>
        <p:spPr>
          <a:xfrm>
            <a:off x="838200" y="457200"/>
            <a:ext cx="7239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today’s lesson, we focused on reading and understanding a simple text about making plans. Using 18 slides, students practiced discussing their personal plans and habits.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By the end of the lesson, students were able to talk about their own activities and routines in simple terms, improving both their comprehension and conversational skills for planning scenarios.</a:t>
            </a:r>
          </a:p>
          <a:p>
            <a:endParaRPr lang="en-US" sz="2400" dirty="0"/>
          </a:p>
          <a:p>
            <a:r>
              <a:rPr lang="en-US" sz="2400" dirty="0">
                <a:highlight>
                  <a:srgbClr val="FFFF00"/>
                </a:highlight>
              </a:rPr>
              <a:t>Congratulations in finishing the lesson and remember practice makes perfect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</a:t>
            </a:r>
            <a:endParaRPr lang="en-MY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4881383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31</TotalTime>
  <Words>1140</Words>
  <Application>Microsoft Office PowerPoint</Application>
  <PresentationFormat>On-screen Show (4:3)</PresentationFormat>
  <Paragraphs>172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Open Sans Bold</vt:lpstr>
      <vt:lpstr>Wingdings</vt:lpstr>
      <vt:lpstr>Arial</vt:lpstr>
      <vt:lpstr>Open Sans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look forward to seeing you at the weekends.pdf</dc:title>
  <dc:creator>Asus</dc:creator>
  <cp:lastModifiedBy>Anthony Moorhouse</cp:lastModifiedBy>
  <cp:revision>2</cp:revision>
  <dcterms:created xsi:type="dcterms:W3CDTF">2006-08-16T00:00:00Z</dcterms:created>
  <dcterms:modified xsi:type="dcterms:W3CDTF">2024-09-30T18:07:38Z</dcterms:modified>
  <dc:identifier>DAGSQelPTh0</dc:identifier>
</cp:coreProperties>
</file>