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8.jpg" ContentType="image/jpg"/>
  <Override PartName="/ppt/media/image29.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93"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9" r:id="rId20"/>
    <p:sldId id="286" r:id="rId21"/>
    <p:sldId id="294" r:id="rId22"/>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10/3/2024</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MY"/>
          </a:p>
        </p:txBody>
      </p:sp>
      <p:sp>
        <p:nvSpPr>
          <p:cNvPr id="6" name="Slide Number Placeholder 5"/>
          <p:cNvSpPr>
            <a:spLocks noGrp="1"/>
          </p:cNvSpPr>
          <p:nvPr>
            <p:ph type="sldNum" sz="quarter" idx="12"/>
          </p:nvPr>
        </p:nvSpPr>
        <p:spPr>
          <a:xfrm>
            <a:off x="1434703" y="798973"/>
            <a:ext cx="802005" cy="503578"/>
          </a:xfrm>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146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10/3/2024</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782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10/3/2024</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041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10/3/2024</a:t>
            </a:fld>
            <a:endParaRPr lang="en-US"/>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1495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10/3/2024</a:t>
            </a:fld>
            <a:endParaRPr lang="en-US"/>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spTree>
    <p:extLst>
      <p:ext uri="{BB962C8B-B14F-4D97-AF65-F5344CB8AC3E}">
        <p14:creationId xmlns:p14="http://schemas.microsoft.com/office/powerpoint/2010/main" val="1441650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10/3/2024</a:t>
            </a:fld>
            <a:endParaRPr lang="en-US"/>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spTree>
    <p:extLst>
      <p:ext uri="{BB962C8B-B14F-4D97-AF65-F5344CB8AC3E}">
        <p14:creationId xmlns:p14="http://schemas.microsoft.com/office/powerpoint/2010/main" val="606582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10/3/2024</a:t>
            </a:fld>
            <a:endParaRPr lang="en-US"/>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spTree>
    <p:extLst>
      <p:ext uri="{BB962C8B-B14F-4D97-AF65-F5344CB8AC3E}">
        <p14:creationId xmlns:p14="http://schemas.microsoft.com/office/powerpoint/2010/main" val="221645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10/3/2024</a:t>
            </a:fld>
            <a:endParaRPr lang="en-US"/>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468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1D8BD707-D9CF-40AE-B4C6-C98DA3205C09}" type="datetimeFigureOut">
              <a:rPr lang="en-US" smtClean="0"/>
              <a:t>10/3/2024</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MY"/>
          </a:p>
        </p:txBody>
      </p:sp>
      <p:sp>
        <p:nvSpPr>
          <p:cNvPr id="7" name="Slide Number Placeholder 6"/>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28444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10/3/2024</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spTree>
    <p:extLst>
      <p:ext uri="{BB962C8B-B14F-4D97-AF65-F5344CB8AC3E}">
        <p14:creationId xmlns:p14="http://schemas.microsoft.com/office/powerpoint/2010/main" val="1893651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10/3/2024</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pPr marL="38100">
              <a:lnSpc>
                <a:spcPct val="100000"/>
              </a:lnSpc>
              <a:spcBef>
                <a:spcPts val="160"/>
              </a:spcBef>
            </a:pPr>
            <a:fld id="{81D60167-4931-47E6-BA6A-407CBD079E47}" type="slidenum">
              <a:rPr lang="en-MY" spc="-25" smtClean="0"/>
              <a:t>‹#›</a:t>
            </a:fld>
            <a:endParaRPr lang="en-MY" spc="-25"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561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D8BD707-D9CF-40AE-B4C6-C98DA3205C09}" type="datetimeFigureOut">
              <a:rPr lang="en-US" smtClean="0"/>
              <a:t>10/3/2024</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marL="38100">
              <a:lnSpc>
                <a:spcPct val="100000"/>
              </a:lnSpc>
              <a:spcBef>
                <a:spcPts val="160"/>
              </a:spcBef>
            </a:pPr>
            <a:fld id="{81D60167-4931-47E6-BA6A-407CBD079E47}" type="slidenum">
              <a:rPr lang="en-MY" spc="-25" smtClean="0"/>
              <a:t>‹#›</a:t>
            </a:fld>
            <a:endParaRPr lang="en-MY" spc="-25" dirty="0"/>
          </a:p>
        </p:txBody>
      </p:sp>
    </p:spTree>
    <p:extLst>
      <p:ext uri="{BB962C8B-B14F-4D97-AF65-F5344CB8AC3E}">
        <p14:creationId xmlns:p14="http://schemas.microsoft.com/office/powerpoint/2010/main" val="246855981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905FB1-C598-A214-5B24-34A5FCC3A610}"/>
              </a:ext>
            </a:extLst>
          </p:cNvPr>
          <p:cNvSpPr txBox="1"/>
          <p:nvPr/>
        </p:nvSpPr>
        <p:spPr>
          <a:xfrm>
            <a:off x="152400" y="381000"/>
            <a:ext cx="6324600" cy="646331"/>
          </a:xfrm>
          <a:prstGeom prst="rect">
            <a:avLst/>
          </a:prstGeom>
          <a:noFill/>
        </p:spPr>
        <p:txBody>
          <a:bodyPr wrap="square" rtlCol="0">
            <a:spAutoFit/>
          </a:bodyPr>
          <a:lstStyle/>
          <a:p>
            <a:r>
              <a:rPr lang="en-MY" sz="3600" spc="-345" dirty="0">
                <a:latin typeface="Arial Black" panose="020B0A04020102020204" pitchFamily="34" charset="0"/>
              </a:rPr>
              <a:t>I</a:t>
            </a:r>
            <a:r>
              <a:rPr lang="en-MY" sz="3600" spc="-300" dirty="0">
                <a:latin typeface="Arial Black" panose="020B0A04020102020204" pitchFamily="34" charset="0"/>
              </a:rPr>
              <a:t> </a:t>
            </a:r>
            <a:r>
              <a:rPr lang="en-MY" sz="3600" spc="-330" dirty="0">
                <a:latin typeface="Arial Black" panose="020B0A04020102020204" pitchFamily="34" charset="0"/>
              </a:rPr>
              <a:t>like</a:t>
            </a:r>
            <a:r>
              <a:rPr lang="en-MY" sz="3600" spc="-295" dirty="0">
                <a:latin typeface="Arial Black" panose="020B0A04020102020204" pitchFamily="34" charset="0"/>
              </a:rPr>
              <a:t> </a:t>
            </a:r>
            <a:r>
              <a:rPr lang="en-MY" sz="3600" spc="-455" dirty="0">
                <a:latin typeface="Arial Black" panose="020B0A04020102020204" pitchFamily="34" charset="0"/>
              </a:rPr>
              <a:t>science  </a:t>
            </a:r>
            <a:r>
              <a:rPr lang="en-MY" sz="3600" spc="-260" dirty="0">
                <a:latin typeface="Arial Black" panose="020B0A04020102020204" pitchFamily="34" charset="0"/>
              </a:rPr>
              <a:t>fiction</a:t>
            </a:r>
            <a:r>
              <a:rPr lang="en-MY" sz="3600" spc="-315" dirty="0">
                <a:latin typeface="Arial Black" panose="020B0A04020102020204" pitchFamily="34" charset="0"/>
              </a:rPr>
              <a:t> </a:t>
            </a:r>
            <a:r>
              <a:rPr lang="en-MY" sz="3600" spc="-275" dirty="0">
                <a:latin typeface="Arial Black" panose="020B0A04020102020204" pitchFamily="34" charset="0"/>
              </a:rPr>
              <a:t>films</a:t>
            </a:r>
            <a:r>
              <a:rPr lang="en-MY" sz="3200" spc="-275" dirty="0"/>
              <a:t>!</a:t>
            </a:r>
            <a:endParaRPr lang="en-MY" sz="3200" dirty="0"/>
          </a:p>
        </p:txBody>
      </p:sp>
      <p:sp>
        <p:nvSpPr>
          <p:cNvPr id="3" name="TextBox 2">
            <a:extLst>
              <a:ext uri="{FF2B5EF4-FFF2-40B4-BE49-F238E27FC236}">
                <a16:creationId xmlns:a16="http://schemas.microsoft.com/office/drawing/2014/main" id="{9BF723B5-7521-6EC5-B91A-3F8ACD6839D2}"/>
              </a:ext>
            </a:extLst>
          </p:cNvPr>
          <p:cNvSpPr txBox="1"/>
          <p:nvPr/>
        </p:nvSpPr>
        <p:spPr>
          <a:xfrm>
            <a:off x="685800" y="1414897"/>
            <a:ext cx="4876800" cy="1477328"/>
          </a:xfrm>
          <a:prstGeom prst="rect">
            <a:avLst/>
          </a:prstGeom>
          <a:noFill/>
        </p:spPr>
        <p:txBody>
          <a:bodyPr wrap="square" rtlCol="0">
            <a:spAutoFit/>
          </a:bodyPr>
          <a:lstStyle/>
          <a:p>
            <a:r>
              <a:rPr lang="en-US" b="1" dirty="0"/>
              <a:t>A2.1</a:t>
            </a:r>
          </a:p>
          <a:p>
            <a:r>
              <a:rPr lang="en-US" b="1" dirty="0"/>
              <a:t>Reading</a:t>
            </a:r>
          </a:p>
          <a:p>
            <a:r>
              <a:rPr lang="en-US" b="1" dirty="0"/>
              <a:t>21 PPT Slides</a:t>
            </a:r>
          </a:p>
          <a:p>
            <a:endParaRPr lang="en-US" dirty="0"/>
          </a:p>
          <a:p>
            <a:endParaRPr lang="en-MY" dirty="0"/>
          </a:p>
        </p:txBody>
      </p:sp>
      <p:sp>
        <p:nvSpPr>
          <p:cNvPr id="4" name="TextBox 3">
            <a:extLst>
              <a:ext uri="{FF2B5EF4-FFF2-40B4-BE49-F238E27FC236}">
                <a16:creationId xmlns:a16="http://schemas.microsoft.com/office/drawing/2014/main" id="{588F2075-E431-B879-BCA0-0FC6FA3E36EC}"/>
              </a:ext>
            </a:extLst>
          </p:cNvPr>
          <p:cNvSpPr txBox="1"/>
          <p:nvPr/>
        </p:nvSpPr>
        <p:spPr>
          <a:xfrm>
            <a:off x="381000" y="2667000"/>
            <a:ext cx="4191000" cy="2159566"/>
          </a:xfrm>
          <a:prstGeom prst="rect">
            <a:avLst/>
          </a:prstGeom>
          <a:noFill/>
        </p:spPr>
        <p:txBody>
          <a:bodyPr wrap="square" rtlCol="0">
            <a:spAutoFit/>
          </a:bodyPr>
          <a:lstStyle/>
          <a:p>
            <a:pPr marL="360680" marR="666115">
              <a:lnSpc>
                <a:spcPct val="100000"/>
              </a:lnSpc>
              <a:buClr>
                <a:srgbClr val="8AEEC8"/>
              </a:buClr>
              <a:buSzPct val="150000"/>
              <a:tabLst>
                <a:tab pos="718820" algn="l"/>
              </a:tabLst>
            </a:pPr>
            <a:r>
              <a:rPr lang="en-US" sz="1800" b="1" dirty="0">
                <a:solidFill>
                  <a:srgbClr val="494949"/>
                </a:solidFill>
                <a:latin typeface="Arial"/>
                <a:cs typeface="Arial"/>
              </a:rPr>
              <a:t>Can</a:t>
            </a:r>
            <a:r>
              <a:rPr lang="en-US" sz="1800" b="1" spc="-20" dirty="0">
                <a:solidFill>
                  <a:srgbClr val="494949"/>
                </a:solidFill>
                <a:latin typeface="Arial"/>
                <a:cs typeface="Arial"/>
              </a:rPr>
              <a:t> </a:t>
            </a:r>
            <a:r>
              <a:rPr lang="en-US" sz="1800" b="1" dirty="0">
                <a:solidFill>
                  <a:srgbClr val="494949"/>
                </a:solidFill>
                <a:latin typeface="Arial"/>
                <a:cs typeface="Arial"/>
              </a:rPr>
              <a:t>read</a:t>
            </a:r>
            <a:r>
              <a:rPr lang="en-US" sz="1800" b="1" spc="10" dirty="0">
                <a:solidFill>
                  <a:srgbClr val="494949"/>
                </a:solidFill>
                <a:latin typeface="Arial"/>
                <a:cs typeface="Arial"/>
              </a:rPr>
              <a:t> </a:t>
            </a:r>
            <a:r>
              <a:rPr lang="en-US" sz="1800" b="1" dirty="0">
                <a:solidFill>
                  <a:srgbClr val="494949"/>
                </a:solidFill>
                <a:latin typeface="Arial"/>
                <a:cs typeface="Arial"/>
              </a:rPr>
              <a:t>a </a:t>
            </a:r>
            <a:r>
              <a:rPr lang="en-US" sz="1800" b="1" spc="50" dirty="0">
                <a:solidFill>
                  <a:srgbClr val="494949"/>
                </a:solidFill>
                <a:latin typeface="Arial"/>
                <a:cs typeface="Arial"/>
              </a:rPr>
              <a:t>simple</a:t>
            </a:r>
            <a:r>
              <a:rPr lang="en-US" sz="1800" b="1" spc="-30" dirty="0">
                <a:solidFill>
                  <a:srgbClr val="494949"/>
                </a:solidFill>
                <a:latin typeface="Arial"/>
                <a:cs typeface="Arial"/>
              </a:rPr>
              <a:t> </a:t>
            </a:r>
            <a:r>
              <a:rPr lang="en-US" sz="1800" b="1" spc="40" dirty="0">
                <a:solidFill>
                  <a:srgbClr val="494949"/>
                </a:solidFill>
                <a:latin typeface="Arial"/>
                <a:cs typeface="Arial"/>
              </a:rPr>
              <a:t>text </a:t>
            </a:r>
            <a:r>
              <a:rPr lang="en-US" sz="1800" b="1" spc="80" dirty="0">
                <a:solidFill>
                  <a:srgbClr val="494949"/>
                </a:solidFill>
                <a:latin typeface="Arial"/>
                <a:cs typeface="Arial"/>
              </a:rPr>
              <a:t>about</a:t>
            </a:r>
            <a:r>
              <a:rPr lang="en-US" sz="1800" b="1" spc="15" dirty="0">
                <a:solidFill>
                  <a:srgbClr val="494949"/>
                </a:solidFill>
                <a:latin typeface="Arial"/>
                <a:cs typeface="Arial"/>
              </a:rPr>
              <a:t> </a:t>
            </a:r>
            <a:r>
              <a:rPr lang="en-US" sz="1800" b="1" dirty="0">
                <a:solidFill>
                  <a:srgbClr val="494949"/>
                </a:solidFill>
                <a:latin typeface="Arial"/>
                <a:cs typeface="Arial"/>
              </a:rPr>
              <a:t>going</a:t>
            </a:r>
            <a:r>
              <a:rPr lang="en-US" sz="1800" b="1" spc="20" dirty="0">
                <a:solidFill>
                  <a:srgbClr val="494949"/>
                </a:solidFill>
                <a:latin typeface="Arial"/>
                <a:cs typeface="Arial"/>
              </a:rPr>
              <a:t> </a:t>
            </a:r>
            <a:r>
              <a:rPr lang="en-US" sz="1800" b="1" spc="105" dirty="0">
                <a:solidFill>
                  <a:srgbClr val="494949"/>
                </a:solidFill>
                <a:latin typeface="Arial"/>
                <a:cs typeface="Arial"/>
              </a:rPr>
              <a:t>out</a:t>
            </a:r>
            <a:r>
              <a:rPr lang="en-US" sz="1800" b="1" spc="25" dirty="0">
                <a:solidFill>
                  <a:srgbClr val="494949"/>
                </a:solidFill>
                <a:latin typeface="Arial"/>
                <a:cs typeface="Arial"/>
              </a:rPr>
              <a:t> </a:t>
            </a:r>
            <a:r>
              <a:rPr lang="en-US" sz="1800" b="1" spc="75" dirty="0">
                <a:solidFill>
                  <a:srgbClr val="494949"/>
                </a:solidFill>
                <a:latin typeface="Arial"/>
                <a:cs typeface="Arial"/>
              </a:rPr>
              <a:t>with </a:t>
            </a:r>
            <a:r>
              <a:rPr lang="en-US" sz="1800" b="1" spc="-10" dirty="0">
                <a:solidFill>
                  <a:srgbClr val="494949"/>
                </a:solidFill>
                <a:latin typeface="Arial"/>
                <a:cs typeface="Arial"/>
              </a:rPr>
              <a:t>friends.</a:t>
            </a:r>
            <a:endParaRPr lang="en-US" sz="1800" b="1" dirty="0">
              <a:latin typeface="Arial"/>
              <a:cs typeface="Arial"/>
            </a:endParaRPr>
          </a:p>
          <a:p>
            <a:pPr>
              <a:lnSpc>
                <a:spcPct val="100000"/>
              </a:lnSpc>
              <a:spcBef>
                <a:spcPts val="955"/>
              </a:spcBef>
              <a:buClr>
                <a:srgbClr val="8AEEC8"/>
              </a:buClr>
              <a:buFont typeface="Arial"/>
              <a:buChar char="■"/>
            </a:pPr>
            <a:endParaRPr lang="en-US" sz="1800" b="1" dirty="0">
              <a:latin typeface="Arial"/>
              <a:cs typeface="Arial"/>
            </a:endParaRPr>
          </a:p>
          <a:p>
            <a:pPr marL="360680" marR="316230">
              <a:lnSpc>
                <a:spcPct val="100000"/>
              </a:lnSpc>
              <a:buClr>
                <a:srgbClr val="8AEEC8"/>
              </a:buClr>
              <a:buSzPct val="150000"/>
              <a:tabLst>
                <a:tab pos="718820" algn="l"/>
              </a:tabLst>
            </a:pPr>
            <a:r>
              <a:rPr lang="en-US" sz="1800" b="1" dirty="0">
                <a:solidFill>
                  <a:srgbClr val="494949"/>
                </a:solidFill>
                <a:latin typeface="Arial"/>
                <a:cs typeface="Arial"/>
              </a:rPr>
              <a:t>Can</a:t>
            </a:r>
            <a:r>
              <a:rPr lang="en-US" sz="1800" b="1" spc="-60" dirty="0">
                <a:solidFill>
                  <a:srgbClr val="494949"/>
                </a:solidFill>
                <a:latin typeface="Arial"/>
                <a:cs typeface="Arial"/>
              </a:rPr>
              <a:t> </a:t>
            </a:r>
            <a:r>
              <a:rPr lang="en-US" sz="1800" b="1" dirty="0">
                <a:solidFill>
                  <a:srgbClr val="494949"/>
                </a:solidFill>
                <a:latin typeface="Arial"/>
                <a:cs typeface="Arial"/>
              </a:rPr>
              <a:t>give</a:t>
            </a:r>
            <a:r>
              <a:rPr lang="en-US" sz="1800" b="1" spc="-45" dirty="0">
                <a:solidFill>
                  <a:srgbClr val="494949"/>
                </a:solidFill>
                <a:latin typeface="Arial"/>
                <a:cs typeface="Arial"/>
              </a:rPr>
              <a:t> </a:t>
            </a:r>
            <a:r>
              <a:rPr lang="en-US" sz="1800" b="1" dirty="0">
                <a:solidFill>
                  <a:srgbClr val="494949"/>
                </a:solidFill>
                <a:latin typeface="Arial"/>
                <a:cs typeface="Arial"/>
              </a:rPr>
              <a:t>a</a:t>
            </a:r>
            <a:r>
              <a:rPr lang="en-US" sz="1800" b="1" spc="-45" dirty="0">
                <a:solidFill>
                  <a:srgbClr val="494949"/>
                </a:solidFill>
                <a:latin typeface="Arial"/>
                <a:cs typeface="Arial"/>
              </a:rPr>
              <a:t> </a:t>
            </a:r>
            <a:r>
              <a:rPr lang="en-US" sz="1800" b="1" spc="50" dirty="0">
                <a:solidFill>
                  <a:srgbClr val="494949"/>
                </a:solidFill>
                <a:latin typeface="Arial"/>
                <a:cs typeface="Arial"/>
              </a:rPr>
              <a:t>simple</a:t>
            </a:r>
            <a:r>
              <a:rPr lang="en-US" sz="1800" b="1" spc="-65" dirty="0">
                <a:solidFill>
                  <a:srgbClr val="494949"/>
                </a:solidFill>
                <a:latin typeface="Arial"/>
                <a:cs typeface="Arial"/>
              </a:rPr>
              <a:t> </a:t>
            </a:r>
            <a:r>
              <a:rPr lang="en-US" sz="1800" b="1" spc="70" dirty="0">
                <a:solidFill>
                  <a:srgbClr val="494949"/>
                </a:solidFill>
                <a:latin typeface="Arial"/>
                <a:cs typeface="Arial"/>
              </a:rPr>
              <a:t>opinion </a:t>
            </a:r>
            <a:r>
              <a:rPr lang="en-US" sz="1800" b="1" spc="90" dirty="0">
                <a:solidFill>
                  <a:srgbClr val="494949"/>
                </a:solidFill>
                <a:latin typeface="Arial"/>
                <a:cs typeface="Arial"/>
              </a:rPr>
              <a:t>on</a:t>
            </a:r>
            <a:r>
              <a:rPr lang="en-US" sz="1800" b="1" spc="15" dirty="0">
                <a:solidFill>
                  <a:srgbClr val="494949"/>
                </a:solidFill>
                <a:latin typeface="Arial"/>
                <a:cs typeface="Arial"/>
              </a:rPr>
              <a:t> </a:t>
            </a:r>
            <a:r>
              <a:rPr lang="en-US" sz="1800" b="1" spc="80" dirty="0">
                <a:solidFill>
                  <a:srgbClr val="494949"/>
                </a:solidFill>
                <a:latin typeface="Arial"/>
                <a:cs typeface="Arial"/>
              </a:rPr>
              <a:t>the</a:t>
            </a:r>
            <a:r>
              <a:rPr lang="en-US" sz="1800" b="1" spc="25" dirty="0">
                <a:solidFill>
                  <a:srgbClr val="494949"/>
                </a:solidFill>
                <a:latin typeface="Arial"/>
                <a:cs typeface="Arial"/>
              </a:rPr>
              <a:t> </a:t>
            </a:r>
            <a:r>
              <a:rPr lang="en-US" sz="1800" b="1" dirty="0">
                <a:solidFill>
                  <a:srgbClr val="494949"/>
                </a:solidFill>
                <a:latin typeface="Arial"/>
                <a:cs typeface="Arial"/>
              </a:rPr>
              <a:t>characters</a:t>
            </a:r>
            <a:r>
              <a:rPr lang="en-US" sz="1800" b="1" spc="55" dirty="0">
                <a:solidFill>
                  <a:srgbClr val="494949"/>
                </a:solidFill>
                <a:latin typeface="Arial"/>
                <a:cs typeface="Arial"/>
              </a:rPr>
              <a:t> </a:t>
            </a:r>
            <a:r>
              <a:rPr lang="en-US" sz="1800" b="1" spc="75" dirty="0">
                <a:solidFill>
                  <a:srgbClr val="494949"/>
                </a:solidFill>
                <a:latin typeface="Arial"/>
                <a:cs typeface="Arial"/>
              </a:rPr>
              <a:t>in</a:t>
            </a:r>
            <a:r>
              <a:rPr lang="en-US" sz="1800" b="1" spc="15" dirty="0">
                <a:solidFill>
                  <a:srgbClr val="494949"/>
                </a:solidFill>
                <a:latin typeface="Arial"/>
                <a:cs typeface="Arial"/>
              </a:rPr>
              <a:t> </a:t>
            </a:r>
            <a:r>
              <a:rPr lang="en-US" sz="1800" b="1" spc="50" dirty="0">
                <a:solidFill>
                  <a:srgbClr val="494949"/>
                </a:solidFill>
                <a:latin typeface="Arial"/>
                <a:cs typeface="Arial"/>
              </a:rPr>
              <a:t>the </a:t>
            </a:r>
            <a:r>
              <a:rPr lang="en-US" sz="1800" b="1" spc="60" dirty="0">
                <a:solidFill>
                  <a:srgbClr val="494949"/>
                </a:solidFill>
                <a:latin typeface="Arial"/>
                <a:cs typeface="Arial"/>
              </a:rPr>
              <a:t>text</a:t>
            </a:r>
            <a:r>
              <a:rPr lang="en-US" sz="1800" b="1" spc="-35" dirty="0">
                <a:solidFill>
                  <a:srgbClr val="494949"/>
                </a:solidFill>
                <a:latin typeface="Arial"/>
                <a:cs typeface="Arial"/>
              </a:rPr>
              <a:t> </a:t>
            </a:r>
            <a:r>
              <a:rPr lang="en-US" sz="1800" b="1" spc="60" dirty="0">
                <a:solidFill>
                  <a:srgbClr val="494949"/>
                </a:solidFill>
                <a:latin typeface="Arial"/>
                <a:cs typeface="Arial"/>
              </a:rPr>
              <a:t>and</a:t>
            </a:r>
            <a:r>
              <a:rPr lang="en-US" sz="1800" b="1" spc="-35" dirty="0">
                <a:solidFill>
                  <a:srgbClr val="494949"/>
                </a:solidFill>
                <a:latin typeface="Arial"/>
                <a:cs typeface="Arial"/>
              </a:rPr>
              <a:t> </a:t>
            </a:r>
            <a:r>
              <a:rPr lang="en-US" sz="1800" b="1" spc="80" dirty="0">
                <a:solidFill>
                  <a:srgbClr val="494949"/>
                </a:solidFill>
                <a:latin typeface="Arial"/>
                <a:cs typeface="Arial"/>
              </a:rPr>
              <a:t>their</a:t>
            </a:r>
            <a:r>
              <a:rPr lang="en-US" sz="1800" b="1" spc="-20" dirty="0">
                <a:solidFill>
                  <a:srgbClr val="494949"/>
                </a:solidFill>
                <a:latin typeface="Arial"/>
                <a:cs typeface="Arial"/>
              </a:rPr>
              <a:t> </a:t>
            </a:r>
            <a:r>
              <a:rPr lang="en-US" sz="1800" b="1" spc="-10" dirty="0">
                <a:solidFill>
                  <a:srgbClr val="494949"/>
                </a:solidFill>
                <a:latin typeface="Arial"/>
                <a:cs typeface="Arial"/>
              </a:rPr>
              <a:t>actions</a:t>
            </a:r>
            <a:endParaRPr lang="en-MY" b="1" dirty="0"/>
          </a:p>
        </p:txBody>
      </p:sp>
      <p:pic>
        <p:nvPicPr>
          <p:cNvPr id="6" name="Picture 5" descr="A close up of a logo&#10;&#10;Description automatically generated">
            <a:extLst>
              <a:ext uri="{FF2B5EF4-FFF2-40B4-BE49-F238E27FC236}">
                <a16:creationId xmlns:a16="http://schemas.microsoft.com/office/drawing/2014/main" id="{3A2619C5-EE01-4FBF-577B-59E23D7484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214132"/>
            <a:ext cx="9144000" cy="1693020"/>
          </a:xfrm>
          <a:prstGeom prst="rect">
            <a:avLst/>
          </a:prstGeom>
        </p:spPr>
      </p:pic>
    </p:spTree>
    <p:extLst>
      <p:ext uri="{BB962C8B-B14F-4D97-AF65-F5344CB8AC3E}">
        <p14:creationId xmlns:p14="http://schemas.microsoft.com/office/powerpoint/2010/main" val="2443810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600200" y="228600"/>
            <a:ext cx="5570220" cy="874598"/>
          </a:xfrm>
          <a:prstGeom prst="rect">
            <a:avLst/>
          </a:prstGeom>
        </p:spPr>
        <p:txBody>
          <a:bodyPr vert="horz" wrap="square" lIns="0" tIns="12700" rIns="0" bIns="0" rtlCol="0">
            <a:spAutoFit/>
          </a:bodyPr>
          <a:lstStyle/>
          <a:p>
            <a:pPr marR="41275" algn="ctr">
              <a:lnSpc>
                <a:spcPct val="100000"/>
              </a:lnSpc>
              <a:spcBef>
                <a:spcPts val="100"/>
              </a:spcBef>
            </a:pPr>
            <a:r>
              <a:rPr sz="2800" dirty="0">
                <a:solidFill>
                  <a:srgbClr val="494949"/>
                </a:solidFill>
                <a:highlight>
                  <a:srgbClr val="FFFF00"/>
                </a:highlight>
                <a:latin typeface="Arial"/>
                <a:cs typeface="Arial"/>
              </a:rPr>
              <a:t>Are</a:t>
            </a:r>
            <a:r>
              <a:rPr sz="2800" spc="20" dirty="0">
                <a:solidFill>
                  <a:srgbClr val="494949"/>
                </a:solidFill>
                <a:highlight>
                  <a:srgbClr val="FFFF00"/>
                </a:highlight>
                <a:latin typeface="Arial"/>
                <a:cs typeface="Arial"/>
              </a:rPr>
              <a:t> </a:t>
            </a:r>
            <a:r>
              <a:rPr sz="2800" spc="60" dirty="0">
                <a:solidFill>
                  <a:srgbClr val="494949"/>
                </a:solidFill>
                <a:highlight>
                  <a:srgbClr val="FFFF00"/>
                </a:highlight>
                <a:latin typeface="Arial"/>
                <a:cs typeface="Arial"/>
              </a:rPr>
              <a:t>you</a:t>
            </a:r>
            <a:r>
              <a:rPr sz="2800" spc="15" dirty="0">
                <a:solidFill>
                  <a:srgbClr val="494949"/>
                </a:solidFill>
                <a:highlight>
                  <a:srgbClr val="FFFF00"/>
                </a:highlight>
                <a:latin typeface="Arial"/>
                <a:cs typeface="Arial"/>
              </a:rPr>
              <a:t> </a:t>
            </a:r>
            <a:r>
              <a:rPr sz="2800" dirty="0">
                <a:solidFill>
                  <a:srgbClr val="494949"/>
                </a:solidFill>
                <a:highlight>
                  <a:srgbClr val="FFFF00"/>
                </a:highlight>
                <a:latin typeface="Arial"/>
                <a:cs typeface="Arial"/>
              </a:rPr>
              <a:t>going</a:t>
            </a:r>
            <a:r>
              <a:rPr sz="2800" spc="10" dirty="0">
                <a:solidFill>
                  <a:srgbClr val="494949"/>
                </a:solidFill>
                <a:highlight>
                  <a:srgbClr val="FFFF00"/>
                </a:highlight>
                <a:latin typeface="Arial"/>
                <a:cs typeface="Arial"/>
              </a:rPr>
              <a:t> </a:t>
            </a:r>
            <a:r>
              <a:rPr sz="2800" spc="105" dirty="0">
                <a:solidFill>
                  <a:srgbClr val="494949"/>
                </a:solidFill>
                <a:highlight>
                  <a:srgbClr val="FFFF00"/>
                </a:highlight>
                <a:latin typeface="Arial"/>
                <a:cs typeface="Arial"/>
              </a:rPr>
              <a:t>to</a:t>
            </a:r>
            <a:r>
              <a:rPr sz="2800" spc="15" dirty="0">
                <a:solidFill>
                  <a:srgbClr val="494949"/>
                </a:solidFill>
                <a:highlight>
                  <a:srgbClr val="FFFF00"/>
                </a:highlight>
                <a:latin typeface="Arial"/>
                <a:cs typeface="Arial"/>
              </a:rPr>
              <a:t> </a:t>
            </a:r>
            <a:r>
              <a:rPr sz="2800" spc="80" dirty="0">
                <a:solidFill>
                  <a:srgbClr val="494949"/>
                </a:solidFill>
                <a:highlight>
                  <a:srgbClr val="FFFF00"/>
                </a:highlight>
                <a:latin typeface="Arial"/>
                <a:cs typeface="Arial"/>
              </a:rPr>
              <a:t>the</a:t>
            </a:r>
            <a:r>
              <a:rPr sz="2800" spc="25" dirty="0">
                <a:solidFill>
                  <a:srgbClr val="494949"/>
                </a:solidFill>
                <a:highlight>
                  <a:srgbClr val="FFFF00"/>
                </a:highlight>
                <a:latin typeface="Arial"/>
                <a:cs typeface="Arial"/>
              </a:rPr>
              <a:t> </a:t>
            </a:r>
            <a:r>
              <a:rPr sz="2800" dirty="0">
                <a:solidFill>
                  <a:srgbClr val="494949"/>
                </a:solidFill>
                <a:highlight>
                  <a:srgbClr val="FFFF00"/>
                </a:highlight>
                <a:latin typeface="Arial"/>
                <a:cs typeface="Arial"/>
              </a:rPr>
              <a:t>big</a:t>
            </a:r>
            <a:r>
              <a:rPr sz="2800" spc="10" dirty="0">
                <a:solidFill>
                  <a:srgbClr val="494949"/>
                </a:solidFill>
                <a:highlight>
                  <a:srgbClr val="FFFF00"/>
                </a:highlight>
                <a:latin typeface="Arial"/>
                <a:cs typeface="Arial"/>
              </a:rPr>
              <a:t> </a:t>
            </a:r>
            <a:r>
              <a:rPr sz="2800" spc="-10" dirty="0">
                <a:solidFill>
                  <a:srgbClr val="494949"/>
                </a:solidFill>
                <a:highlight>
                  <a:srgbClr val="FFFF00"/>
                </a:highlight>
                <a:latin typeface="Arial Black"/>
                <a:cs typeface="Arial Black"/>
              </a:rPr>
              <a:t>premiere</a:t>
            </a:r>
            <a:r>
              <a:rPr sz="2800" spc="-10" dirty="0">
                <a:solidFill>
                  <a:srgbClr val="494949"/>
                </a:solidFill>
                <a:highlight>
                  <a:srgbClr val="FFFF00"/>
                </a:highlight>
                <a:latin typeface="Arial"/>
                <a:cs typeface="Arial"/>
              </a:rPr>
              <a:t>?</a:t>
            </a:r>
            <a:endParaRPr sz="2800" dirty="0">
              <a:highlight>
                <a:srgbClr val="FFFF00"/>
              </a:highlight>
              <a:latin typeface="Arial"/>
              <a:cs typeface="Arial"/>
            </a:endParaRPr>
          </a:p>
        </p:txBody>
      </p:sp>
      <p:sp>
        <p:nvSpPr>
          <p:cNvPr id="30" name="TextBox 29">
            <a:extLst>
              <a:ext uri="{FF2B5EF4-FFF2-40B4-BE49-F238E27FC236}">
                <a16:creationId xmlns:a16="http://schemas.microsoft.com/office/drawing/2014/main" id="{CA5A1D58-B354-CFC6-C302-CB8C8BBE201C}"/>
              </a:ext>
            </a:extLst>
          </p:cNvPr>
          <p:cNvSpPr txBox="1"/>
          <p:nvPr/>
        </p:nvSpPr>
        <p:spPr>
          <a:xfrm>
            <a:off x="56213" y="1219200"/>
            <a:ext cx="9067800" cy="4708981"/>
          </a:xfrm>
          <a:prstGeom prst="rect">
            <a:avLst/>
          </a:prstGeom>
          <a:noFill/>
        </p:spPr>
        <p:txBody>
          <a:bodyPr wrap="square" rtlCol="0">
            <a:spAutoFit/>
          </a:bodyPr>
          <a:lstStyle/>
          <a:p>
            <a:r>
              <a:rPr lang="en-US" sz="2000" dirty="0"/>
              <a:t>The sentence structure of "Are you going to the big premiere?" is as follows:</a:t>
            </a:r>
          </a:p>
          <a:p>
            <a:pPr>
              <a:buFont typeface="+mj-lt"/>
              <a:buAutoNum type="arabicPeriod"/>
            </a:pPr>
            <a:r>
              <a:rPr lang="en-US" sz="2000" b="1" dirty="0"/>
              <a:t>Auxiliary Verb (Auxiliary)</a:t>
            </a:r>
            <a:r>
              <a:rPr lang="en-US" sz="2000" dirty="0"/>
              <a:t>: "Are"</a:t>
            </a:r>
          </a:p>
          <a:p>
            <a:pPr>
              <a:buFont typeface="+mj-lt"/>
              <a:buAutoNum type="arabicPeriod"/>
            </a:pPr>
            <a:r>
              <a:rPr lang="en-US" sz="2000" b="1" dirty="0"/>
              <a:t>Subject</a:t>
            </a:r>
            <a:r>
              <a:rPr lang="en-US" sz="2000" dirty="0"/>
              <a:t>: "you"</a:t>
            </a:r>
          </a:p>
          <a:p>
            <a:pPr>
              <a:buFont typeface="+mj-lt"/>
              <a:buAutoNum type="arabicPeriod"/>
            </a:pPr>
            <a:r>
              <a:rPr lang="en-US" sz="2000" b="1" dirty="0"/>
              <a:t>Main Verb</a:t>
            </a:r>
            <a:r>
              <a:rPr lang="en-US" sz="2000" dirty="0"/>
              <a:t>: "going"</a:t>
            </a:r>
          </a:p>
          <a:p>
            <a:pPr>
              <a:buFont typeface="+mj-lt"/>
              <a:buAutoNum type="arabicPeriod"/>
            </a:pPr>
            <a:r>
              <a:rPr lang="en-US" sz="2000" b="1" dirty="0"/>
              <a:t>Prepositional Phrase</a:t>
            </a:r>
            <a:r>
              <a:rPr lang="en-US" sz="2000" dirty="0"/>
              <a:t>: "to the big premiere"</a:t>
            </a:r>
          </a:p>
          <a:p>
            <a:r>
              <a:rPr lang="en-US" sz="2000" b="1" dirty="0"/>
              <a:t>Active Voice Structure</a:t>
            </a:r>
          </a:p>
          <a:p>
            <a:endParaRPr lang="en-US" sz="2000" b="1" dirty="0"/>
          </a:p>
          <a:p>
            <a:r>
              <a:rPr lang="en-US" sz="2000" dirty="0"/>
              <a:t>In active voice, the typical structure is:</a:t>
            </a:r>
          </a:p>
          <a:p>
            <a:pPr>
              <a:buFont typeface="Arial" panose="020B0604020202020204" pitchFamily="34" charset="0"/>
              <a:buChar char="•"/>
            </a:pPr>
            <a:r>
              <a:rPr lang="en-US" sz="2000" b="1" dirty="0"/>
              <a:t>Auxiliary Verb + Subject + Main Verb + (Additional Information)</a:t>
            </a:r>
            <a:endParaRPr lang="en-US" sz="2000" dirty="0"/>
          </a:p>
          <a:p>
            <a:r>
              <a:rPr lang="en-US" sz="2000" b="1" dirty="0"/>
              <a:t>Example Breakdown</a:t>
            </a:r>
          </a:p>
          <a:p>
            <a:pPr>
              <a:buFont typeface="Arial" panose="020B0604020202020204" pitchFamily="34" charset="0"/>
              <a:buChar char="•"/>
            </a:pPr>
            <a:r>
              <a:rPr lang="en-US" sz="2000" b="1" dirty="0"/>
              <a:t>Auxiliary Verb</a:t>
            </a:r>
            <a:r>
              <a:rPr lang="en-US" sz="2000" dirty="0"/>
              <a:t>: Indicates the tense or mood (in this case, present continuous).</a:t>
            </a:r>
          </a:p>
          <a:p>
            <a:pPr>
              <a:buFont typeface="Arial" panose="020B0604020202020204" pitchFamily="34" charset="0"/>
              <a:buChar char="•"/>
            </a:pPr>
            <a:r>
              <a:rPr lang="en-US" sz="2000" b="1" dirty="0"/>
              <a:t>Subject</a:t>
            </a:r>
            <a:r>
              <a:rPr lang="en-US" sz="2000" dirty="0"/>
              <a:t>: The person or thing performing the action.</a:t>
            </a:r>
          </a:p>
          <a:p>
            <a:pPr>
              <a:buFont typeface="Arial" panose="020B0604020202020204" pitchFamily="34" charset="0"/>
              <a:buChar char="•"/>
            </a:pPr>
            <a:r>
              <a:rPr lang="en-US" sz="2000" b="1" dirty="0"/>
              <a:t>Main Verb</a:t>
            </a:r>
            <a:r>
              <a:rPr lang="en-US" sz="2000" dirty="0"/>
              <a:t>: The action being performed.</a:t>
            </a:r>
          </a:p>
          <a:p>
            <a:pPr>
              <a:buFont typeface="Arial" panose="020B0604020202020204" pitchFamily="34" charset="0"/>
              <a:buChar char="•"/>
            </a:pPr>
            <a:r>
              <a:rPr lang="en-US" sz="2000" b="1" dirty="0"/>
              <a:t>Additional Information</a:t>
            </a:r>
            <a:r>
              <a:rPr lang="en-US" sz="2000" dirty="0"/>
              <a:t>: Provides context or details (in this case, the location or event).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10639" y="240791"/>
            <a:ext cx="2745995" cy="728980"/>
            <a:chOff x="1310639" y="240791"/>
            <a:chExt cx="7825740" cy="728980"/>
          </a:xfrm>
          <a:solidFill>
            <a:schemeClr val="bg2"/>
          </a:solidFill>
        </p:grpSpPr>
        <p:sp>
          <p:nvSpPr>
            <p:cNvPr id="3" name="object 3"/>
            <p:cNvSpPr/>
            <p:nvPr/>
          </p:nvSpPr>
          <p:spPr>
            <a:xfrm>
              <a:off x="1354835" y="240791"/>
              <a:ext cx="7781925" cy="728980"/>
            </a:xfrm>
            <a:custGeom>
              <a:avLst/>
              <a:gdLst/>
              <a:ahLst/>
              <a:cxnLst/>
              <a:rect l="l" t="t" r="r" b="b"/>
              <a:pathLst>
                <a:path w="7781925" h="728980">
                  <a:moveTo>
                    <a:pt x="7781544" y="0"/>
                  </a:moveTo>
                  <a:lnTo>
                    <a:pt x="0" y="0"/>
                  </a:lnTo>
                  <a:lnTo>
                    <a:pt x="0" y="728471"/>
                  </a:lnTo>
                  <a:lnTo>
                    <a:pt x="7781544" y="728471"/>
                  </a:lnTo>
                  <a:lnTo>
                    <a:pt x="7781544" y="0"/>
                  </a:lnTo>
                  <a:close/>
                </a:path>
              </a:pathLst>
            </a:custGeom>
            <a:grpFill/>
          </p:spPr>
          <p:txBody>
            <a:bodyPr wrap="square" lIns="0" tIns="0" rIns="0" bIns="0" rtlCol="0"/>
            <a:lstStyle/>
            <a:p>
              <a:endParaRPr/>
            </a:p>
          </p:txBody>
        </p:sp>
        <p:sp>
          <p:nvSpPr>
            <p:cNvPr id="4" name="object 4"/>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grpFill/>
          </p:spPr>
          <p:txBody>
            <a:bodyPr wrap="square" lIns="0" tIns="0" rIns="0" bIns="0" rtlCol="0"/>
            <a:lstStyle/>
            <a:p>
              <a:endParaRPr/>
            </a:p>
          </p:txBody>
        </p:sp>
      </p:grpSp>
      <p:sp>
        <p:nvSpPr>
          <p:cNvPr id="6" name="object 6"/>
          <p:cNvSpPr txBox="1"/>
          <p:nvPr/>
        </p:nvSpPr>
        <p:spPr>
          <a:xfrm>
            <a:off x="1895348" y="2313813"/>
            <a:ext cx="1126490" cy="391160"/>
          </a:xfrm>
          <a:prstGeom prst="rect">
            <a:avLst/>
          </a:prstGeom>
        </p:spPr>
        <p:txBody>
          <a:bodyPr vert="horz" wrap="square" lIns="0" tIns="12700" rIns="0" bIns="0" rtlCol="0">
            <a:spAutoFit/>
          </a:bodyPr>
          <a:lstStyle/>
          <a:p>
            <a:pPr marL="12700">
              <a:lnSpc>
                <a:spcPct val="100000"/>
              </a:lnSpc>
              <a:spcBef>
                <a:spcPts val="100"/>
              </a:spcBef>
            </a:pPr>
            <a:r>
              <a:rPr sz="2400" spc="-170" dirty="0">
                <a:latin typeface="Arial Black"/>
                <a:cs typeface="Arial Black"/>
              </a:rPr>
              <a:t>excited</a:t>
            </a:r>
            <a:endParaRPr sz="2400" dirty="0">
              <a:latin typeface="Arial Black"/>
              <a:cs typeface="Arial Black"/>
            </a:endParaRPr>
          </a:p>
        </p:txBody>
      </p:sp>
      <p:sp>
        <p:nvSpPr>
          <p:cNvPr id="8" name="object 8"/>
          <p:cNvSpPr txBox="1"/>
          <p:nvPr/>
        </p:nvSpPr>
        <p:spPr>
          <a:xfrm>
            <a:off x="6912991" y="2313813"/>
            <a:ext cx="889635" cy="391160"/>
          </a:xfrm>
          <a:prstGeom prst="rect">
            <a:avLst/>
          </a:prstGeom>
        </p:spPr>
        <p:txBody>
          <a:bodyPr vert="horz" wrap="square" lIns="0" tIns="12700" rIns="0" bIns="0" rtlCol="0">
            <a:spAutoFit/>
          </a:bodyPr>
          <a:lstStyle/>
          <a:p>
            <a:pPr marL="12700">
              <a:lnSpc>
                <a:spcPct val="100000"/>
              </a:lnSpc>
              <a:spcBef>
                <a:spcPts val="100"/>
              </a:spcBef>
            </a:pPr>
            <a:r>
              <a:rPr sz="2400" spc="-130" dirty="0">
                <a:latin typeface="Arial Black"/>
                <a:cs typeface="Arial Black"/>
              </a:rPr>
              <a:t>genre</a:t>
            </a:r>
            <a:endParaRPr sz="2400" dirty="0">
              <a:latin typeface="Arial Black"/>
              <a:cs typeface="Arial Black"/>
            </a:endParaRPr>
          </a:p>
        </p:txBody>
      </p:sp>
      <p:sp>
        <p:nvSpPr>
          <p:cNvPr id="9" name="object 9"/>
          <p:cNvSpPr txBox="1"/>
          <p:nvPr/>
        </p:nvSpPr>
        <p:spPr>
          <a:xfrm>
            <a:off x="1423161" y="3426079"/>
            <a:ext cx="1217930" cy="391160"/>
          </a:xfrm>
          <a:prstGeom prst="rect">
            <a:avLst/>
          </a:prstGeom>
        </p:spPr>
        <p:txBody>
          <a:bodyPr vert="horz" wrap="square" lIns="0" tIns="12700" rIns="0" bIns="0" rtlCol="0">
            <a:spAutoFit/>
          </a:bodyPr>
          <a:lstStyle/>
          <a:p>
            <a:pPr marL="12700">
              <a:lnSpc>
                <a:spcPct val="100000"/>
              </a:lnSpc>
              <a:spcBef>
                <a:spcPts val="100"/>
              </a:spcBef>
            </a:pPr>
            <a:r>
              <a:rPr sz="2400" spc="-160" dirty="0">
                <a:latin typeface="Arial Black"/>
                <a:cs typeface="Arial Black"/>
              </a:rPr>
              <a:t>exciting</a:t>
            </a:r>
            <a:endParaRPr sz="2400" dirty="0">
              <a:latin typeface="Arial Black"/>
              <a:cs typeface="Arial Black"/>
            </a:endParaRPr>
          </a:p>
        </p:txBody>
      </p:sp>
      <p:sp>
        <p:nvSpPr>
          <p:cNvPr id="10" name="object 10"/>
          <p:cNvSpPr txBox="1"/>
          <p:nvPr/>
        </p:nvSpPr>
        <p:spPr>
          <a:xfrm>
            <a:off x="7079106" y="3426079"/>
            <a:ext cx="1367790" cy="391160"/>
          </a:xfrm>
          <a:prstGeom prst="rect">
            <a:avLst/>
          </a:prstGeom>
        </p:spPr>
        <p:txBody>
          <a:bodyPr vert="horz" wrap="square" lIns="0" tIns="12700" rIns="0" bIns="0" rtlCol="0">
            <a:spAutoFit/>
          </a:bodyPr>
          <a:lstStyle/>
          <a:p>
            <a:pPr marL="12700">
              <a:lnSpc>
                <a:spcPct val="100000"/>
              </a:lnSpc>
              <a:spcBef>
                <a:spcPts val="100"/>
              </a:spcBef>
            </a:pPr>
            <a:r>
              <a:rPr sz="2400" spc="-130" dirty="0">
                <a:latin typeface="Arial Black"/>
                <a:cs typeface="Arial Black"/>
              </a:rPr>
              <a:t>romance</a:t>
            </a:r>
            <a:endParaRPr sz="2400" dirty="0">
              <a:latin typeface="Arial Black"/>
              <a:cs typeface="Arial Black"/>
            </a:endParaRPr>
          </a:p>
        </p:txBody>
      </p:sp>
      <p:sp>
        <p:nvSpPr>
          <p:cNvPr id="11" name="object 11"/>
          <p:cNvSpPr txBox="1"/>
          <p:nvPr/>
        </p:nvSpPr>
        <p:spPr>
          <a:xfrm>
            <a:off x="1752092" y="4542535"/>
            <a:ext cx="1414145" cy="391160"/>
          </a:xfrm>
          <a:prstGeom prst="rect">
            <a:avLst/>
          </a:prstGeom>
        </p:spPr>
        <p:txBody>
          <a:bodyPr vert="horz" wrap="square" lIns="0" tIns="12700" rIns="0" bIns="0" rtlCol="0">
            <a:spAutoFit/>
          </a:bodyPr>
          <a:lstStyle/>
          <a:p>
            <a:pPr marL="12700">
              <a:lnSpc>
                <a:spcPct val="100000"/>
              </a:lnSpc>
              <a:spcBef>
                <a:spcPts val="100"/>
              </a:spcBef>
            </a:pPr>
            <a:r>
              <a:rPr sz="2400" spc="-135" dirty="0">
                <a:latin typeface="Arial Black"/>
                <a:cs typeface="Arial Black"/>
              </a:rPr>
              <a:t>audience</a:t>
            </a:r>
            <a:endParaRPr sz="2400" dirty="0">
              <a:latin typeface="Arial Black"/>
              <a:cs typeface="Arial Black"/>
            </a:endParaRPr>
          </a:p>
        </p:txBody>
      </p:sp>
      <p:sp>
        <p:nvSpPr>
          <p:cNvPr id="12" name="object 12"/>
          <p:cNvSpPr txBox="1"/>
          <p:nvPr/>
        </p:nvSpPr>
        <p:spPr>
          <a:xfrm>
            <a:off x="6810882" y="4542535"/>
            <a:ext cx="1094105" cy="391160"/>
          </a:xfrm>
          <a:prstGeom prst="rect">
            <a:avLst/>
          </a:prstGeom>
        </p:spPr>
        <p:txBody>
          <a:bodyPr vert="horz" wrap="square" lIns="0" tIns="12700" rIns="0" bIns="0" rtlCol="0">
            <a:spAutoFit/>
          </a:bodyPr>
          <a:lstStyle/>
          <a:p>
            <a:pPr marL="12700">
              <a:lnSpc>
                <a:spcPct val="100000"/>
              </a:lnSpc>
              <a:spcBef>
                <a:spcPts val="100"/>
              </a:spcBef>
            </a:pPr>
            <a:r>
              <a:rPr sz="2400" spc="-50" dirty="0">
                <a:latin typeface="Arial Black"/>
                <a:cs typeface="Arial Black"/>
              </a:rPr>
              <a:t>thriller</a:t>
            </a:r>
            <a:endParaRPr sz="2400" dirty="0">
              <a:latin typeface="Arial Black"/>
              <a:cs typeface="Arial Black"/>
            </a:endParaRPr>
          </a:p>
        </p:txBody>
      </p:sp>
      <p:sp>
        <p:nvSpPr>
          <p:cNvPr id="13" name="object 13"/>
          <p:cNvSpPr txBox="1"/>
          <p:nvPr/>
        </p:nvSpPr>
        <p:spPr>
          <a:xfrm>
            <a:off x="4445253" y="5329529"/>
            <a:ext cx="904875" cy="391795"/>
          </a:xfrm>
          <a:prstGeom prst="rect">
            <a:avLst/>
          </a:prstGeom>
        </p:spPr>
        <p:txBody>
          <a:bodyPr vert="horz" wrap="square" lIns="0" tIns="12700" rIns="0" bIns="0" rtlCol="0">
            <a:spAutoFit/>
          </a:bodyPr>
          <a:lstStyle/>
          <a:p>
            <a:pPr marL="12700">
              <a:lnSpc>
                <a:spcPct val="100000"/>
              </a:lnSpc>
              <a:spcBef>
                <a:spcPts val="100"/>
              </a:spcBef>
            </a:pPr>
            <a:r>
              <a:rPr sz="2400" spc="-125" dirty="0">
                <a:latin typeface="Arial Black"/>
                <a:cs typeface="Arial Black"/>
              </a:rPr>
              <a:t>ticket</a:t>
            </a:r>
            <a:endParaRPr sz="2400" dirty="0">
              <a:latin typeface="Arial Black"/>
              <a:cs typeface="Arial Black"/>
            </a:endParaRPr>
          </a:p>
        </p:txBody>
      </p:sp>
      <p:sp>
        <p:nvSpPr>
          <p:cNvPr id="14" name="object 14"/>
          <p:cNvSpPr txBox="1"/>
          <p:nvPr/>
        </p:nvSpPr>
        <p:spPr>
          <a:xfrm>
            <a:off x="1360932" y="434162"/>
            <a:ext cx="7775575" cy="443070"/>
          </a:xfrm>
          <a:prstGeom prst="rect">
            <a:avLst/>
          </a:prstGeom>
        </p:spPr>
        <p:txBody>
          <a:bodyPr vert="horz" wrap="square" lIns="0" tIns="12065" rIns="0" bIns="0" rtlCol="0">
            <a:spAutoFit/>
          </a:bodyPr>
          <a:lstStyle/>
          <a:p>
            <a:pPr marL="147955">
              <a:lnSpc>
                <a:spcPct val="100000"/>
              </a:lnSpc>
              <a:spcBef>
                <a:spcPts val="95"/>
              </a:spcBef>
            </a:pPr>
            <a:r>
              <a:rPr sz="2800" spc="-20" dirty="0">
                <a:solidFill>
                  <a:srgbClr val="494949"/>
                </a:solidFill>
                <a:latin typeface="Arial Black"/>
                <a:cs typeface="Arial Black"/>
              </a:rPr>
              <a:t>Vocabulary</a:t>
            </a:r>
            <a:endParaRPr sz="2800" dirty="0">
              <a:latin typeface="Arial Black"/>
              <a:cs typeface="Arial Black"/>
            </a:endParaRPr>
          </a:p>
        </p:txBody>
      </p:sp>
      <p:pic>
        <p:nvPicPr>
          <p:cNvPr id="15" name="object 15"/>
          <p:cNvPicPr/>
          <p:nvPr/>
        </p:nvPicPr>
        <p:blipFill>
          <a:blip r:embed="rId2" cstate="print"/>
          <a:stretch>
            <a:fillRect/>
          </a:stretch>
        </p:blipFill>
        <p:spPr>
          <a:xfrm>
            <a:off x="3742944" y="2484120"/>
            <a:ext cx="2308859" cy="23088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10639" y="240791"/>
            <a:ext cx="3947161" cy="728980"/>
            <a:chOff x="1310639" y="240791"/>
            <a:chExt cx="7825740" cy="728980"/>
          </a:xfrm>
          <a:solidFill>
            <a:schemeClr val="bg2"/>
          </a:solidFill>
        </p:grpSpPr>
        <p:sp>
          <p:nvSpPr>
            <p:cNvPr id="3" name="object 3"/>
            <p:cNvSpPr/>
            <p:nvPr/>
          </p:nvSpPr>
          <p:spPr>
            <a:xfrm>
              <a:off x="1354835" y="240791"/>
              <a:ext cx="7781925" cy="728980"/>
            </a:xfrm>
            <a:custGeom>
              <a:avLst/>
              <a:gdLst/>
              <a:ahLst/>
              <a:cxnLst/>
              <a:rect l="l" t="t" r="r" b="b"/>
              <a:pathLst>
                <a:path w="7781925" h="728980">
                  <a:moveTo>
                    <a:pt x="7781544" y="0"/>
                  </a:moveTo>
                  <a:lnTo>
                    <a:pt x="0" y="0"/>
                  </a:lnTo>
                  <a:lnTo>
                    <a:pt x="0" y="728471"/>
                  </a:lnTo>
                  <a:lnTo>
                    <a:pt x="7781544" y="728471"/>
                  </a:lnTo>
                  <a:lnTo>
                    <a:pt x="7781544" y="0"/>
                  </a:lnTo>
                  <a:close/>
                </a:path>
              </a:pathLst>
            </a:custGeom>
            <a:grpFill/>
          </p:spPr>
          <p:txBody>
            <a:bodyPr wrap="square" lIns="0" tIns="0" rIns="0" bIns="0" rtlCol="0"/>
            <a:lstStyle/>
            <a:p>
              <a:endParaRPr/>
            </a:p>
          </p:txBody>
        </p:sp>
        <p:sp>
          <p:nvSpPr>
            <p:cNvPr id="4" name="object 4"/>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grpFill/>
          </p:spPr>
          <p:txBody>
            <a:bodyPr wrap="square" lIns="0" tIns="0" rIns="0" bIns="0" rtlCol="0"/>
            <a:lstStyle/>
            <a:p>
              <a:endParaRPr/>
            </a:p>
          </p:txBody>
        </p:sp>
      </p:grpSp>
      <p:sp>
        <p:nvSpPr>
          <p:cNvPr id="6" name="object 6"/>
          <p:cNvSpPr txBox="1">
            <a:spLocks noGrp="1"/>
          </p:cNvSpPr>
          <p:nvPr>
            <p:ph type="title"/>
          </p:nvPr>
        </p:nvSpPr>
        <p:spPr>
          <a:xfrm>
            <a:off x="1405352" y="240791"/>
            <a:ext cx="6571343" cy="1049235"/>
          </a:xfrm>
          <a:prstGeom prst="rect">
            <a:avLst/>
          </a:prstGeom>
        </p:spPr>
        <p:txBody>
          <a:bodyPr vert="horz" wrap="square" lIns="0" tIns="156540" rIns="0" bIns="0" rtlCol="0">
            <a:spAutoFit/>
          </a:bodyPr>
          <a:lstStyle/>
          <a:p>
            <a:pPr marL="173355">
              <a:lnSpc>
                <a:spcPct val="100000"/>
              </a:lnSpc>
              <a:spcBef>
                <a:spcPts val="95"/>
              </a:spcBef>
            </a:pPr>
            <a:r>
              <a:rPr spc="-160" dirty="0"/>
              <a:t>The</a:t>
            </a:r>
            <a:r>
              <a:rPr spc="-125" dirty="0"/>
              <a:t> </a:t>
            </a:r>
            <a:r>
              <a:rPr spc="-114" dirty="0"/>
              <a:t>big</a:t>
            </a:r>
            <a:r>
              <a:rPr spc="-125" dirty="0"/>
              <a:t> </a:t>
            </a:r>
            <a:r>
              <a:rPr spc="-10" dirty="0"/>
              <a:t>event</a:t>
            </a:r>
          </a:p>
        </p:txBody>
      </p:sp>
      <p:sp>
        <p:nvSpPr>
          <p:cNvPr id="7" name="object 7"/>
          <p:cNvSpPr txBox="1"/>
          <p:nvPr/>
        </p:nvSpPr>
        <p:spPr>
          <a:xfrm>
            <a:off x="4006088" y="2287270"/>
            <a:ext cx="4197350" cy="751488"/>
          </a:xfrm>
          <a:prstGeom prst="rect">
            <a:avLst/>
          </a:prstGeom>
        </p:spPr>
        <p:txBody>
          <a:bodyPr vert="horz" wrap="square" lIns="0" tIns="12700" rIns="0" bIns="0" rtlCol="0">
            <a:spAutoFit/>
          </a:bodyPr>
          <a:lstStyle/>
          <a:p>
            <a:pPr marL="12700">
              <a:lnSpc>
                <a:spcPct val="100000"/>
              </a:lnSpc>
              <a:spcBef>
                <a:spcPts val="100"/>
              </a:spcBef>
            </a:pPr>
            <a:r>
              <a:rPr sz="2400" spc="-200" dirty="0">
                <a:solidFill>
                  <a:srgbClr val="494949"/>
                </a:solidFill>
                <a:latin typeface="Arial Black"/>
                <a:cs typeface="Arial Black"/>
              </a:rPr>
              <a:t>The</a:t>
            </a:r>
            <a:r>
              <a:rPr sz="2400" spc="-165" dirty="0">
                <a:solidFill>
                  <a:srgbClr val="494949"/>
                </a:solidFill>
                <a:latin typeface="Arial Black"/>
                <a:cs typeface="Arial Black"/>
              </a:rPr>
              <a:t> </a:t>
            </a:r>
            <a:r>
              <a:rPr sz="2400" spc="-135" dirty="0">
                <a:solidFill>
                  <a:srgbClr val="494949"/>
                </a:solidFill>
                <a:latin typeface="Arial Black"/>
                <a:cs typeface="Arial Black"/>
              </a:rPr>
              <a:t>big</a:t>
            </a:r>
            <a:r>
              <a:rPr sz="2400" spc="-160" dirty="0">
                <a:solidFill>
                  <a:srgbClr val="494949"/>
                </a:solidFill>
                <a:latin typeface="Arial Black"/>
                <a:cs typeface="Arial Black"/>
              </a:rPr>
              <a:t> </a:t>
            </a:r>
            <a:r>
              <a:rPr sz="2400" spc="-114" dirty="0">
                <a:highlight>
                  <a:srgbClr val="FFFF00"/>
                </a:highlight>
                <a:latin typeface="Arial Black"/>
                <a:cs typeface="Arial Black"/>
              </a:rPr>
              <a:t>premiere</a:t>
            </a:r>
            <a:r>
              <a:rPr sz="2400" spc="-155" dirty="0">
                <a:solidFill>
                  <a:srgbClr val="39A9DF"/>
                </a:solidFill>
                <a:latin typeface="Arial Black"/>
                <a:cs typeface="Arial Black"/>
              </a:rPr>
              <a:t> </a:t>
            </a:r>
            <a:r>
              <a:rPr sz="2400" spc="-180" dirty="0">
                <a:solidFill>
                  <a:srgbClr val="494949"/>
                </a:solidFill>
                <a:latin typeface="Arial Black"/>
                <a:cs typeface="Arial Black"/>
              </a:rPr>
              <a:t>is</a:t>
            </a:r>
            <a:r>
              <a:rPr sz="2400" spc="-165" dirty="0">
                <a:solidFill>
                  <a:srgbClr val="494949"/>
                </a:solidFill>
                <a:latin typeface="Arial Black"/>
                <a:cs typeface="Arial Black"/>
              </a:rPr>
              <a:t> </a:t>
            </a:r>
            <a:r>
              <a:rPr sz="2400" spc="-60" dirty="0">
                <a:solidFill>
                  <a:srgbClr val="494949"/>
                </a:solidFill>
                <a:latin typeface="Arial Black"/>
                <a:cs typeface="Arial Black"/>
              </a:rPr>
              <a:t>tonight!</a:t>
            </a:r>
            <a:endParaRPr sz="2400" dirty="0">
              <a:latin typeface="Arial Black"/>
              <a:cs typeface="Arial Black"/>
            </a:endParaRPr>
          </a:p>
        </p:txBody>
      </p:sp>
      <p:sp>
        <p:nvSpPr>
          <p:cNvPr id="8" name="object 8"/>
          <p:cNvSpPr txBox="1"/>
          <p:nvPr/>
        </p:nvSpPr>
        <p:spPr>
          <a:xfrm>
            <a:off x="2339720" y="4670297"/>
            <a:ext cx="3853815" cy="391160"/>
          </a:xfrm>
          <a:prstGeom prst="rect">
            <a:avLst/>
          </a:prstGeom>
        </p:spPr>
        <p:txBody>
          <a:bodyPr vert="horz" wrap="square" lIns="0" tIns="12700" rIns="0" bIns="0" rtlCol="0">
            <a:spAutoFit/>
          </a:bodyPr>
          <a:lstStyle/>
          <a:p>
            <a:pPr marL="12700">
              <a:lnSpc>
                <a:spcPct val="100000"/>
              </a:lnSpc>
              <a:spcBef>
                <a:spcPts val="100"/>
              </a:spcBef>
            </a:pPr>
            <a:r>
              <a:rPr sz="2400" spc="-155" dirty="0">
                <a:solidFill>
                  <a:srgbClr val="494949"/>
                </a:solidFill>
                <a:latin typeface="Arial Black"/>
                <a:cs typeface="Arial Black"/>
              </a:rPr>
              <a:t>Have</a:t>
            </a:r>
            <a:r>
              <a:rPr sz="2400" spc="-170" dirty="0">
                <a:solidFill>
                  <a:srgbClr val="494949"/>
                </a:solidFill>
                <a:latin typeface="Arial Black"/>
                <a:cs typeface="Arial Black"/>
              </a:rPr>
              <a:t> </a:t>
            </a:r>
            <a:r>
              <a:rPr sz="2400" spc="-105" dirty="0">
                <a:solidFill>
                  <a:srgbClr val="494949"/>
                </a:solidFill>
                <a:latin typeface="Arial Black"/>
                <a:cs typeface="Arial Black"/>
              </a:rPr>
              <a:t>you</a:t>
            </a:r>
            <a:r>
              <a:rPr sz="2400" spc="-160" dirty="0">
                <a:solidFill>
                  <a:srgbClr val="494949"/>
                </a:solidFill>
                <a:latin typeface="Arial Black"/>
                <a:cs typeface="Arial Black"/>
              </a:rPr>
              <a:t> </a:t>
            </a:r>
            <a:r>
              <a:rPr sz="2400" spc="-135" dirty="0">
                <a:solidFill>
                  <a:srgbClr val="494949"/>
                </a:solidFill>
                <a:latin typeface="Arial Black"/>
                <a:cs typeface="Arial Black"/>
              </a:rPr>
              <a:t>got</a:t>
            </a:r>
            <a:r>
              <a:rPr sz="2400" spc="-165" dirty="0">
                <a:solidFill>
                  <a:srgbClr val="494949"/>
                </a:solidFill>
                <a:latin typeface="Arial Black"/>
                <a:cs typeface="Arial Black"/>
              </a:rPr>
              <a:t> </a:t>
            </a:r>
            <a:r>
              <a:rPr sz="2400" spc="-95" dirty="0">
                <a:solidFill>
                  <a:srgbClr val="494949"/>
                </a:solidFill>
                <a:latin typeface="Arial Black"/>
                <a:cs typeface="Arial Black"/>
              </a:rPr>
              <a:t>the</a:t>
            </a:r>
            <a:r>
              <a:rPr sz="2400" spc="-155" dirty="0">
                <a:solidFill>
                  <a:srgbClr val="494949"/>
                </a:solidFill>
                <a:latin typeface="Arial Black"/>
                <a:cs typeface="Arial Black"/>
              </a:rPr>
              <a:t> </a:t>
            </a:r>
            <a:r>
              <a:rPr sz="2400" spc="-160" dirty="0">
                <a:highlight>
                  <a:srgbClr val="FFFF00"/>
                </a:highlight>
                <a:latin typeface="Arial Black"/>
                <a:cs typeface="Arial Black"/>
              </a:rPr>
              <a:t>tickets</a:t>
            </a:r>
            <a:r>
              <a:rPr sz="2400" spc="-160" dirty="0">
                <a:solidFill>
                  <a:srgbClr val="494949"/>
                </a:solidFill>
                <a:latin typeface="Arial Black"/>
                <a:cs typeface="Arial Black"/>
              </a:rPr>
              <a:t>?</a:t>
            </a:r>
            <a:endParaRPr sz="2400" dirty="0">
              <a:latin typeface="Arial Black"/>
              <a:cs typeface="Arial Black"/>
            </a:endParaRPr>
          </a:p>
        </p:txBody>
      </p:sp>
      <p:pic>
        <p:nvPicPr>
          <p:cNvPr id="9" name="object 9"/>
          <p:cNvPicPr/>
          <p:nvPr/>
        </p:nvPicPr>
        <p:blipFill>
          <a:blip r:embed="rId2" cstate="print"/>
          <a:stretch>
            <a:fillRect/>
          </a:stretch>
        </p:blipFill>
        <p:spPr>
          <a:xfrm>
            <a:off x="6576059" y="3729228"/>
            <a:ext cx="2308859" cy="2308860"/>
          </a:xfrm>
          <a:prstGeom prst="rect">
            <a:avLst/>
          </a:prstGeom>
        </p:spPr>
      </p:pic>
      <p:pic>
        <p:nvPicPr>
          <p:cNvPr id="10" name="object 10"/>
          <p:cNvPicPr/>
          <p:nvPr/>
        </p:nvPicPr>
        <p:blipFill>
          <a:blip r:embed="rId3" cstate="print"/>
          <a:stretch>
            <a:fillRect/>
          </a:stretch>
        </p:blipFill>
        <p:spPr>
          <a:xfrm>
            <a:off x="1316736" y="1345691"/>
            <a:ext cx="2308860" cy="23088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10639" y="240791"/>
            <a:ext cx="2118361" cy="728980"/>
            <a:chOff x="1310639" y="240791"/>
            <a:chExt cx="7825740" cy="728980"/>
          </a:xfrm>
          <a:solidFill>
            <a:schemeClr val="bg2"/>
          </a:solidFill>
        </p:grpSpPr>
        <p:sp>
          <p:nvSpPr>
            <p:cNvPr id="3" name="object 3"/>
            <p:cNvSpPr/>
            <p:nvPr/>
          </p:nvSpPr>
          <p:spPr>
            <a:xfrm>
              <a:off x="1354835" y="240791"/>
              <a:ext cx="7781925" cy="728980"/>
            </a:xfrm>
            <a:custGeom>
              <a:avLst/>
              <a:gdLst/>
              <a:ahLst/>
              <a:cxnLst/>
              <a:rect l="l" t="t" r="r" b="b"/>
              <a:pathLst>
                <a:path w="7781925" h="728980">
                  <a:moveTo>
                    <a:pt x="7781544" y="0"/>
                  </a:moveTo>
                  <a:lnTo>
                    <a:pt x="0" y="0"/>
                  </a:lnTo>
                  <a:lnTo>
                    <a:pt x="0" y="728471"/>
                  </a:lnTo>
                  <a:lnTo>
                    <a:pt x="7781544" y="728471"/>
                  </a:lnTo>
                  <a:lnTo>
                    <a:pt x="7781544" y="0"/>
                  </a:lnTo>
                  <a:close/>
                </a:path>
              </a:pathLst>
            </a:custGeom>
            <a:grpFill/>
          </p:spPr>
          <p:txBody>
            <a:bodyPr wrap="square" lIns="0" tIns="0" rIns="0" bIns="0" rtlCol="0"/>
            <a:lstStyle/>
            <a:p>
              <a:endParaRPr/>
            </a:p>
          </p:txBody>
        </p:sp>
        <p:sp>
          <p:nvSpPr>
            <p:cNvPr id="4" name="object 4"/>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grpFill/>
          </p:spPr>
          <p:txBody>
            <a:bodyPr wrap="square" lIns="0" tIns="0" rIns="0" bIns="0" rtlCol="0"/>
            <a:lstStyle/>
            <a:p>
              <a:endParaRPr/>
            </a:p>
          </p:txBody>
        </p:sp>
      </p:grpSp>
      <p:pic>
        <p:nvPicPr>
          <p:cNvPr id="6" name="object 6"/>
          <p:cNvPicPr/>
          <p:nvPr/>
        </p:nvPicPr>
        <p:blipFill>
          <a:blip r:embed="rId2" cstate="print"/>
          <a:stretch>
            <a:fillRect/>
          </a:stretch>
        </p:blipFill>
        <p:spPr>
          <a:xfrm>
            <a:off x="7536180" y="2386457"/>
            <a:ext cx="1348740" cy="1335151"/>
          </a:xfrm>
          <a:prstGeom prst="rect">
            <a:avLst/>
          </a:prstGeom>
        </p:spPr>
      </p:pic>
      <p:pic>
        <p:nvPicPr>
          <p:cNvPr id="7" name="object 7"/>
          <p:cNvPicPr/>
          <p:nvPr/>
        </p:nvPicPr>
        <p:blipFill>
          <a:blip r:embed="rId3" cstate="print"/>
          <a:stretch>
            <a:fillRect/>
          </a:stretch>
        </p:blipFill>
        <p:spPr>
          <a:xfrm>
            <a:off x="1316736" y="1118616"/>
            <a:ext cx="1350264" cy="1350264"/>
          </a:xfrm>
          <a:prstGeom prst="rect">
            <a:avLst/>
          </a:prstGeom>
        </p:spPr>
      </p:pic>
      <p:pic>
        <p:nvPicPr>
          <p:cNvPr id="8" name="object 8"/>
          <p:cNvPicPr/>
          <p:nvPr/>
        </p:nvPicPr>
        <p:blipFill>
          <a:blip r:embed="rId4" cstate="print"/>
          <a:stretch>
            <a:fillRect/>
          </a:stretch>
        </p:blipFill>
        <p:spPr>
          <a:xfrm>
            <a:off x="1316736" y="3631691"/>
            <a:ext cx="1350264" cy="1350264"/>
          </a:xfrm>
          <a:prstGeom prst="rect">
            <a:avLst/>
          </a:prstGeom>
        </p:spPr>
      </p:pic>
      <p:pic>
        <p:nvPicPr>
          <p:cNvPr id="9" name="object 9"/>
          <p:cNvPicPr/>
          <p:nvPr/>
        </p:nvPicPr>
        <p:blipFill>
          <a:blip r:embed="rId5" cstate="print"/>
          <a:stretch>
            <a:fillRect/>
          </a:stretch>
        </p:blipFill>
        <p:spPr>
          <a:xfrm>
            <a:off x="7665973" y="4954359"/>
            <a:ext cx="1089278" cy="1287944"/>
          </a:xfrm>
          <a:prstGeom prst="rect">
            <a:avLst/>
          </a:prstGeom>
        </p:spPr>
      </p:pic>
      <p:sp>
        <p:nvSpPr>
          <p:cNvPr id="10" name="object 10"/>
          <p:cNvSpPr txBox="1"/>
          <p:nvPr/>
        </p:nvSpPr>
        <p:spPr>
          <a:xfrm>
            <a:off x="1360932" y="434162"/>
            <a:ext cx="7775575" cy="314960"/>
          </a:xfrm>
          <a:prstGeom prst="rect">
            <a:avLst/>
          </a:prstGeom>
        </p:spPr>
        <p:txBody>
          <a:bodyPr vert="horz" wrap="square" lIns="0" tIns="12065" rIns="0" bIns="0" rtlCol="0">
            <a:spAutoFit/>
          </a:bodyPr>
          <a:lstStyle/>
          <a:p>
            <a:pPr marL="147955">
              <a:lnSpc>
                <a:spcPct val="100000"/>
              </a:lnSpc>
              <a:spcBef>
                <a:spcPts val="95"/>
              </a:spcBef>
            </a:pPr>
            <a:r>
              <a:rPr sz="1900" spc="-120" dirty="0">
                <a:solidFill>
                  <a:srgbClr val="494949"/>
                </a:solidFill>
                <a:latin typeface="Arial Black"/>
                <a:cs typeface="Arial Black"/>
              </a:rPr>
              <a:t>I</a:t>
            </a:r>
            <a:r>
              <a:rPr sz="1900" spc="-135" dirty="0">
                <a:solidFill>
                  <a:srgbClr val="494949"/>
                </a:solidFill>
                <a:latin typeface="Arial Black"/>
                <a:cs typeface="Arial Black"/>
              </a:rPr>
              <a:t> </a:t>
            </a:r>
            <a:r>
              <a:rPr sz="1900" spc="-114" dirty="0">
                <a:solidFill>
                  <a:srgbClr val="494949"/>
                </a:solidFill>
                <a:latin typeface="Arial Black"/>
                <a:cs typeface="Arial Black"/>
              </a:rPr>
              <a:t>love</a:t>
            </a:r>
            <a:r>
              <a:rPr sz="1900" spc="-150" dirty="0">
                <a:solidFill>
                  <a:srgbClr val="494949"/>
                </a:solidFill>
                <a:latin typeface="Arial Black"/>
                <a:cs typeface="Arial Black"/>
              </a:rPr>
              <a:t> </a:t>
            </a:r>
            <a:r>
              <a:rPr sz="1900" spc="-10" dirty="0">
                <a:solidFill>
                  <a:srgbClr val="494949"/>
                </a:solidFill>
                <a:latin typeface="Arial Black"/>
                <a:cs typeface="Arial Black"/>
              </a:rPr>
              <a:t>films!</a:t>
            </a:r>
            <a:endParaRPr sz="1900">
              <a:latin typeface="Arial Black"/>
              <a:cs typeface="Arial Black"/>
            </a:endParaRPr>
          </a:p>
        </p:txBody>
      </p:sp>
      <p:sp>
        <p:nvSpPr>
          <p:cNvPr id="11" name="object 11"/>
          <p:cNvSpPr txBox="1">
            <a:spLocks noGrp="1"/>
          </p:cNvSpPr>
          <p:nvPr>
            <p:ph type="title"/>
          </p:nvPr>
        </p:nvSpPr>
        <p:spPr>
          <a:xfrm>
            <a:off x="2735199" y="1416556"/>
            <a:ext cx="5092065" cy="391795"/>
          </a:xfrm>
          <a:prstGeom prst="rect">
            <a:avLst/>
          </a:prstGeom>
        </p:spPr>
        <p:txBody>
          <a:bodyPr vert="horz" wrap="square" lIns="0" tIns="12700" rIns="0" bIns="0" rtlCol="0">
            <a:spAutoFit/>
          </a:bodyPr>
          <a:lstStyle/>
          <a:p>
            <a:pPr marL="12700">
              <a:lnSpc>
                <a:spcPct val="100000"/>
              </a:lnSpc>
              <a:spcBef>
                <a:spcPts val="100"/>
              </a:spcBef>
            </a:pPr>
            <a:r>
              <a:rPr sz="2400" spc="-135" dirty="0"/>
              <a:t>What’s</a:t>
            </a:r>
            <a:r>
              <a:rPr sz="2400" spc="-160" dirty="0"/>
              <a:t> </a:t>
            </a:r>
            <a:r>
              <a:rPr sz="2400" spc="-60" dirty="0"/>
              <a:t>your</a:t>
            </a:r>
            <a:r>
              <a:rPr sz="2400" spc="-160" dirty="0"/>
              <a:t> </a:t>
            </a:r>
            <a:r>
              <a:rPr sz="2400" spc="-80" dirty="0"/>
              <a:t>favourite</a:t>
            </a:r>
            <a:r>
              <a:rPr sz="2400" spc="-170" dirty="0"/>
              <a:t> </a:t>
            </a:r>
            <a:r>
              <a:rPr sz="2400" spc="-50" dirty="0"/>
              <a:t>film</a:t>
            </a:r>
            <a:r>
              <a:rPr sz="2400" spc="-150" dirty="0"/>
              <a:t> </a:t>
            </a:r>
            <a:r>
              <a:rPr sz="2400" spc="-130" dirty="0">
                <a:highlight>
                  <a:srgbClr val="FFFF00"/>
                </a:highlight>
              </a:rPr>
              <a:t>genre</a:t>
            </a:r>
            <a:r>
              <a:rPr sz="2400" spc="-130" dirty="0"/>
              <a:t>?</a:t>
            </a:r>
            <a:endParaRPr sz="2400" dirty="0"/>
          </a:p>
        </p:txBody>
      </p:sp>
      <p:sp>
        <p:nvSpPr>
          <p:cNvPr id="12" name="object 12"/>
          <p:cNvSpPr txBox="1"/>
          <p:nvPr/>
        </p:nvSpPr>
        <p:spPr>
          <a:xfrm>
            <a:off x="1535049" y="2833242"/>
            <a:ext cx="6851015" cy="2918748"/>
          </a:xfrm>
          <a:prstGeom prst="rect">
            <a:avLst/>
          </a:prstGeom>
        </p:spPr>
        <p:txBody>
          <a:bodyPr vert="horz" wrap="square" lIns="0" tIns="12700" rIns="0" bIns="0" rtlCol="0">
            <a:spAutoFit/>
          </a:bodyPr>
          <a:lstStyle/>
          <a:p>
            <a:pPr marL="1318895">
              <a:lnSpc>
                <a:spcPct val="100000"/>
              </a:lnSpc>
              <a:spcBef>
                <a:spcPts val="100"/>
              </a:spcBef>
            </a:pPr>
            <a:r>
              <a:rPr sz="2400" spc="-145" dirty="0">
                <a:solidFill>
                  <a:srgbClr val="494949"/>
                </a:solidFill>
                <a:latin typeface="Arial Black"/>
                <a:cs typeface="Arial Black"/>
              </a:rPr>
              <a:t>I’m </a:t>
            </a:r>
            <a:r>
              <a:rPr sz="2400" spc="-160" dirty="0">
                <a:solidFill>
                  <a:srgbClr val="494949"/>
                </a:solidFill>
                <a:latin typeface="Arial Black"/>
                <a:cs typeface="Arial Black"/>
              </a:rPr>
              <a:t>a </a:t>
            </a:r>
            <a:r>
              <a:rPr sz="2400" spc="-135" dirty="0">
                <a:solidFill>
                  <a:srgbClr val="494949"/>
                </a:solidFill>
                <a:latin typeface="Arial Black"/>
                <a:cs typeface="Arial Black"/>
              </a:rPr>
              <a:t>big</a:t>
            </a:r>
            <a:r>
              <a:rPr sz="2400" spc="-160" dirty="0">
                <a:solidFill>
                  <a:srgbClr val="494949"/>
                </a:solidFill>
                <a:latin typeface="Arial Black"/>
                <a:cs typeface="Arial Black"/>
              </a:rPr>
              <a:t> </a:t>
            </a:r>
            <a:r>
              <a:rPr sz="2400" spc="-80" dirty="0">
                <a:solidFill>
                  <a:srgbClr val="494949"/>
                </a:solidFill>
                <a:latin typeface="Arial Black"/>
                <a:cs typeface="Arial Black"/>
              </a:rPr>
              <a:t>fan</a:t>
            </a:r>
            <a:r>
              <a:rPr sz="2400" spc="-155" dirty="0">
                <a:solidFill>
                  <a:srgbClr val="494949"/>
                </a:solidFill>
                <a:latin typeface="Arial Black"/>
                <a:cs typeface="Arial Black"/>
              </a:rPr>
              <a:t> </a:t>
            </a:r>
            <a:r>
              <a:rPr sz="2400" spc="-75" dirty="0">
                <a:solidFill>
                  <a:srgbClr val="494949"/>
                </a:solidFill>
                <a:latin typeface="Arial Black"/>
                <a:cs typeface="Arial Black"/>
              </a:rPr>
              <a:t>of</a:t>
            </a:r>
            <a:r>
              <a:rPr sz="2400" spc="-160" dirty="0">
                <a:solidFill>
                  <a:srgbClr val="494949"/>
                </a:solidFill>
                <a:latin typeface="Arial Black"/>
                <a:cs typeface="Arial Black"/>
              </a:rPr>
              <a:t> </a:t>
            </a:r>
            <a:r>
              <a:rPr sz="2400" spc="-145" dirty="0">
                <a:highlight>
                  <a:srgbClr val="FFFF00"/>
                </a:highlight>
                <a:latin typeface="Arial Black"/>
                <a:cs typeface="Arial Black"/>
              </a:rPr>
              <a:t>romance</a:t>
            </a:r>
            <a:r>
              <a:rPr sz="2400" spc="-165" dirty="0">
                <a:highlight>
                  <a:srgbClr val="FFFF00"/>
                </a:highlight>
                <a:latin typeface="Arial Black"/>
                <a:cs typeface="Arial Black"/>
              </a:rPr>
              <a:t> </a:t>
            </a:r>
            <a:r>
              <a:rPr sz="2400" spc="-10" dirty="0">
                <a:solidFill>
                  <a:srgbClr val="494949"/>
                </a:solidFill>
                <a:latin typeface="Arial Black"/>
                <a:cs typeface="Arial Black"/>
              </a:rPr>
              <a:t>films.</a:t>
            </a:r>
            <a:endParaRPr sz="2400" dirty="0">
              <a:latin typeface="Arial Black"/>
              <a:cs typeface="Arial Black"/>
            </a:endParaRPr>
          </a:p>
          <a:p>
            <a:pPr>
              <a:lnSpc>
                <a:spcPct val="100000"/>
              </a:lnSpc>
            </a:pPr>
            <a:endParaRPr sz="2400" dirty="0">
              <a:latin typeface="Arial Black"/>
              <a:cs typeface="Arial Black"/>
            </a:endParaRPr>
          </a:p>
          <a:p>
            <a:pPr>
              <a:lnSpc>
                <a:spcPct val="100000"/>
              </a:lnSpc>
              <a:spcBef>
                <a:spcPts val="270"/>
              </a:spcBef>
            </a:pPr>
            <a:endParaRPr sz="2400" dirty="0">
              <a:latin typeface="Arial Black"/>
              <a:cs typeface="Arial Black"/>
            </a:endParaRPr>
          </a:p>
          <a:p>
            <a:pPr marL="1268730">
              <a:lnSpc>
                <a:spcPct val="100000"/>
              </a:lnSpc>
            </a:pPr>
            <a:r>
              <a:rPr sz="2400" spc="-150" dirty="0">
                <a:solidFill>
                  <a:srgbClr val="494949"/>
                </a:solidFill>
                <a:latin typeface="Arial Black"/>
                <a:cs typeface="Arial Black"/>
              </a:rPr>
              <a:t>I </a:t>
            </a:r>
            <a:r>
              <a:rPr sz="2400" spc="-90" dirty="0">
                <a:solidFill>
                  <a:srgbClr val="494949"/>
                </a:solidFill>
                <a:latin typeface="Arial Black"/>
                <a:cs typeface="Arial Black"/>
              </a:rPr>
              <a:t>prefer</a:t>
            </a:r>
            <a:r>
              <a:rPr sz="2400" spc="-160" dirty="0">
                <a:solidFill>
                  <a:srgbClr val="494949"/>
                </a:solidFill>
                <a:latin typeface="Arial Black"/>
                <a:cs typeface="Arial Black"/>
              </a:rPr>
              <a:t> </a:t>
            </a:r>
            <a:r>
              <a:rPr sz="2400" spc="-90" dirty="0">
                <a:highlight>
                  <a:srgbClr val="FFFF00"/>
                </a:highlight>
                <a:latin typeface="Arial Black"/>
                <a:cs typeface="Arial Black"/>
              </a:rPr>
              <a:t>thrillers</a:t>
            </a:r>
            <a:r>
              <a:rPr sz="2400" spc="-160" dirty="0">
                <a:solidFill>
                  <a:srgbClr val="39A9DF"/>
                </a:solidFill>
                <a:latin typeface="Arial Black"/>
                <a:cs typeface="Arial Black"/>
              </a:rPr>
              <a:t> </a:t>
            </a:r>
            <a:r>
              <a:rPr sz="2400" dirty="0">
                <a:solidFill>
                  <a:srgbClr val="494949"/>
                </a:solidFill>
                <a:latin typeface="Arial Black"/>
                <a:cs typeface="Arial Black"/>
              </a:rPr>
              <a:t>–</a:t>
            </a:r>
            <a:r>
              <a:rPr sz="2400" spc="-155" dirty="0">
                <a:solidFill>
                  <a:srgbClr val="494949"/>
                </a:solidFill>
                <a:latin typeface="Arial Black"/>
                <a:cs typeface="Arial Black"/>
              </a:rPr>
              <a:t> </a:t>
            </a:r>
            <a:r>
              <a:rPr sz="2400" spc="-114" dirty="0">
                <a:solidFill>
                  <a:srgbClr val="494949"/>
                </a:solidFill>
                <a:latin typeface="Arial Black"/>
                <a:cs typeface="Arial Black"/>
              </a:rPr>
              <a:t>they’re</a:t>
            </a:r>
            <a:r>
              <a:rPr sz="2400" spc="-175" dirty="0">
                <a:solidFill>
                  <a:srgbClr val="494949"/>
                </a:solidFill>
                <a:latin typeface="Arial Black"/>
                <a:cs typeface="Arial Black"/>
              </a:rPr>
              <a:t> </a:t>
            </a:r>
            <a:r>
              <a:rPr sz="2400" spc="-210" dirty="0">
                <a:solidFill>
                  <a:srgbClr val="494949"/>
                </a:solidFill>
                <a:latin typeface="Arial Black"/>
                <a:cs typeface="Arial Black"/>
              </a:rPr>
              <a:t>so</a:t>
            </a:r>
            <a:r>
              <a:rPr sz="2400" spc="-155" dirty="0">
                <a:solidFill>
                  <a:srgbClr val="494949"/>
                </a:solidFill>
                <a:latin typeface="Arial Black"/>
                <a:cs typeface="Arial Black"/>
              </a:rPr>
              <a:t> </a:t>
            </a:r>
            <a:r>
              <a:rPr sz="2400" spc="-125" dirty="0">
                <a:highlight>
                  <a:srgbClr val="FFFF00"/>
                </a:highlight>
                <a:latin typeface="Arial Black"/>
                <a:cs typeface="Arial Black"/>
              </a:rPr>
              <a:t>exciting</a:t>
            </a:r>
            <a:r>
              <a:rPr sz="2400" spc="-125" dirty="0">
                <a:solidFill>
                  <a:srgbClr val="494949"/>
                </a:solidFill>
                <a:latin typeface="Arial Black"/>
                <a:cs typeface="Arial Black"/>
              </a:rPr>
              <a:t>!</a:t>
            </a:r>
            <a:endParaRPr sz="2400" dirty="0">
              <a:latin typeface="Arial Black"/>
              <a:cs typeface="Arial Black"/>
            </a:endParaRPr>
          </a:p>
          <a:p>
            <a:pPr>
              <a:lnSpc>
                <a:spcPct val="100000"/>
              </a:lnSpc>
              <a:spcBef>
                <a:spcPts val="2215"/>
              </a:spcBef>
            </a:pPr>
            <a:endParaRPr sz="2400" dirty="0">
              <a:latin typeface="Arial Black"/>
              <a:cs typeface="Arial Black"/>
            </a:endParaRPr>
          </a:p>
          <a:p>
            <a:pPr marR="970280" algn="r">
              <a:lnSpc>
                <a:spcPct val="100000"/>
              </a:lnSpc>
              <a:spcBef>
                <a:spcPts val="5"/>
              </a:spcBef>
            </a:pPr>
            <a:r>
              <a:rPr sz="2400" spc="-150" dirty="0">
                <a:solidFill>
                  <a:srgbClr val="494949"/>
                </a:solidFill>
                <a:latin typeface="Arial Black"/>
                <a:cs typeface="Arial Black"/>
              </a:rPr>
              <a:t>I</a:t>
            </a:r>
            <a:r>
              <a:rPr sz="2400" spc="-160" dirty="0">
                <a:solidFill>
                  <a:srgbClr val="494949"/>
                </a:solidFill>
                <a:latin typeface="Arial Black"/>
                <a:cs typeface="Arial Black"/>
              </a:rPr>
              <a:t> </a:t>
            </a:r>
            <a:r>
              <a:rPr sz="2400" spc="-120" dirty="0">
                <a:solidFill>
                  <a:srgbClr val="494949"/>
                </a:solidFill>
                <a:latin typeface="Arial Black"/>
                <a:cs typeface="Arial Black"/>
              </a:rPr>
              <a:t>couldn’t</a:t>
            </a:r>
            <a:r>
              <a:rPr sz="2400" spc="-160" dirty="0">
                <a:solidFill>
                  <a:srgbClr val="494949"/>
                </a:solidFill>
                <a:latin typeface="Arial Black"/>
                <a:cs typeface="Arial Black"/>
              </a:rPr>
              <a:t> </a:t>
            </a:r>
            <a:r>
              <a:rPr sz="2400" spc="-120" dirty="0">
                <a:solidFill>
                  <a:srgbClr val="494949"/>
                </a:solidFill>
                <a:latin typeface="Arial Black"/>
                <a:cs typeface="Arial Black"/>
              </a:rPr>
              <a:t>wait</a:t>
            </a:r>
            <a:r>
              <a:rPr sz="2400" spc="-170" dirty="0">
                <a:solidFill>
                  <a:srgbClr val="494949"/>
                </a:solidFill>
                <a:latin typeface="Arial Black"/>
                <a:cs typeface="Arial Black"/>
              </a:rPr>
              <a:t> </a:t>
            </a:r>
            <a:r>
              <a:rPr sz="2400" spc="-90" dirty="0">
                <a:solidFill>
                  <a:srgbClr val="494949"/>
                </a:solidFill>
                <a:latin typeface="Arial Black"/>
                <a:cs typeface="Arial Black"/>
              </a:rPr>
              <a:t>to</a:t>
            </a:r>
            <a:r>
              <a:rPr sz="2400" spc="-170" dirty="0">
                <a:solidFill>
                  <a:srgbClr val="494949"/>
                </a:solidFill>
                <a:latin typeface="Arial Black"/>
                <a:cs typeface="Arial Black"/>
              </a:rPr>
              <a:t> </a:t>
            </a:r>
            <a:r>
              <a:rPr sz="2400" spc="-225" dirty="0">
                <a:solidFill>
                  <a:srgbClr val="494949"/>
                </a:solidFill>
                <a:latin typeface="Arial Black"/>
                <a:cs typeface="Arial Black"/>
              </a:rPr>
              <a:t>see</a:t>
            </a:r>
            <a:r>
              <a:rPr sz="2400" spc="-165" dirty="0">
                <a:solidFill>
                  <a:srgbClr val="494949"/>
                </a:solidFill>
                <a:latin typeface="Arial Black"/>
                <a:cs typeface="Arial Black"/>
              </a:rPr>
              <a:t> </a:t>
            </a:r>
            <a:r>
              <a:rPr sz="2400" spc="-95" dirty="0">
                <a:solidFill>
                  <a:srgbClr val="494949"/>
                </a:solidFill>
                <a:latin typeface="Arial Black"/>
                <a:cs typeface="Arial Black"/>
              </a:rPr>
              <a:t>the</a:t>
            </a:r>
            <a:r>
              <a:rPr sz="2400" spc="-185" dirty="0">
                <a:solidFill>
                  <a:srgbClr val="494949"/>
                </a:solidFill>
                <a:latin typeface="Arial Black"/>
                <a:cs typeface="Arial Black"/>
              </a:rPr>
              <a:t> </a:t>
            </a:r>
            <a:r>
              <a:rPr sz="2400" spc="-80" dirty="0">
                <a:solidFill>
                  <a:srgbClr val="494949"/>
                </a:solidFill>
                <a:latin typeface="Arial Black"/>
                <a:cs typeface="Arial Black"/>
              </a:rPr>
              <a:t>trailer</a:t>
            </a:r>
            <a:r>
              <a:rPr sz="2400" spc="-155" dirty="0">
                <a:solidFill>
                  <a:srgbClr val="494949"/>
                </a:solidFill>
                <a:latin typeface="Arial Black"/>
                <a:cs typeface="Arial Black"/>
              </a:rPr>
              <a:t> </a:t>
            </a:r>
            <a:r>
              <a:rPr sz="2400" dirty="0">
                <a:solidFill>
                  <a:srgbClr val="494949"/>
                </a:solidFill>
                <a:latin typeface="Arial Black"/>
                <a:cs typeface="Arial Black"/>
              </a:rPr>
              <a:t>–</a:t>
            </a:r>
            <a:r>
              <a:rPr sz="2400" spc="-170" dirty="0">
                <a:solidFill>
                  <a:srgbClr val="494949"/>
                </a:solidFill>
                <a:latin typeface="Arial Black"/>
                <a:cs typeface="Arial Black"/>
              </a:rPr>
              <a:t> </a:t>
            </a:r>
            <a:r>
              <a:rPr sz="2400" spc="-150" dirty="0">
                <a:solidFill>
                  <a:srgbClr val="494949"/>
                </a:solidFill>
                <a:latin typeface="Arial Black"/>
                <a:cs typeface="Arial Black"/>
              </a:rPr>
              <a:t>I</a:t>
            </a:r>
            <a:r>
              <a:rPr sz="2400" spc="-170" dirty="0">
                <a:solidFill>
                  <a:srgbClr val="494949"/>
                </a:solidFill>
                <a:latin typeface="Arial Black"/>
                <a:cs typeface="Arial Black"/>
              </a:rPr>
              <a:t> </a:t>
            </a:r>
            <a:r>
              <a:rPr sz="2400" spc="-100" dirty="0">
                <a:solidFill>
                  <a:srgbClr val="494949"/>
                </a:solidFill>
                <a:latin typeface="Arial Black"/>
                <a:cs typeface="Arial Black"/>
              </a:rPr>
              <a:t>was</a:t>
            </a:r>
            <a:endParaRPr sz="2400" dirty="0">
              <a:latin typeface="Arial Black"/>
              <a:cs typeface="Arial Black"/>
            </a:endParaRPr>
          </a:p>
          <a:p>
            <a:pPr marR="970280" algn="r">
              <a:lnSpc>
                <a:spcPct val="100000"/>
              </a:lnSpc>
            </a:pPr>
            <a:r>
              <a:rPr sz="2400" spc="-210" dirty="0">
                <a:solidFill>
                  <a:srgbClr val="494949"/>
                </a:solidFill>
                <a:latin typeface="Arial Black"/>
                <a:cs typeface="Arial Black"/>
              </a:rPr>
              <a:t>so</a:t>
            </a:r>
            <a:r>
              <a:rPr sz="2400" spc="-165" dirty="0">
                <a:solidFill>
                  <a:srgbClr val="494949"/>
                </a:solidFill>
                <a:latin typeface="Arial Black"/>
                <a:cs typeface="Arial Black"/>
              </a:rPr>
              <a:t> </a:t>
            </a:r>
            <a:r>
              <a:rPr sz="2400" spc="-50" dirty="0">
                <a:highlight>
                  <a:srgbClr val="FFFF00"/>
                </a:highlight>
                <a:latin typeface="Arial Black"/>
                <a:cs typeface="Arial Black"/>
              </a:rPr>
              <a:t>excited</a:t>
            </a:r>
            <a:r>
              <a:rPr sz="2400" spc="-50" dirty="0">
                <a:solidFill>
                  <a:srgbClr val="494949"/>
                </a:solidFill>
                <a:latin typeface="Arial Black"/>
                <a:cs typeface="Arial Black"/>
              </a:rPr>
              <a:t>!</a:t>
            </a:r>
            <a:endParaRPr sz="2400" dirty="0">
              <a:latin typeface="Arial Black"/>
              <a:cs typeface="Arial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1000" y="990600"/>
            <a:ext cx="7979663" cy="5306593"/>
          </a:xfrm>
          <a:prstGeom prst="rect">
            <a:avLst/>
          </a:prstGeom>
        </p:spPr>
      </p:pic>
      <p:sp>
        <p:nvSpPr>
          <p:cNvPr id="7" name="object 7"/>
          <p:cNvSpPr txBox="1">
            <a:spLocks noGrp="1"/>
          </p:cNvSpPr>
          <p:nvPr>
            <p:ph type="title"/>
          </p:nvPr>
        </p:nvSpPr>
        <p:spPr>
          <a:xfrm>
            <a:off x="1478661" y="234044"/>
            <a:ext cx="2712339"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p>
        </p:txBody>
      </p:sp>
      <p:sp>
        <p:nvSpPr>
          <p:cNvPr id="8" name="object 8"/>
          <p:cNvSpPr txBox="1"/>
          <p:nvPr/>
        </p:nvSpPr>
        <p:spPr>
          <a:xfrm>
            <a:off x="1478661" y="2298014"/>
            <a:ext cx="6678930" cy="2331085"/>
          </a:xfrm>
          <a:prstGeom prst="rect">
            <a:avLst/>
          </a:prstGeom>
        </p:spPr>
        <p:txBody>
          <a:bodyPr vert="horz" wrap="square" lIns="0" tIns="12700" rIns="0" bIns="0" rtlCol="0">
            <a:spAutoFit/>
          </a:bodyPr>
          <a:lstStyle/>
          <a:p>
            <a:pPr marL="12700" marR="5080">
              <a:lnSpc>
                <a:spcPct val="100000"/>
              </a:lnSpc>
              <a:spcBef>
                <a:spcPts val="100"/>
              </a:spcBef>
            </a:pPr>
            <a:r>
              <a:rPr sz="1800" spc="-20" dirty="0">
                <a:solidFill>
                  <a:srgbClr val="494949"/>
                </a:solidFill>
                <a:latin typeface="Arial"/>
                <a:cs typeface="Arial"/>
              </a:rPr>
              <a:t>Steve</a:t>
            </a:r>
            <a:r>
              <a:rPr sz="1800" spc="10" dirty="0">
                <a:solidFill>
                  <a:srgbClr val="494949"/>
                </a:solidFill>
                <a:latin typeface="Arial"/>
                <a:cs typeface="Arial"/>
              </a:rPr>
              <a:t> </a:t>
            </a:r>
            <a:r>
              <a:rPr sz="1800" dirty="0">
                <a:solidFill>
                  <a:srgbClr val="494949"/>
                </a:solidFill>
                <a:latin typeface="Arial"/>
                <a:cs typeface="Arial"/>
              </a:rPr>
              <a:t>is </a:t>
            </a:r>
            <a:r>
              <a:rPr sz="1800" spc="50" dirty="0">
                <a:solidFill>
                  <a:srgbClr val="494949"/>
                </a:solidFill>
                <a:latin typeface="Arial"/>
                <a:cs typeface="Arial"/>
              </a:rPr>
              <a:t>getting</a:t>
            </a:r>
            <a:r>
              <a:rPr sz="1800" dirty="0">
                <a:solidFill>
                  <a:srgbClr val="494949"/>
                </a:solidFill>
                <a:latin typeface="Arial"/>
                <a:cs typeface="Arial"/>
              </a:rPr>
              <a:t> ready</a:t>
            </a:r>
            <a:r>
              <a:rPr sz="1800" spc="10" dirty="0">
                <a:solidFill>
                  <a:srgbClr val="494949"/>
                </a:solidFill>
                <a:latin typeface="Arial"/>
                <a:cs typeface="Arial"/>
              </a:rPr>
              <a:t> </a:t>
            </a:r>
            <a:r>
              <a:rPr sz="1800" spc="105" dirty="0">
                <a:solidFill>
                  <a:srgbClr val="494949"/>
                </a:solidFill>
                <a:latin typeface="Arial"/>
                <a:cs typeface="Arial"/>
              </a:rPr>
              <a:t>to</a:t>
            </a:r>
            <a:r>
              <a:rPr sz="1800" spc="5" dirty="0">
                <a:solidFill>
                  <a:srgbClr val="494949"/>
                </a:solidFill>
                <a:latin typeface="Arial"/>
                <a:cs typeface="Arial"/>
              </a:rPr>
              <a:t> </a:t>
            </a:r>
            <a:r>
              <a:rPr sz="1800" dirty="0">
                <a:solidFill>
                  <a:srgbClr val="494949"/>
                </a:solidFill>
                <a:latin typeface="Arial"/>
                <a:cs typeface="Arial"/>
              </a:rPr>
              <a:t>go</a:t>
            </a:r>
            <a:r>
              <a:rPr sz="1800" spc="5" dirty="0">
                <a:solidFill>
                  <a:srgbClr val="494949"/>
                </a:solidFill>
                <a:latin typeface="Arial"/>
                <a:cs typeface="Arial"/>
              </a:rPr>
              <a:t> </a:t>
            </a:r>
            <a:r>
              <a:rPr sz="1800" spc="70" dirty="0">
                <a:solidFill>
                  <a:srgbClr val="494949"/>
                </a:solidFill>
                <a:latin typeface="Arial"/>
                <a:cs typeface="Arial"/>
              </a:rPr>
              <a:t>out.</a:t>
            </a:r>
            <a:r>
              <a:rPr sz="1800" spc="-15" dirty="0">
                <a:solidFill>
                  <a:srgbClr val="494949"/>
                </a:solidFill>
                <a:latin typeface="Arial"/>
                <a:cs typeface="Arial"/>
              </a:rPr>
              <a:t> </a:t>
            </a:r>
            <a:r>
              <a:rPr sz="1800" spc="65" dirty="0">
                <a:solidFill>
                  <a:srgbClr val="494949"/>
                </a:solidFill>
                <a:latin typeface="Arial"/>
                <a:cs typeface="Arial"/>
              </a:rPr>
              <a:t>It</a:t>
            </a:r>
            <a:r>
              <a:rPr sz="1800" spc="5" dirty="0">
                <a:solidFill>
                  <a:srgbClr val="494949"/>
                </a:solidFill>
                <a:latin typeface="Arial"/>
                <a:cs typeface="Arial"/>
              </a:rPr>
              <a:t> </a:t>
            </a:r>
            <a:r>
              <a:rPr sz="1800" dirty="0">
                <a:solidFill>
                  <a:srgbClr val="494949"/>
                </a:solidFill>
                <a:latin typeface="Arial"/>
                <a:cs typeface="Arial"/>
              </a:rPr>
              <a:t>is taking</a:t>
            </a:r>
            <a:r>
              <a:rPr sz="1800" spc="-10" dirty="0">
                <a:solidFill>
                  <a:srgbClr val="494949"/>
                </a:solidFill>
                <a:latin typeface="Arial"/>
                <a:cs typeface="Arial"/>
              </a:rPr>
              <a:t> </a:t>
            </a:r>
            <a:r>
              <a:rPr sz="1800" dirty="0">
                <a:solidFill>
                  <a:srgbClr val="494949"/>
                </a:solidFill>
                <a:latin typeface="Arial"/>
                <a:cs typeface="Arial"/>
              </a:rPr>
              <a:t>a</a:t>
            </a:r>
            <a:r>
              <a:rPr sz="1800" spc="5" dirty="0">
                <a:solidFill>
                  <a:srgbClr val="494949"/>
                </a:solidFill>
                <a:latin typeface="Arial"/>
                <a:cs typeface="Arial"/>
              </a:rPr>
              <a:t> </a:t>
            </a:r>
            <a:r>
              <a:rPr sz="1800" spc="55" dirty="0">
                <a:solidFill>
                  <a:srgbClr val="494949"/>
                </a:solidFill>
                <a:latin typeface="Arial"/>
                <a:cs typeface="Arial"/>
              </a:rPr>
              <a:t>long</a:t>
            </a:r>
            <a:r>
              <a:rPr sz="1800" spc="-10" dirty="0">
                <a:solidFill>
                  <a:srgbClr val="494949"/>
                </a:solidFill>
                <a:latin typeface="Arial"/>
                <a:cs typeface="Arial"/>
              </a:rPr>
              <a:t> </a:t>
            </a:r>
            <a:r>
              <a:rPr sz="1800" spc="85" dirty="0">
                <a:solidFill>
                  <a:srgbClr val="494949"/>
                </a:solidFill>
                <a:latin typeface="Arial"/>
                <a:cs typeface="Arial"/>
              </a:rPr>
              <a:t>time</a:t>
            </a:r>
            <a:r>
              <a:rPr sz="1800" dirty="0">
                <a:solidFill>
                  <a:srgbClr val="494949"/>
                </a:solidFill>
                <a:latin typeface="Arial"/>
                <a:cs typeface="Arial"/>
              </a:rPr>
              <a:t> </a:t>
            </a:r>
            <a:r>
              <a:rPr sz="1800" spc="-10" dirty="0">
                <a:solidFill>
                  <a:srgbClr val="494949"/>
                </a:solidFill>
                <a:latin typeface="Arial"/>
                <a:cs typeface="Arial"/>
              </a:rPr>
              <a:t>because </a:t>
            </a:r>
            <a:r>
              <a:rPr sz="1800" dirty="0">
                <a:solidFill>
                  <a:srgbClr val="494949"/>
                </a:solidFill>
                <a:latin typeface="Arial"/>
                <a:cs typeface="Arial"/>
              </a:rPr>
              <a:t>he</a:t>
            </a:r>
            <a:r>
              <a:rPr sz="1800" spc="5" dirty="0">
                <a:solidFill>
                  <a:srgbClr val="494949"/>
                </a:solidFill>
                <a:latin typeface="Arial"/>
                <a:cs typeface="Arial"/>
              </a:rPr>
              <a:t> </a:t>
            </a:r>
            <a:r>
              <a:rPr sz="1800" dirty="0">
                <a:solidFill>
                  <a:srgbClr val="494949"/>
                </a:solidFill>
                <a:latin typeface="Arial"/>
                <a:cs typeface="Arial"/>
              </a:rPr>
              <a:t>is</a:t>
            </a:r>
            <a:r>
              <a:rPr sz="1800" spc="-10" dirty="0">
                <a:solidFill>
                  <a:srgbClr val="494949"/>
                </a:solidFill>
                <a:latin typeface="Arial"/>
                <a:cs typeface="Arial"/>
              </a:rPr>
              <a:t> </a:t>
            </a:r>
            <a:r>
              <a:rPr sz="1800" spc="50" dirty="0">
                <a:solidFill>
                  <a:srgbClr val="494949"/>
                </a:solidFill>
                <a:latin typeface="Arial"/>
                <a:cs typeface="Arial"/>
              </a:rPr>
              <a:t>nervous</a:t>
            </a:r>
            <a:r>
              <a:rPr sz="1800" spc="20" dirty="0">
                <a:solidFill>
                  <a:srgbClr val="494949"/>
                </a:solidFill>
                <a:latin typeface="Arial"/>
                <a:cs typeface="Arial"/>
              </a:rPr>
              <a:t> </a:t>
            </a:r>
            <a:r>
              <a:rPr sz="1800" spc="80" dirty="0">
                <a:solidFill>
                  <a:srgbClr val="494949"/>
                </a:solidFill>
                <a:latin typeface="Arial"/>
                <a:cs typeface="Arial"/>
              </a:rPr>
              <a:t>about</a:t>
            </a:r>
            <a:r>
              <a:rPr sz="1800" spc="-5" dirty="0">
                <a:solidFill>
                  <a:srgbClr val="494949"/>
                </a:solidFill>
                <a:latin typeface="Arial"/>
                <a:cs typeface="Arial"/>
              </a:rPr>
              <a:t> </a:t>
            </a:r>
            <a:r>
              <a:rPr sz="1800" spc="65" dirty="0">
                <a:solidFill>
                  <a:srgbClr val="494949"/>
                </a:solidFill>
                <a:latin typeface="Arial"/>
                <a:cs typeface="Arial"/>
              </a:rPr>
              <a:t>meeting</a:t>
            </a:r>
            <a:r>
              <a:rPr sz="1800" spc="-5" dirty="0">
                <a:solidFill>
                  <a:srgbClr val="494949"/>
                </a:solidFill>
                <a:latin typeface="Arial"/>
                <a:cs typeface="Arial"/>
              </a:rPr>
              <a:t> </a:t>
            </a:r>
            <a:r>
              <a:rPr sz="1800" dirty="0">
                <a:solidFill>
                  <a:srgbClr val="494949"/>
                </a:solidFill>
                <a:latin typeface="Arial"/>
                <a:cs typeface="Arial"/>
              </a:rPr>
              <a:t>Erin</a:t>
            </a:r>
            <a:r>
              <a:rPr sz="1800" spc="5" dirty="0">
                <a:solidFill>
                  <a:srgbClr val="494949"/>
                </a:solidFill>
                <a:latin typeface="Arial"/>
                <a:cs typeface="Arial"/>
              </a:rPr>
              <a:t> </a:t>
            </a:r>
            <a:r>
              <a:rPr sz="1800" spc="60" dirty="0">
                <a:solidFill>
                  <a:srgbClr val="494949"/>
                </a:solidFill>
                <a:latin typeface="Arial"/>
                <a:cs typeface="Arial"/>
              </a:rPr>
              <a:t>tonight.</a:t>
            </a:r>
            <a:r>
              <a:rPr sz="1800" spc="-10" dirty="0">
                <a:solidFill>
                  <a:srgbClr val="494949"/>
                </a:solidFill>
                <a:latin typeface="Arial"/>
                <a:cs typeface="Arial"/>
              </a:rPr>
              <a:t> </a:t>
            </a:r>
            <a:r>
              <a:rPr sz="1800" dirty="0">
                <a:solidFill>
                  <a:srgbClr val="494949"/>
                </a:solidFill>
                <a:latin typeface="Arial"/>
                <a:cs typeface="Arial"/>
              </a:rPr>
              <a:t>He</a:t>
            </a:r>
            <a:r>
              <a:rPr sz="1800" spc="-5" dirty="0">
                <a:solidFill>
                  <a:srgbClr val="494949"/>
                </a:solidFill>
                <a:latin typeface="Arial"/>
                <a:cs typeface="Arial"/>
              </a:rPr>
              <a:t> </a:t>
            </a:r>
            <a:r>
              <a:rPr sz="1800" dirty="0">
                <a:solidFill>
                  <a:srgbClr val="494949"/>
                </a:solidFill>
                <a:latin typeface="Arial"/>
                <a:cs typeface="Arial"/>
              </a:rPr>
              <a:t>began</a:t>
            </a:r>
            <a:r>
              <a:rPr sz="1800" spc="10" dirty="0">
                <a:solidFill>
                  <a:srgbClr val="494949"/>
                </a:solidFill>
                <a:latin typeface="Arial"/>
                <a:cs typeface="Arial"/>
              </a:rPr>
              <a:t> </a:t>
            </a:r>
            <a:r>
              <a:rPr sz="1800" spc="40" dirty="0">
                <a:solidFill>
                  <a:srgbClr val="494949"/>
                </a:solidFill>
                <a:latin typeface="Arial"/>
                <a:cs typeface="Arial"/>
              </a:rPr>
              <a:t>getting </a:t>
            </a:r>
            <a:r>
              <a:rPr sz="1800" dirty="0">
                <a:solidFill>
                  <a:srgbClr val="494949"/>
                </a:solidFill>
                <a:latin typeface="Arial"/>
                <a:cs typeface="Arial"/>
              </a:rPr>
              <a:t>ready</a:t>
            </a:r>
            <a:r>
              <a:rPr sz="1800" spc="50" dirty="0">
                <a:solidFill>
                  <a:srgbClr val="494949"/>
                </a:solidFill>
                <a:latin typeface="Arial"/>
                <a:cs typeface="Arial"/>
              </a:rPr>
              <a:t> an</a:t>
            </a:r>
            <a:r>
              <a:rPr sz="1800" spc="40" dirty="0">
                <a:solidFill>
                  <a:srgbClr val="494949"/>
                </a:solidFill>
                <a:latin typeface="Arial"/>
                <a:cs typeface="Arial"/>
              </a:rPr>
              <a:t> </a:t>
            </a:r>
            <a:r>
              <a:rPr sz="1800" spc="95" dirty="0">
                <a:solidFill>
                  <a:srgbClr val="494949"/>
                </a:solidFill>
                <a:latin typeface="Arial"/>
                <a:cs typeface="Arial"/>
              </a:rPr>
              <a:t>hour</a:t>
            </a:r>
            <a:r>
              <a:rPr sz="1800" spc="25" dirty="0">
                <a:solidFill>
                  <a:srgbClr val="494949"/>
                </a:solidFill>
                <a:latin typeface="Arial"/>
                <a:cs typeface="Arial"/>
              </a:rPr>
              <a:t> </a:t>
            </a:r>
            <a:r>
              <a:rPr sz="1800" dirty="0">
                <a:solidFill>
                  <a:srgbClr val="494949"/>
                </a:solidFill>
                <a:latin typeface="Arial"/>
                <a:cs typeface="Arial"/>
              </a:rPr>
              <a:t>ago</a:t>
            </a:r>
            <a:r>
              <a:rPr sz="1800" spc="45" dirty="0">
                <a:solidFill>
                  <a:srgbClr val="494949"/>
                </a:solidFill>
                <a:latin typeface="Arial"/>
                <a:cs typeface="Arial"/>
              </a:rPr>
              <a:t> </a:t>
            </a:r>
            <a:r>
              <a:rPr sz="1800" spc="60" dirty="0">
                <a:solidFill>
                  <a:srgbClr val="494949"/>
                </a:solidFill>
                <a:latin typeface="Arial"/>
                <a:cs typeface="Arial"/>
              </a:rPr>
              <a:t>and</a:t>
            </a:r>
            <a:r>
              <a:rPr sz="1800" spc="35" dirty="0">
                <a:solidFill>
                  <a:srgbClr val="494949"/>
                </a:solidFill>
                <a:latin typeface="Arial"/>
                <a:cs typeface="Arial"/>
              </a:rPr>
              <a:t> </a:t>
            </a:r>
            <a:r>
              <a:rPr sz="1800" dirty="0">
                <a:solidFill>
                  <a:srgbClr val="494949"/>
                </a:solidFill>
                <a:latin typeface="Arial"/>
                <a:cs typeface="Arial"/>
              </a:rPr>
              <a:t>he</a:t>
            </a:r>
            <a:r>
              <a:rPr sz="1800" spc="45" dirty="0">
                <a:solidFill>
                  <a:srgbClr val="494949"/>
                </a:solidFill>
                <a:latin typeface="Arial"/>
                <a:cs typeface="Arial"/>
              </a:rPr>
              <a:t> </a:t>
            </a:r>
            <a:r>
              <a:rPr sz="1800" dirty="0">
                <a:solidFill>
                  <a:srgbClr val="494949"/>
                </a:solidFill>
                <a:latin typeface="Arial"/>
                <a:cs typeface="Arial"/>
              </a:rPr>
              <a:t>is</a:t>
            </a:r>
            <a:r>
              <a:rPr sz="1800" spc="20" dirty="0">
                <a:solidFill>
                  <a:srgbClr val="494949"/>
                </a:solidFill>
                <a:latin typeface="Arial"/>
                <a:cs typeface="Arial"/>
              </a:rPr>
              <a:t> </a:t>
            </a:r>
            <a:r>
              <a:rPr sz="1800" dirty="0">
                <a:solidFill>
                  <a:srgbClr val="494949"/>
                </a:solidFill>
                <a:latin typeface="Arial"/>
                <a:cs typeface="Arial"/>
              </a:rPr>
              <a:t>still</a:t>
            </a:r>
            <a:r>
              <a:rPr sz="1800" spc="25" dirty="0">
                <a:solidFill>
                  <a:srgbClr val="494949"/>
                </a:solidFill>
                <a:latin typeface="Arial"/>
                <a:cs typeface="Arial"/>
              </a:rPr>
              <a:t> </a:t>
            </a:r>
            <a:r>
              <a:rPr sz="1800" spc="105" dirty="0">
                <a:solidFill>
                  <a:srgbClr val="494949"/>
                </a:solidFill>
                <a:latin typeface="Arial"/>
                <a:cs typeface="Arial"/>
              </a:rPr>
              <a:t>not</a:t>
            </a:r>
            <a:r>
              <a:rPr sz="1800" spc="40" dirty="0">
                <a:solidFill>
                  <a:srgbClr val="494949"/>
                </a:solidFill>
                <a:latin typeface="Arial"/>
                <a:cs typeface="Arial"/>
              </a:rPr>
              <a:t> </a:t>
            </a:r>
            <a:r>
              <a:rPr sz="1800" dirty="0">
                <a:solidFill>
                  <a:srgbClr val="494949"/>
                </a:solidFill>
                <a:latin typeface="Arial"/>
                <a:cs typeface="Arial"/>
              </a:rPr>
              <a:t>finished.</a:t>
            </a:r>
            <a:r>
              <a:rPr sz="1800" spc="15" dirty="0">
                <a:solidFill>
                  <a:srgbClr val="494949"/>
                </a:solidFill>
                <a:latin typeface="Arial"/>
                <a:cs typeface="Arial"/>
              </a:rPr>
              <a:t> </a:t>
            </a:r>
            <a:r>
              <a:rPr sz="1800" dirty="0">
                <a:solidFill>
                  <a:srgbClr val="494949"/>
                </a:solidFill>
                <a:latin typeface="Arial"/>
                <a:cs typeface="Arial"/>
              </a:rPr>
              <a:t>He</a:t>
            </a:r>
            <a:r>
              <a:rPr sz="1800" spc="35" dirty="0">
                <a:solidFill>
                  <a:srgbClr val="494949"/>
                </a:solidFill>
                <a:latin typeface="Arial"/>
                <a:cs typeface="Arial"/>
              </a:rPr>
              <a:t> </a:t>
            </a:r>
            <a:r>
              <a:rPr sz="1800" dirty="0">
                <a:solidFill>
                  <a:srgbClr val="494949"/>
                </a:solidFill>
                <a:latin typeface="Arial"/>
                <a:cs typeface="Arial"/>
              </a:rPr>
              <a:t>is</a:t>
            </a:r>
            <a:r>
              <a:rPr sz="1800" spc="30" dirty="0">
                <a:solidFill>
                  <a:srgbClr val="494949"/>
                </a:solidFill>
                <a:latin typeface="Arial"/>
                <a:cs typeface="Arial"/>
              </a:rPr>
              <a:t> </a:t>
            </a:r>
            <a:r>
              <a:rPr sz="1800" spc="55" dirty="0">
                <a:solidFill>
                  <a:srgbClr val="494949"/>
                </a:solidFill>
                <a:latin typeface="Arial"/>
                <a:cs typeface="Arial"/>
              </a:rPr>
              <a:t>fixing</a:t>
            </a:r>
            <a:r>
              <a:rPr sz="1800" spc="20" dirty="0">
                <a:solidFill>
                  <a:srgbClr val="494949"/>
                </a:solidFill>
                <a:latin typeface="Arial"/>
                <a:cs typeface="Arial"/>
              </a:rPr>
              <a:t> </a:t>
            </a:r>
            <a:r>
              <a:rPr sz="1800" spc="-25" dirty="0">
                <a:solidFill>
                  <a:srgbClr val="494949"/>
                </a:solidFill>
                <a:latin typeface="Arial"/>
                <a:cs typeface="Arial"/>
              </a:rPr>
              <a:t>his </a:t>
            </a:r>
            <a:r>
              <a:rPr sz="1800" spc="65" dirty="0">
                <a:solidFill>
                  <a:srgbClr val="494949"/>
                </a:solidFill>
                <a:latin typeface="Arial"/>
                <a:cs typeface="Arial"/>
              </a:rPr>
              <a:t>hair</a:t>
            </a:r>
            <a:r>
              <a:rPr sz="1800" spc="50" dirty="0">
                <a:solidFill>
                  <a:srgbClr val="494949"/>
                </a:solidFill>
                <a:latin typeface="Arial"/>
                <a:cs typeface="Arial"/>
              </a:rPr>
              <a:t> </a:t>
            </a:r>
            <a:r>
              <a:rPr sz="1800" spc="65" dirty="0">
                <a:solidFill>
                  <a:srgbClr val="494949"/>
                </a:solidFill>
                <a:latin typeface="Arial"/>
                <a:cs typeface="Arial"/>
              </a:rPr>
              <a:t>and</a:t>
            </a:r>
            <a:r>
              <a:rPr sz="1800" spc="75" dirty="0">
                <a:solidFill>
                  <a:srgbClr val="494949"/>
                </a:solidFill>
                <a:latin typeface="Arial"/>
                <a:cs typeface="Arial"/>
              </a:rPr>
              <a:t> </a:t>
            </a:r>
            <a:r>
              <a:rPr sz="1800" dirty="0">
                <a:solidFill>
                  <a:srgbClr val="494949"/>
                </a:solidFill>
                <a:latin typeface="Arial"/>
                <a:cs typeface="Arial"/>
              </a:rPr>
              <a:t>choosing</a:t>
            </a:r>
            <a:r>
              <a:rPr sz="1800" spc="40" dirty="0">
                <a:solidFill>
                  <a:srgbClr val="494949"/>
                </a:solidFill>
                <a:latin typeface="Arial"/>
                <a:cs typeface="Arial"/>
              </a:rPr>
              <a:t> </a:t>
            </a:r>
            <a:r>
              <a:rPr sz="1800" dirty="0">
                <a:solidFill>
                  <a:srgbClr val="494949"/>
                </a:solidFill>
                <a:latin typeface="Arial"/>
                <a:cs typeface="Arial"/>
              </a:rPr>
              <a:t>nice</a:t>
            </a:r>
            <a:r>
              <a:rPr sz="1800" spc="70" dirty="0">
                <a:solidFill>
                  <a:srgbClr val="494949"/>
                </a:solidFill>
                <a:latin typeface="Arial"/>
                <a:cs typeface="Arial"/>
              </a:rPr>
              <a:t> </a:t>
            </a:r>
            <a:r>
              <a:rPr sz="1800" dirty="0">
                <a:solidFill>
                  <a:srgbClr val="494949"/>
                </a:solidFill>
                <a:latin typeface="Arial"/>
                <a:cs typeface="Arial"/>
              </a:rPr>
              <a:t>clothes</a:t>
            </a:r>
            <a:r>
              <a:rPr sz="1800" spc="75" dirty="0">
                <a:solidFill>
                  <a:srgbClr val="494949"/>
                </a:solidFill>
                <a:latin typeface="Arial"/>
                <a:cs typeface="Arial"/>
              </a:rPr>
              <a:t> </a:t>
            </a:r>
            <a:r>
              <a:rPr sz="1800" spc="105" dirty="0">
                <a:solidFill>
                  <a:srgbClr val="494949"/>
                </a:solidFill>
                <a:latin typeface="Arial"/>
                <a:cs typeface="Arial"/>
              </a:rPr>
              <a:t>to</a:t>
            </a:r>
            <a:r>
              <a:rPr sz="1800" spc="65" dirty="0">
                <a:solidFill>
                  <a:srgbClr val="494949"/>
                </a:solidFill>
                <a:latin typeface="Arial"/>
                <a:cs typeface="Arial"/>
              </a:rPr>
              <a:t> </a:t>
            </a:r>
            <a:r>
              <a:rPr sz="1800" dirty="0">
                <a:solidFill>
                  <a:srgbClr val="494949"/>
                </a:solidFill>
                <a:latin typeface="Arial"/>
                <a:cs typeface="Arial"/>
              </a:rPr>
              <a:t>wear.</a:t>
            </a:r>
            <a:r>
              <a:rPr sz="1800" spc="70" dirty="0">
                <a:solidFill>
                  <a:srgbClr val="494949"/>
                </a:solidFill>
                <a:latin typeface="Arial"/>
                <a:cs typeface="Arial"/>
              </a:rPr>
              <a:t> </a:t>
            </a:r>
            <a:r>
              <a:rPr sz="1800" dirty="0">
                <a:solidFill>
                  <a:srgbClr val="494949"/>
                </a:solidFill>
                <a:latin typeface="Arial"/>
                <a:cs typeface="Arial"/>
              </a:rPr>
              <a:t>He</a:t>
            </a:r>
            <a:r>
              <a:rPr sz="1800" spc="70" dirty="0">
                <a:solidFill>
                  <a:srgbClr val="494949"/>
                </a:solidFill>
                <a:latin typeface="Arial"/>
                <a:cs typeface="Arial"/>
              </a:rPr>
              <a:t> </a:t>
            </a:r>
            <a:r>
              <a:rPr sz="1800" dirty="0">
                <a:solidFill>
                  <a:srgbClr val="494949"/>
                </a:solidFill>
                <a:latin typeface="Arial"/>
                <a:cs typeface="Arial"/>
              </a:rPr>
              <a:t>doesn’t</a:t>
            </a:r>
            <a:r>
              <a:rPr sz="1800" spc="45" dirty="0">
                <a:solidFill>
                  <a:srgbClr val="494949"/>
                </a:solidFill>
                <a:latin typeface="Arial"/>
                <a:cs typeface="Arial"/>
              </a:rPr>
              <a:t> </a:t>
            </a:r>
            <a:r>
              <a:rPr sz="1800" spc="75" dirty="0">
                <a:solidFill>
                  <a:srgbClr val="494949"/>
                </a:solidFill>
                <a:latin typeface="Arial"/>
                <a:cs typeface="Arial"/>
              </a:rPr>
              <a:t>want</a:t>
            </a:r>
            <a:r>
              <a:rPr sz="1800" spc="50" dirty="0">
                <a:solidFill>
                  <a:srgbClr val="494949"/>
                </a:solidFill>
                <a:latin typeface="Arial"/>
                <a:cs typeface="Arial"/>
              </a:rPr>
              <a:t> </a:t>
            </a:r>
            <a:r>
              <a:rPr sz="1800" spc="105" dirty="0">
                <a:solidFill>
                  <a:srgbClr val="494949"/>
                </a:solidFill>
                <a:latin typeface="Arial"/>
                <a:cs typeface="Arial"/>
              </a:rPr>
              <a:t>to</a:t>
            </a:r>
            <a:r>
              <a:rPr sz="1800" spc="80" dirty="0">
                <a:solidFill>
                  <a:srgbClr val="494949"/>
                </a:solidFill>
                <a:latin typeface="Arial"/>
                <a:cs typeface="Arial"/>
              </a:rPr>
              <a:t> </a:t>
            </a:r>
            <a:r>
              <a:rPr sz="1800" spc="-35" dirty="0">
                <a:solidFill>
                  <a:srgbClr val="494949"/>
                </a:solidFill>
                <a:latin typeface="Arial"/>
                <a:cs typeface="Arial"/>
              </a:rPr>
              <a:t>be </a:t>
            </a:r>
            <a:r>
              <a:rPr sz="1800" spc="-10" dirty="0">
                <a:solidFill>
                  <a:srgbClr val="494949"/>
                </a:solidFill>
                <a:latin typeface="Arial"/>
                <a:cs typeface="Arial"/>
              </a:rPr>
              <a:t>late.</a:t>
            </a:r>
            <a:endParaRPr sz="1800">
              <a:latin typeface="Arial"/>
              <a:cs typeface="Arial"/>
            </a:endParaRPr>
          </a:p>
          <a:p>
            <a:pPr>
              <a:lnSpc>
                <a:spcPct val="100000"/>
              </a:lnSpc>
              <a:spcBef>
                <a:spcPts val="960"/>
              </a:spcBef>
            </a:pPr>
            <a:endParaRPr sz="1800">
              <a:latin typeface="Arial"/>
              <a:cs typeface="Arial"/>
            </a:endParaRPr>
          </a:p>
          <a:p>
            <a:pPr marL="12700">
              <a:lnSpc>
                <a:spcPct val="100000"/>
              </a:lnSpc>
            </a:pPr>
            <a:r>
              <a:rPr sz="1800" dirty="0">
                <a:solidFill>
                  <a:srgbClr val="494949"/>
                </a:solidFill>
                <a:latin typeface="Arial"/>
                <a:cs typeface="Arial"/>
              </a:rPr>
              <a:t>He </a:t>
            </a:r>
            <a:r>
              <a:rPr sz="1800" spc="60" dirty="0">
                <a:solidFill>
                  <a:srgbClr val="494949"/>
                </a:solidFill>
                <a:latin typeface="Arial"/>
                <a:cs typeface="Arial"/>
              </a:rPr>
              <a:t>puts</a:t>
            </a:r>
            <a:r>
              <a:rPr sz="1800" spc="5" dirty="0">
                <a:solidFill>
                  <a:srgbClr val="494949"/>
                </a:solidFill>
                <a:latin typeface="Arial"/>
                <a:cs typeface="Arial"/>
              </a:rPr>
              <a:t> </a:t>
            </a:r>
            <a:r>
              <a:rPr sz="1800" spc="90" dirty="0">
                <a:solidFill>
                  <a:srgbClr val="494949"/>
                </a:solidFill>
                <a:latin typeface="Arial"/>
                <a:cs typeface="Arial"/>
              </a:rPr>
              <a:t>on</a:t>
            </a:r>
            <a:r>
              <a:rPr sz="1800" dirty="0">
                <a:solidFill>
                  <a:srgbClr val="494949"/>
                </a:solidFill>
                <a:latin typeface="Arial"/>
                <a:cs typeface="Arial"/>
              </a:rPr>
              <a:t> his</a:t>
            </a:r>
            <a:r>
              <a:rPr sz="1800" spc="10" dirty="0">
                <a:solidFill>
                  <a:srgbClr val="494949"/>
                </a:solidFill>
                <a:latin typeface="Arial"/>
                <a:cs typeface="Arial"/>
              </a:rPr>
              <a:t> </a:t>
            </a:r>
            <a:r>
              <a:rPr sz="1800" dirty="0">
                <a:solidFill>
                  <a:srgbClr val="494949"/>
                </a:solidFill>
                <a:latin typeface="Arial"/>
                <a:cs typeface="Arial"/>
              </a:rPr>
              <a:t>clothes </a:t>
            </a:r>
            <a:r>
              <a:rPr sz="1800" spc="65" dirty="0">
                <a:solidFill>
                  <a:srgbClr val="494949"/>
                </a:solidFill>
                <a:latin typeface="Arial"/>
                <a:cs typeface="Arial"/>
              </a:rPr>
              <a:t>and</a:t>
            </a:r>
            <a:r>
              <a:rPr sz="1800" spc="5" dirty="0">
                <a:solidFill>
                  <a:srgbClr val="494949"/>
                </a:solidFill>
                <a:latin typeface="Arial"/>
                <a:cs typeface="Arial"/>
              </a:rPr>
              <a:t> </a:t>
            </a:r>
            <a:r>
              <a:rPr sz="1800" dirty="0">
                <a:solidFill>
                  <a:srgbClr val="494949"/>
                </a:solidFill>
                <a:latin typeface="Arial"/>
                <a:cs typeface="Arial"/>
              </a:rPr>
              <a:t>looks</a:t>
            </a:r>
            <a:r>
              <a:rPr sz="1800" spc="5" dirty="0">
                <a:solidFill>
                  <a:srgbClr val="494949"/>
                </a:solidFill>
                <a:latin typeface="Arial"/>
                <a:cs typeface="Arial"/>
              </a:rPr>
              <a:t> </a:t>
            </a:r>
            <a:r>
              <a:rPr sz="1800" spc="75" dirty="0">
                <a:solidFill>
                  <a:srgbClr val="494949"/>
                </a:solidFill>
                <a:latin typeface="Arial"/>
                <a:cs typeface="Arial"/>
              </a:rPr>
              <a:t>in</a:t>
            </a:r>
            <a:r>
              <a:rPr sz="1800" spc="-10" dirty="0">
                <a:solidFill>
                  <a:srgbClr val="494949"/>
                </a:solidFill>
                <a:latin typeface="Arial"/>
                <a:cs typeface="Arial"/>
              </a:rPr>
              <a:t> </a:t>
            </a:r>
            <a:r>
              <a:rPr sz="1800" spc="80" dirty="0">
                <a:solidFill>
                  <a:srgbClr val="494949"/>
                </a:solidFill>
                <a:latin typeface="Arial"/>
                <a:cs typeface="Arial"/>
              </a:rPr>
              <a:t>the</a:t>
            </a:r>
            <a:r>
              <a:rPr sz="1800" spc="10" dirty="0">
                <a:solidFill>
                  <a:srgbClr val="494949"/>
                </a:solidFill>
                <a:latin typeface="Arial"/>
                <a:cs typeface="Arial"/>
              </a:rPr>
              <a:t> </a:t>
            </a:r>
            <a:r>
              <a:rPr sz="1800" spc="85" dirty="0">
                <a:solidFill>
                  <a:srgbClr val="494949"/>
                </a:solidFill>
                <a:latin typeface="Arial"/>
                <a:cs typeface="Arial"/>
              </a:rPr>
              <a:t>mirror.</a:t>
            </a:r>
            <a:r>
              <a:rPr sz="1800" spc="5" dirty="0">
                <a:solidFill>
                  <a:srgbClr val="494949"/>
                </a:solidFill>
                <a:latin typeface="Arial"/>
                <a:cs typeface="Arial"/>
              </a:rPr>
              <a:t> </a:t>
            </a:r>
            <a:r>
              <a:rPr sz="1800" dirty="0">
                <a:solidFill>
                  <a:srgbClr val="494949"/>
                </a:solidFill>
                <a:latin typeface="Arial"/>
                <a:cs typeface="Arial"/>
              </a:rPr>
              <a:t>It’s</a:t>
            </a:r>
            <a:r>
              <a:rPr sz="1800" spc="10" dirty="0">
                <a:solidFill>
                  <a:srgbClr val="494949"/>
                </a:solidFill>
                <a:latin typeface="Arial"/>
                <a:cs typeface="Arial"/>
              </a:rPr>
              <a:t> </a:t>
            </a:r>
            <a:r>
              <a:rPr sz="1800" spc="85" dirty="0">
                <a:solidFill>
                  <a:srgbClr val="494949"/>
                </a:solidFill>
                <a:latin typeface="Arial"/>
                <a:cs typeface="Arial"/>
              </a:rPr>
              <a:t>time</a:t>
            </a:r>
            <a:r>
              <a:rPr sz="1800" spc="-5" dirty="0">
                <a:solidFill>
                  <a:srgbClr val="494949"/>
                </a:solidFill>
                <a:latin typeface="Arial"/>
                <a:cs typeface="Arial"/>
              </a:rPr>
              <a:t> </a:t>
            </a:r>
            <a:r>
              <a:rPr sz="1800" spc="105" dirty="0">
                <a:solidFill>
                  <a:srgbClr val="494949"/>
                </a:solidFill>
                <a:latin typeface="Arial"/>
                <a:cs typeface="Arial"/>
              </a:rPr>
              <a:t>to</a:t>
            </a:r>
            <a:r>
              <a:rPr sz="1800" spc="20" dirty="0">
                <a:solidFill>
                  <a:srgbClr val="494949"/>
                </a:solidFill>
                <a:latin typeface="Arial"/>
                <a:cs typeface="Arial"/>
              </a:rPr>
              <a:t> </a:t>
            </a:r>
            <a:r>
              <a:rPr sz="1800" spc="-25" dirty="0">
                <a:solidFill>
                  <a:srgbClr val="494949"/>
                </a:solidFill>
                <a:latin typeface="Arial"/>
                <a:cs typeface="Arial"/>
              </a:rPr>
              <a:t>go</a:t>
            </a:r>
            <a:endParaRPr sz="1800">
              <a:latin typeface="Arial"/>
              <a:cs typeface="Arial"/>
            </a:endParaRPr>
          </a:p>
          <a:p>
            <a:pPr marL="12700">
              <a:lnSpc>
                <a:spcPct val="100000"/>
              </a:lnSpc>
            </a:pPr>
            <a:r>
              <a:rPr sz="1800" dirty="0">
                <a:solidFill>
                  <a:srgbClr val="494949"/>
                </a:solidFill>
                <a:latin typeface="Arial"/>
                <a:cs typeface="Arial"/>
              </a:rPr>
              <a:t>now.</a:t>
            </a:r>
            <a:r>
              <a:rPr sz="1800" spc="-15" dirty="0">
                <a:solidFill>
                  <a:srgbClr val="494949"/>
                </a:solidFill>
                <a:latin typeface="Arial"/>
                <a:cs typeface="Arial"/>
              </a:rPr>
              <a:t> </a:t>
            </a:r>
            <a:r>
              <a:rPr sz="1800" dirty="0">
                <a:solidFill>
                  <a:srgbClr val="494949"/>
                </a:solidFill>
                <a:latin typeface="Arial"/>
                <a:cs typeface="Arial"/>
              </a:rPr>
              <a:t>He </a:t>
            </a:r>
            <a:r>
              <a:rPr sz="1800" spc="60" dirty="0">
                <a:solidFill>
                  <a:srgbClr val="494949"/>
                </a:solidFill>
                <a:latin typeface="Arial"/>
                <a:cs typeface="Arial"/>
              </a:rPr>
              <a:t>puts</a:t>
            </a:r>
            <a:r>
              <a:rPr sz="1800" dirty="0">
                <a:solidFill>
                  <a:srgbClr val="494949"/>
                </a:solidFill>
                <a:latin typeface="Arial"/>
                <a:cs typeface="Arial"/>
              </a:rPr>
              <a:t> </a:t>
            </a:r>
            <a:r>
              <a:rPr sz="1800" spc="90" dirty="0">
                <a:solidFill>
                  <a:srgbClr val="494949"/>
                </a:solidFill>
                <a:latin typeface="Arial"/>
                <a:cs typeface="Arial"/>
              </a:rPr>
              <a:t>on</a:t>
            </a:r>
            <a:r>
              <a:rPr sz="1800" spc="5" dirty="0">
                <a:solidFill>
                  <a:srgbClr val="494949"/>
                </a:solidFill>
                <a:latin typeface="Arial"/>
                <a:cs typeface="Arial"/>
              </a:rPr>
              <a:t> </a:t>
            </a:r>
            <a:r>
              <a:rPr sz="1800" dirty="0">
                <a:solidFill>
                  <a:srgbClr val="494949"/>
                </a:solidFill>
                <a:latin typeface="Arial"/>
                <a:cs typeface="Arial"/>
              </a:rPr>
              <a:t>his</a:t>
            </a:r>
            <a:r>
              <a:rPr sz="1800" spc="5" dirty="0">
                <a:solidFill>
                  <a:srgbClr val="494949"/>
                </a:solidFill>
                <a:latin typeface="Arial"/>
                <a:cs typeface="Arial"/>
              </a:rPr>
              <a:t> </a:t>
            </a:r>
            <a:r>
              <a:rPr sz="1800" dirty="0">
                <a:solidFill>
                  <a:srgbClr val="494949"/>
                </a:solidFill>
                <a:latin typeface="Arial"/>
                <a:cs typeface="Arial"/>
              </a:rPr>
              <a:t>coat</a:t>
            </a:r>
            <a:r>
              <a:rPr sz="1800" spc="15" dirty="0">
                <a:solidFill>
                  <a:srgbClr val="494949"/>
                </a:solidFill>
                <a:latin typeface="Arial"/>
                <a:cs typeface="Arial"/>
              </a:rPr>
              <a:t> </a:t>
            </a:r>
            <a:r>
              <a:rPr sz="1800" spc="60" dirty="0">
                <a:solidFill>
                  <a:srgbClr val="494949"/>
                </a:solidFill>
                <a:latin typeface="Arial"/>
                <a:cs typeface="Arial"/>
              </a:rPr>
              <a:t>and</a:t>
            </a:r>
            <a:r>
              <a:rPr sz="1800" dirty="0">
                <a:solidFill>
                  <a:srgbClr val="494949"/>
                </a:solidFill>
                <a:latin typeface="Arial"/>
                <a:cs typeface="Arial"/>
              </a:rPr>
              <a:t> leaves</a:t>
            </a:r>
            <a:r>
              <a:rPr sz="1800" spc="15" dirty="0">
                <a:solidFill>
                  <a:srgbClr val="494949"/>
                </a:solidFill>
                <a:latin typeface="Arial"/>
                <a:cs typeface="Arial"/>
              </a:rPr>
              <a:t> </a:t>
            </a:r>
            <a:r>
              <a:rPr sz="1800" spc="80" dirty="0">
                <a:solidFill>
                  <a:srgbClr val="494949"/>
                </a:solidFill>
                <a:latin typeface="Arial"/>
                <a:cs typeface="Arial"/>
              </a:rPr>
              <a:t>the</a:t>
            </a:r>
            <a:r>
              <a:rPr sz="1800" spc="10" dirty="0">
                <a:solidFill>
                  <a:srgbClr val="494949"/>
                </a:solidFill>
                <a:latin typeface="Arial"/>
                <a:cs typeface="Arial"/>
              </a:rPr>
              <a:t> </a:t>
            </a:r>
            <a:r>
              <a:rPr sz="1800" spc="55" dirty="0">
                <a:solidFill>
                  <a:srgbClr val="494949"/>
                </a:solidFill>
                <a:latin typeface="Arial"/>
                <a:cs typeface="Arial"/>
              </a:rPr>
              <a:t>apartment.</a:t>
            </a:r>
            <a:endParaRPr sz="18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64336" y="1112481"/>
            <a:ext cx="7980045" cy="5306695"/>
            <a:chOff x="1164336" y="1112481"/>
            <a:chExt cx="7980045" cy="5306695"/>
          </a:xfrm>
        </p:grpSpPr>
        <p:pic>
          <p:nvPicPr>
            <p:cNvPr id="3" name="object 3"/>
            <p:cNvPicPr/>
            <p:nvPr/>
          </p:nvPicPr>
          <p:blipFill>
            <a:blip r:embed="rId2" cstate="print"/>
            <a:stretch>
              <a:fillRect/>
            </a:stretch>
          </p:blipFill>
          <p:spPr>
            <a:xfrm>
              <a:off x="1164336" y="1112481"/>
              <a:ext cx="7979663" cy="5306593"/>
            </a:xfrm>
            <a:prstGeom prst="rect">
              <a:avLst/>
            </a:prstGeom>
          </p:spPr>
        </p:pic>
        <p:sp>
          <p:nvSpPr>
            <p:cNvPr id="4" name="object 4"/>
            <p:cNvSpPr/>
            <p:nvPr/>
          </p:nvSpPr>
          <p:spPr>
            <a:xfrm>
              <a:off x="7557515" y="1249679"/>
              <a:ext cx="464820" cy="510540"/>
            </a:xfrm>
            <a:custGeom>
              <a:avLst/>
              <a:gdLst/>
              <a:ahLst/>
              <a:cxnLst/>
              <a:rect l="l" t="t" r="r" b="b"/>
              <a:pathLst>
                <a:path w="464820" h="510539">
                  <a:moveTo>
                    <a:pt x="464819" y="0"/>
                  </a:moveTo>
                  <a:lnTo>
                    <a:pt x="0" y="0"/>
                  </a:lnTo>
                  <a:lnTo>
                    <a:pt x="0" y="510540"/>
                  </a:lnTo>
                  <a:lnTo>
                    <a:pt x="243712" y="363093"/>
                  </a:lnTo>
                  <a:lnTo>
                    <a:pt x="464819" y="510540"/>
                  </a:lnTo>
                  <a:lnTo>
                    <a:pt x="464819" y="0"/>
                  </a:lnTo>
                  <a:close/>
                </a:path>
              </a:pathLst>
            </a:custGeom>
            <a:solidFill>
              <a:srgbClr val="F9D2DF"/>
            </a:solidFill>
          </p:spPr>
          <p:txBody>
            <a:bodyPr wrap="square" lIns="0" tIns="0" rIns="0" bIns="0" rtlCol="0"/>
            <a:lstStyle/>
            <a:p>
              <a:endParaRPr/>
            </a:p>
          </p:txBody>
        </p:sp>
        <p:sp>
          <p:nvSpPr>
            <p:cNvPr id="5" name="object 5"/>
            <p:cNvSpPr/>
            <p:nvPr/>
          </p:nvSpPr>
          <p:spPr>
            <a:xfrm>
              <a:off x="8148828" y="5146547"/>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599"/>
                  </a:lnTo>
                  <a:lnTo>
                    <a:pt x="4644" y="274666"/>
                  </a:lnTo>
                  <a:lnTo>
                    <a:pt x="17966" y="317575"/>
                  </a:lnTo>
                  <a:lnTo>
                    <a:pt x="39045" y="356406"/>
                  </a:lnTo>
                  <a:lnTo>
                    <a:pt x="66960" y="390239"/>
                  </a:lnTo>
                  <a:lnTo>
                    <a:pt x="100793" y="418154"/>
                  </a:lnTo>
                  <a:lnTo>
                    <a:pt x="139624" y="439233"/>
                  </a:lnTo>
                  <a:lnTo>
                    <a:pt x="182533" y="452555"/>
                  </a:lnTo>
                  <a:lnTo>
                    <a:pt x="228600" y="457199"/>
                  </a:lnTo>
                  <a:lnTo>
                    <a:pt x="274666" y="452555"/>
                  </a:lnTo>
                  <a:lnTo>
                    <a:pt x="317575" y="439233"/>
                  </a:lnTo>
                  <a:lnTo>
                    <a:pt x="356406" y="418154"/>
                  </a:lnTo>
                  <a:lnTo>
                    <a:pt x="390239" y="390239"/>
                  </a:lnTo>
                  <a:lnTo>
                    <a:pt x="418154" y="356406"/>
                  </a:lnTo>
                  <a:lnTo>
                    <a:pt x="439233" y="317575"/>
                  </a:lnTo>
                  <a:lnTo>
                    <a:pt x="452555" y="274666"/>
                  </a:lnTo>
                  <a:lnTo>
                    <a:pt x="457200" y="228599"/>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B8F5DF"/>
            </a:solidFill>
          </p:spPr>
          <p:txBody>
            <a:bodyPr wrap="square" lIns="0" tIns="0" rIns="0" bIns="0" rtlCol="0"/>
            <a:lstStyle/>
            <a:p>
              <a:endParaRPr/>
            </a:p>
          </p:txBody>
        </p:sp>
        <p:pic>
          <p:nvPicPr>
            <p:cNvPr id="6" name="object 6"/>
            <p:cNvPicPr/>
            <p:nvPr/>
          </p:nvPicPr>
          <p:blipFill>
            <a:blip r:embed="rId3" cstate="print"/>
            <a:stretch>
              <a:fillRect/>
            </a:stretch>
          </p:blipFill>
          <p:spPr>
            <a:xfrm>
              <a:off x="8260079" y="5276088"/>
              <a:ext cx="233172" cy="196596"/>
            </a:xfrm>
            <a:prstGeom prst="rect">
              <a:avLst/>
            </a:prstGeom>
          </p:spPr>
        </p:pic>
        <p:sp>
          <p:nvSpPr>
            <p:cNvPr id="7" name="object 7"/>
            <p:cNvSpPr/>
            <p:nvPr/>
          </p:nvSpPr>
          <p:spPr>
            <a:xfrm>
              <a:off x="6987539" y="1961387"/>
              <a:ext cx="670560" cy="669290"/>
            </a:xfrm>
            <a:custGeom>
              <a:avLst/>
              <a:gdLst/>
              <a:ahLst/>
              <a:cxnLst/>
              <a:rect l="l" t="t" r="r" b="b"/>
              <a:pathLst>
                <a:path w="670559" h="669289">
                  <a:moveTo>
                    <a:pt x="335279" y="0"/>
                  </a:moveTo>
                  <a:lnTo>
                    <a:pt x="285735" y="3626"/>
                  </a:lnTo>
                  <a:lnTo>
                    <a:pt x="238448" y="14160"/>
                  </a:lnTo>
                  <a:lnTo>
                    <a:pt x="193936" y="31085"/>
                  </a:lnTo>
                  <a:lnTo>
                    <a:pt x="152718" y="53883"/>
                  </a:lnTo>
                  <a:lnTo>
                    <a:pt x="115313" y="82039"/>
                  </a:lnTo>
                  <a:lnTo>
                    <a:pt x="82239" y="115035"/>
                  </a:lnTo>
                  <a:lnTo>
                    <a:pt x="54016" y="152353"/>
                  </a:lnTo>
                  <a:lnTo>
                    <a:pt x="31162" y="193478"/>
                  </a:lnTo>
                  <a:lnTo>
                    <a:pt x="14195" y="237891"/>
                  </a:lnTo>
                  <a:lnTo>
                    <a:pt x="3635" y="285077"/>
                  </a:lnTo>
                  <a:lnTo>
                    <a:pt x="0" y="334517"/>
                  </a:lnTo>
                  <a:lnTo>
                    <a:pt x="3635" y="383958"/>
                  </a:lnTo>
                  <a:lnTo>
                    <a:pt x="14195" y="431144"/>
                  </a:lnTo>
                  <a:lnTo>
                    <a:pt x="31162" y="475557"/>
                  </a:lnTo>
                  <a:lnTo>
                    <a:pt x="54016" y="516682"/>
                  </a:lnTo>
                  <a:lnTo>
                    <a:pt x="82239" y="554000"/>
                  </a:lnTo>
                  <a:lnTo>
                    <a:pt x="115313" y="586996"/>
                  </a:lnTo>
                  <a:lnTo>
                    <a:pt x="152718" y="615152"/>
                  </a:lnTo>
                  <a:lnTo>
                    <a:pt x="193936" y="637950"/>
                  </a:lnTo>
                  <a:lnTo>
                    <a:pt x="238448" y="654875"/>
                  </a:lnTo>
                  <a:lnTo>
                    <a:pt x="285735" y="665409"/>
                  </a:lnTo>
                  <a:lnTo>
                    <a:pt x="335279" y="669036"/>
                  </a:lnTo>
                  <a:lnTo>
                    <a:pt x="384824" y="665409"/>
                  </a:lnTo>
                  <a:lnTo>
                    <a:pt x="432111" y="654875"/>
                  </a:lnTo>
                  <a:lnTo>
                    <a:pt x="476623" y="637950"/>
                  </a:lnTo>
                  <a:lnTo>
                    <a:pt x="517841" y="615152"/>
                  </a:lnTo>
                  <a:lnTo>
                    <a:pt x="555246" y="586996"/>
                  </a:lnTo>
                  <a:lnTo>
                    <a:pt x="588320" y="554000"/>
                  </a:lnTo>
                  <a:lnTo>
                    <a:pt x="616543" y="516682"/>
                  </a:lnTo>
                  <a:lnTo>
                    <a:pt x="639397" y="475557"/>
                  </a:lnTo>
                  <a:lnTo>
                    <a:pt x="656364" y="431144"/>
                  </a:lnTo>
                  <a:lnTo>
                    <a:pt x="666924" y="383958"/>
                  </a:lnTo>
                  <a:lnTo>
                    <a:pt x="670559" y="334517"/>
                  </a:lnTo>
                  <a:lnTo>
                    <a:pt x="666924" y="285077"/>
                  </a:lnTo>
                  <a:lnTo>
                    <a:pt x="656364" y="237891"/>
                  </a:lnTo>
                  <a:lnTo>
                    <a:pt x="639397" y="193478"/>
                  </a:lnTo>
                  <a:lnTo>
                    <a:pt x="616543" y="152353"/>
                  </a:lnTo>
                  <a:lnTo>
                    <a:pt x="588320" y="115035"/>
                  </a:lnTo>
                  <a:lnTo>
                    <a:pt x="555246" y="82039"/>
                  </a:lnTo>
                  <a:lnTo>
                    <a:pt x="517841" y="53883"/>
                  </a:lnTo>
                  <a:lnTo>
                    <a:pt x="476623" y="31085"/>
                  </a:lnTo>
                  <a:lnTo>
                    <a:pt x="432111" y="14160"/>
                  </a:lnTo>
                  <a:lnTo>
                    <a:pt x="384824" y="3626"/>
                  </a:lnTo>
                  <a:lnTo>
                    <a:pt x="335279" y="0"/>
                  </a:lnTo>
                  <a:close/>
                </a:path>
              </a:pathLst>
            </a:custGeom>
            <a:solidFill>
              <a:srgbClr val="B8F5DF"/>
            </a:solidFill>
          </p:spPr>
          <p:txBody>
            <a:bodyPr wrap="square" lIns="0" tIns="0" rIns="0" bIns="0" rtlCol="0"/>
            <a:lstStyle/>
            <a:p>
              <a:endParaRPr/>
            </a:p>
          </p:txBody>
        </p:sp>
        <p:sp>
          <p:nvSpPr>
            <p:cNvPr id="8" name="object 8"/>
            <p:cNvSpPr/>
            <p:nvPr/>
          </p:nvSpPr>
          <p:spPr>
            <a:xfrm>
              <a:off x="7089647" y="2142744"/>
              <a:ext cx="466725" cy="307975"/>
            </a:xfrm>
            <a:custGeom>
              <a:avLst/>
              <a:gdLst/>
              <a:ahLst/>
              <a:cxnLst/>
              <a:rect l="l" t="t" r="r" b="b"/>
              <a:pathLst>
                <a:path w="466725" h="307975">
                  <a:moveTo>
                    <a:pt x="466344" y="0"/>
                  </a:moveTo>
                  <a:lnTo>
                    <a:pt x="0" y="0"/>
                  </a:lnTo>
                  <a:lnTo>
                    <a:pt x="0" y="307847"/>
                  </a:lnTo>
                  <a:lnTo>
                    <a:pt x="466344" y="307847"/>
                  </a:lnTo>
                  <a:lnTo>
                    <a:pt x="466344" y="0"/>
                  </a:lnTo>
                  <a:close/>
                </a:path>
              </a:pathLst>
            </a:custGeom>
            <a:solidFill>
              <a:srgbClr val="FFFFFF"/>
            </a:solidFill>
          </p:spPr>
          <p:txBody>
            <a:bodyPr wrap="square" lIns="0" tIns="0" rIns="0" bIns="0" rtlCol="0"/>
            <a:lstStyle/>
            <a:p>
              <a:endParaRPr/>
            </a:p>
          </p:txBody>
        </p:sp>
        <p:sp>
          <p:nvSpPr>
            <p:cNvPr id="9" name="object 9"/>
            <p:cNvSpPr/>
            <p:nvPr/>
          </p:nvSpPr>
          <p:spPr>
            <a:xfrm>
              <a:off x="7129272" y="2188463"/>
              <a:ext cx="378460" cy="204470"/>
            </a:xfrm>
            <a:custGeom>
              <a:avLst/>
              <a:gdLst/>
              <a:ahLst/>
              <a:cxnLst/>
              <a:rect l="l" t="t" r="r" b="b"/>
              <a:pathLst>
                <a:path w="378459" h="204469">
                  <a:moveTo>
                    <a:pt x="152400" y="188976"/>
                  </a:moveTo>
                  <a:lnTo>
                    <a:pt x="0" y="188976"/>
                  </a:lnTo>
                  <a:lnTo>
                    <a:pt x="0" y="204216"/>
                  </a:lnTo>
                  <a:lnTo>
                    <a:pt x="152400" y="204216"/>
                  </a:lnTo>
                  <a:lnTo>
                    <a:pt x="152400" y="188976"/>
                  </a:lnTo>
                  <a:close/>
                </a:path>
                <a:path w="378459" h="204469">
                  <a:moveTo>
                    <a:pt x="152400" y="141732"/>
                  </a:moveTo>
                  <a:lnTo>
                    <a:pt x="0" y="141732"/>
                  </a:lnTo>
                  <a:lnTo>
                    <a:pt x="0" y="158496"/>
                  </a:lnTo>
                  <a:lnTo>
                    <a:pt x="152400" y="158496"/>
                  </a:lnTo>
                  <a:lnTo>
                    <a:pt x="152400" y="141732"/>
                  </a:lnTo>
                  <a:close/>
                </a:path>
                <a:path w="378459" h="204469">
                  <a:moveTo>
                    <a:pt x="152400" y="94488"/>
                  </a:moveTo>
                  <a:lnTo>
                    <a:pt x="30480" y="94488"/>
                  </a:lnTo>
                  <a:lnTo>
                    <a:pt x="30480" y="109728"/>
                  </a:lnTo>
                  <a:lnTo>
                    <a:pt x="152400" y="109728"/>
                  </a:lnTo>
                  <a:lnTo>
                    <a:pt x="152400" y="94488"/>
                  </a:lnTo>
                  <a:close/>
                </a:path>
                <a:path w="378459" h="204469">
                  <a:moveTo>
                    <a:pt x="152400" y="45720"/>
                  </a:moveTo>
                  <a:lnTo>
                    <a:pt x="0" y="45720"/>
                  </a:lnTo>
                  <a:lnTo>
                    <a:pt x="0" y="64008"/>
                  </a:lnTo>
                  <a:lnTo>
                    <a:pt x="152400" y="64008"/>
                  </a:lnTo>
                  <a:lnTo>
                    <a:pt x="152400" y="45720"/>
                  </a:lnTo>
                  <a:close/>
                </a:path>
                <a:path w="378459" h="204469">
                  <a:moveTo>
                    <a:pt x="152400" y="0"/>
                  </a:moveTo>
                  <a:lnTo>
                    <a:pt x="0" y="0"/>
                  </a:lnTo>
                  <a:lnTo>
                    <a:pt x="0" y="15240"/>
                  </a:lnTo>
                  <a:lnTo>
                    <a:pt x="152400" y="15240"/>
                  </a:lnTo>
                  <a:lnTo>
                    <a:pt x="152400" y="0"/>
                  </a:lnTo>
                  <a:close/>
                </a:path>
                <a:path w="378459" h="204469">
                  <a:moveTo>
                    <a:pt x="344424" y="94488"/>
                  </a:moveTo>
                  <a:lnTo>
                    <a:pt x="222504" y="94488"/>
                  </a:lnTo>
                  <a:lnTo>
                    <a:pt x="222504" y="109728"/>
                  </a:lnTo>
                  <a:lnTo>
                    <a:pt x="344424" y="109728"/>
                  </a:lnTo>
                  <a:lnTo>
                    <a:pt x="344424" y="94488"/>
                  </a:lnTo>
                  <a:close/>
                </a:path>
                <a:path w="378459" h="204469">
                  <a:moveTo>
                    <a:pt x="377952" y="188976"/>
                  </a:moveTo>
                  <a:lnTo>
                    <a:pt x="222504" y="188976"/>
                  </a:lnTo>
                  <a:lnTo>
                    <a:pt x="222504" y="204216"/>
                  </a:lnTo>
                  <a:lnTo>
                    <a:pt x="377952" y="204216"/>
                  </a:lnTo>
                  <a:lnTo>
                    <a:pt x="377952" y="188976"/>
                  </a:lnTo>
                  <a:close/>
                </a:path>
                <a:path w="378459" h="204469">
                  <a:moveTo>
                    <a:pt x="377952" y="141732"/>
                  </a:moveTo>
                  <a:lnTo>
                    <a:pt x="222504" y="141732"/>
                  </a:lnTo>
                  <a:lnTo>
                    <a:pt x="222504" y="158496"/>
                  </a:lnTo>
                  <a:lnTo>
                    <a:pt x="377952" y="158496"/>
                  </a:lnTo>
                  <a:lnTo>
                    <a:pt x="377952" y="141732"/>
                  </a:lnTo>
                  <a:close/>
                </a:path>
                <a:path w="378459" h="204469">
                  <a:moveTo>
                    <a:pt x="377952" y="45720"/>
                  </a:moveTo>
                  <a:lnTo>
                    <a:pt x="222504" y="45720"/>
                  </a:lnTo>
                  <a:lnTo>
                    <a:pt x="222504" y="64008"/>
                  </a:lnTo>
                  <a:lnTo>
                    <a:pt x="377952" y="64008"/>
                  </a:lnTo>
                  <a:lnTo>
                    <a:pt x="377952" y="45720"/>
                  </a:lnTo>
                  <a:close/>
                </a:path>
                <a:path w="378459" h="204469">
                  <a:moveTo>
                    <a:pt x="377952" y="0"/>
                  </a:moveTo>
                  <a:lnTo>
                    <a:pt x="222504" y="0"/>
                  </a:lnTo>
                  <a:lnTo>
                    <a:pt x="222504" y="15240"/>
                  </a:lnTo>
                  <a:lnTo>
                    <a:pt x="377952" y="15240"/>
                  </a:lnTo>
                  <a:lnTo>
                    <a:pt x="377952" y="0"/>
                  </a:lnTo>
                  <a:close/>
                </a:path>
              </a:pathLst>
            </a:custGeom>
            <a:solidFill>
              <a:srgbClr val="B8F5DF"/>
            </a:solidFill>
          </p:spPr>
          <p:txBody>
            <a:bodyPr wrap="square" lIns="0" tIns="0" rIns="0" bIns="0" rtlCol="0"/>
            <a:lstStyle/>
            <a:p>
              <a:endParaRPr/>
            </a:p>
          </p:txBody>
        </p:sp>
        <p:pic>
          <p:nvPicPr>
            <p:cNvPr id="10" name="object 10"/>
            <p:cNvPicPr/>
            <p:nvPr/>
          </p:nvPicPr>
          <p:blipFill>
            <a:blip r:embed="rId4" cstate="print"/>
            <a:stretch>
              <a:fillRect/>
            </a:stretch>
          </p:blipFill>
          <p:spPr>
            <a:xfrm>
              <a:off x="6492239" y="1903475"/>
              <a:ext cx="240791" cy="240791"/>
            </a:xfrm>
            <a:prstGeom prst="rect">
              <a:avLst/>
            </a:prstGeom>
          </p:spPr>
        </p:pic>
        <p:pic>
          <p:nvPicPr>
            <p:cNvPr id="11" name="object 11"/>
            <p:cNvPicPr/>
            <p:nvPr/>
          </p:nvPicPr>
          <p:blipFill>
            <a:blip r:embed="rId5" cstate="print"/>
            <a:stretch>
              <a:fillRect/>
            </a:stretch>
          </p:blipFill>
          <p:spPr>
            <a:xfrm>
              <a:off x="7880604" y="2382011"/>
              <a:ext cx="240792" cy="239267"/>
            </a:xfrm>
            <a:prstGeom prst="rect">
              <a:avLst/>
            </a:prstGeom>
          </p:spPr>
        </p:pic>
        <p:pic>
          <p:nvPicPr>
            <p:cNvPr id="12" name="object 12"/>
            <p:cNvPicPr/>
            <p:nvPr/>
          </p:nvPicPr>
          <p:blipFill>
            <a:blip r:embed="rId6" cstate="print"/>
            <a:stretch>
              <a:fillRect/>
            </a:stretch>
          </p:blipFill>
          <p:spPr>
            <a:xfrm>
              <a:off x="7901940" y="4971288"/>
              <a:ext cx="240791" cy="240792"/>
            </a:xfrm>
            <a:prstGeom prst="rect">
              <a:avLst/>
            </a:prstGeom>
          </p:spPr>
        </p:pic>
        <p:pic>
          <p:nvPicPr>
            <p:cNvPr id="13" name="object 13"/>
            <p:cNvPicPr/>
            <p:nvPr/>
          </p:nvPicPr>
          <p:blipFill>
            <a:blip r:embed="rId7" cstate="print"/>
            <a:stretch>
              <a:fillRect/>
            </a:stretch>
          </p:blipFill>
          <p:spPr>
            <a:xfrm>
              <a:off x="6655307" y="5372100"/>
              <a:ext cx="240792" cy="240791"/>
            </a:xfrm>
            <a:prstGeom prst="rect">
              <a:avLst/>
            </a:prstGeom>
          </p:spPr>
        </p:pic>
        <p:sp>
          <p:nvSpPr>
            <p:cNvPr id="14" name="object 14"/>
            <p:cNvSpPr/>
            <p:nvPr/>
          </p:nvSpPr>
          <p:spPr>
            <a:xfrm>
              <a:off x="7193280" y="4975859"/>
              <a:ext cx="596265" cy="596265"/>
            </a:xfrm>
            <a:custGeom>
              <a:avLst/>
              <a:gdLst/>
              <a:ahLst/>
              <a:cxnLst/>
              <a:rect l="l" t="t" r="r" b="b"/>
              <a:pathLst>
                <a:path w="596265" h="596264">
                  <a:moveTo>
                    <a:pt x="297942" y="0"/>
                  </a:moveTo>
                  <a:lnTo>
                    <a:pt x="249603" y="3898"/>
                  </a:lnTo>
                  <a:lnTo>
                    <a:pt x="203752" y="15185"/>
                  </a:lnTo>
                  <a:lnTo>
                    <a:pt x="161001" y="33247"/>
                  </a:lnTo>
                  <a:lnTo>
                    <a:pt x="121962" y="57473"/>
                  </a:lnTo>
                  <a:lnTo>
                    <a:pt x="87249" y="87248"/>
                  </a:lnTo>
                  <a:lnTo>
                    <a:pt x="57473" y="121962"/>
                  </a:lnTo>
                  <a:lnTo>
                    <a:pt x="33247" y="161001"/>
                  </a:lnTo>
                  <a:lnTo>
                    <a:pt x="15185" y="203752"/>
                  </a:lnTo>
                  <a:lnTo>
                    <a:pt x="3898" y="249603"/>
                  </a:lnTo>
                  <a:lnTo>
                    <a:pt x="0" y="297941"/>
                  </a:lnTo>
                  <a:lnTo>
                    <a:pt x="3898" y="346280"/>
                  </a:lnTo>
                  <a:lnTo>
                    <a:pt x="15185" y="392131"/>
                  </a:lnTo>
                  <a:lnTo>
                    <a:pt x="33247" y="434882"/>
                  </a:lnTo>
                  <a:lnTo>
                    <a:pt x="57473" y="473921"/>
                  </a:lnTo>
                  <a:lnTo>
                    <a:pt x="87249" y="508634"/>
                  </a:lnTo>
                  <a:lnTo>
                    <a:pt x="121962" y="538410"/>
                  </a:lnTo>
                  <a:lnTo>
                    <a:pt x="161001" y="562636"/>
                  </a:lnTo>
                  <a:lnTo>
                    <a:pt x="203752" y="580698"/>
                  </a:lnTo>
                  <a:lnTo>
                    <a:pt x="249603" y="591985"/>
                  </a:lnTo>
                  <a:lnTo>
                    <a:pt x="297942" y="595883"/>
                  </a:lnTo>
                  <a:lnTo>
                    <a:pt x="346280" y="591985"/>
                  </a:lnTo>
                  <a:lnTo>
                    <a:pt x="392131" y="580698"/>
                  </a:lnTo>
                  <a:lnTo>
                    <a:pt x="434882" y="562636"/>
                  </a:lnTo>
                  <a:lnTo>
                    <a:pt x="473921" y="538410"/>
                  </a:lnTo>
                  <a:lnTo>
                    <a:pt x="508635" y="508635"/>
                  </a:lnTo>
                  <a:lnTo>
                    <a:pt x="538410" y="473921"/>
                  </a:lnTo>
                  <a:lnTo>
                    <a:pt x="562636" y="434882"/>
                  </a:lnTo>
                  <a:lnTo>
                    <a:pt x="580698" y="392131"/>
                  </a:lnTo>
                  <a:lnTo>
                    <a:pt x="591985" y="346280"/>
                  </a:lnTo>
                  <a:lnTo>
                    <a:pt x="595884" y="297941"/>
                  </a:lnTo>
                  <a:lnTo>
                    <a:pt x="591985" y="249603"/>
                  </a:lnTo>
                  <a:lnTo>
                    <a:pt x="580698" y="203752"/>
                  </a:lnTo>
                  <a:lnTo>
                    <a:pt x="562636" y="161001"/>
                  </a:lnTo>
                  <a:lnTo>
                    <a:pt x="538410" y="121962"/>
                  </a:lnTo>
                  <a:lnTo>
                    <a:pt x="508635" y="87249"/>
                  </a:lnTo>
                  <a:lnTo>
                    <a:pt x="473921" y="57473"/>
                  </a:lnTo>
                  <a:lnTo>
                    <a:pt x="434882" y="33247"/>
                  </a:lnTo>
                  <a:lnTo>
                    <a:pt x="392131" y="15185"/>
                  </a:lnTo>
                  <a:lnTo>
                    <a:pt x="346280" y="3898"/>
                  </a:lnTo>
                  <a:lnTo>
                    <a:pt x="297942" y="0"/>
                  </a:lnTo>
                  <a:close/>
                </a:path>
              </a:pathLst>
            </a:custGeom>
            <a:solidFill>
              <a:srgbClr val="B8F5DF"/>
            </a:solidFill>
          </p:spPr>
          <p:txBody>
            <a:bodyPr wrap="square" lIns="0" tIns="0" rIns="0" bIns="0" rtlCol="0"/>
            <a:lstStyle/>
            <a:p>
              <a:endParaRPr/>
            </a:p>
          </p:txBody>
        </p:sp>
        <p:sp>
          <p:nvSpPr>
            <p:cNvPr id="15" name="object 15"/>
            <p:cNvSpPr/>
            <p:nvPr/>
          </p:nvSpPr>
          <p:spPr>
            <a:xfrm>
              <a:off x="7368666" y="5143500"/>
              <a:ext cx="243840" cy="283845"/>
            </a:xfrm>
            <a:custGeom>
              <a:avLst/>
              <a:gdLst/>
              <a:ahLst/>
              <a:cxnLst/>
              <a:rect l="l" t="t" r="r" b="b"/>
              <a:pathLst>
                <a:path w="243840" h="283845">
                  <a:moveTo>
                    <a:pt x="120903" y="0"/>
                  </a:moveTo>
                  <a:lnTo>
                    <a:pt x="73437" y="10719"/>
                  </a:lnTo>
                  <a:lnTo>
                    <a:pt x="34639" y="37750"/>
                  </a:lnTo>
                  <a:lnTo>
                    <a:pt x="8747" y="77116"/>
                  </a:lnTo>
                  <a:lnTo>
                    <a:pt x="0" y="124840"/>
                  </a:lnTo>
                  <a:lnTo>
                    <a:pt x="3014" y="150687"/>
                  </a:lnTo>
                  <a:lnTo>
                    <a:pt x="11541" y="174640"/>
                  </a:lnTo>
                  <a:lnTo>
                    <a:pt x="24806" y="196046"/>
                  </a:lnTo>
                  <a:lnTo>
                    <a:pt x="42036" y="214249"/>
                  </a:lnTo>
                  <a:lnTo>
                    <a:pt x="40385" y="214249"/>
                  </a:lnTo>
                  <a:lnTo>
                    <a:pt x="50716" y="229332"/>
                  </a:lnTo>
                  <a:lnTo>
                    <a:pt x="58832" y="246332"/>
                  </a:lnTo>
                  <a:lnTo>
                    <a:pt x="64424" y="264594"/>
                  </a:lnTo>
                  <a:lnTo>
                    <a:pt x="67182" y="283463"/>
                  </a:lnTo>
                  <a:lnTo>
                    <a:pt x="181355" y="283463"/>
                  </a:lnTo>
                  <a:lnTo>
                    <a:pt x="194911" y="229332"/>
                  </a:lnTo>
                  <a:lnTo>
                    <a:pt x="221154" y="195012"/>
                  </a:lnTo>
                  <a:lnTo>
                    <a:pt x="233711" y="172942"/>
                  </a:lnTo>
                  <a:lnTo>
                    <a:pt x="241553" y="148347"/>
                  </a:lnTo>
                  <a:lnTo>
                    <a:pt x="243585" y="121538"/>
                  </a:lnTo>
                  <a:lnTo>
                    <a:pt x="233864" y="74044"/>
                  </a:lnTo>
                  <a:lnTo>
                    <a:pt x="207438" y="35432"/>
                  </a:lnTo>
                  <a:lnTo>
                    <a:pt x="168415" y="9489"/>
                  </a:lnTo>
                  <a:lnTo>
                    <a:pt x="120903" y="0"/>
                  </a:lnTo>
                  <a:close/>
                </a:path>
              </a:pathLst>
            </a:custGeom>
            <a:solidFill>
              <a:srgbClr val="FFFFFF"/>
            </a:solidFill>
          </p:spPr>
          <p:txBody>
            <a:bodyPr wrap="square" lIns="0" tIns="0" rIns="0" bIns="0" rtlCol="0"/>
            <a:lstStyle/>
            <a:p>
              <a:endParaRPr/>
            </a:p>
          </p:txBody>
        </p:sp>
        <p:pic>
          <p:nvPicPr>
            <p:cNvPr id="16" name="object 16"/>
            <p:cNvPicPr/>
            <p:nvPr/>
          </p:nvPicPr>
          <p:blipFill>
            <a:blip r:embed="rId8" cstate="print"/>
            <a:stretch>
              <a:fillRect/>
            </a:stretch>
          </p:blipFill>
          <p:spPr>
            <a:xfrm>
              <a:off x="7432547" y="5423915"/>
              <a:ext cx="120396" cy="70103"/>
            </a:xfrm>
            <a:prstGeom prst="rect">
              <a:avLst/>
            </a:prstGeom>
          </p:spPr>
        </p:pic>
        <p:sp>
          <p:nvSpPr>
            <p:cNvPr id="17" name="object 17"/>
            <p:cNvSpPr/>
            <p:nvPr/>
          </p:nvSpPr>
          <p:spPr>
            <a:xfrm>
              <a:off x="7275474" y="5053495"/>
              <a:ext cx="427355" cy="208915"/>
            </a:xfrm>
            <a:custGeom>
              <a:avLst/>
              <a:gdLst/>
              <a:ahLst/>
              <a:cxnLst/>
              <a:rect l="l" t="t" r="r" b="b"/>
              <a:pathLst>
                <a:path w="427354" h="208914">
                  <a:moveTo>
                    <a:pt x="73342" y="199732"/>
                  </a:moveTo>
                  <a:lnTo>
                    <a:pt x="71132" y="193446"/>
                  </a:lnTo>
                  <a:lnTo>
                    <a:pt x="64490" y="190588"/>
                  </a:lnTo>
                  <a:lnTo>
                    <a:pt x="8864" y="190588"/>
                  </a:lnTo>
                  <a:lnTo>
                    <a:pt x="2209" y="193446"/>
                  </a:lnTo>
                  <a:lnTo>
                    <a:pt x="0" y="199732"/>
                  </a:lnTo>
                  <a:lnTo>
                    <a:pt x="2209" y="206019"/>
                  </a:lnTo>
                  <a:lnTo>
                    <a:pt x="8864" y="208876"/>
                  </a:lnTo>
                  <a:lnTo>
                    <a:pt x="64490" y="208876"/>
                  </a:lnTo>
                  <a:lnTo>
                    <a:pt x="71132" y="206019"/>
                  </a:lnTo>
                  <a:lnTo>
                    <a:pt x="73342" y="199732"/>
                  </a:lnTo>
                  <a:close/>
                </a:path>
                <a:path w="427354" h="208914">
                  <a:moveTo>
                    <a:pt x="118605" y="103543"/>
                  </a:moveTo>
                  <a:lnTo>
                    <a:pt x="115290" y="97497"/>
                  </a:lnTo>
                  <a:lnTo>
                    <a:pt x="113626" y="97040"/>
                  </a:lnTo>
                  <a:lnTo>
                    <a:pt x="108242" y="93776"/>
                  </a:lnTo>
                  <a:lnTo>
                    <a:pt x="68808" y="67652"/>
                  </a:lnTo>
                  <a:lnTo>
                    <a:pt x="61607" y="66268"/>
                  </a:lnTo>
                  <a:lnTo>
                    <a:pt x="56311" y="70129"/>
                  </a:lnTo>
                  <a:lnTo>
                    <a:pt x="54749" y="76479"/>
                  </a:lnTo>
                  <a:lnTo>
                    <a:pt x="58775" y="82511"/>
                  </a:lnTo>
                  <a:lnTo>
                    <a:pt x="81394" y="97434"/>
                  </a:lnTo>
                  <a:lnTo>
                    <a:pt x="97294" y="107696"/>
                  </a:lnTo>
                  <a:lnTo>
                    <a:pt x="105257" y="112356"/>
                  </a:lnTo>
                  <a:lnTo>
                    <a:pt x="112217" y="113753"/>
                  </a:lnTo>
                  <a:lnTo>
                    <a:pt x="117132" y="109880"/>
                  </a:lnTo>
                  <a:lnTo>
                    <a:pt x="118605" y="103543"/>
                  </a:lnTo>
                  <a:close/>
                </a:path>
                <a:path w="427354" h="208914">
                  <a:moveTo>
                    <a:pt x="224129" y="8851"/>
                  </a:moveTo>
                  <a:lnTo>
                    <a:pt x="221272" y="2209"/>
                  </a:lnTo>
                  <a:lnTo>
                    <a:pt x="214985" y="0"/>
                  </a:lnTo>
                  <a:lnTo>
                    <a:pt x="208699" y="2209"/>
                  </a:lnTo>
                  <a:lnTo>
                    <a:pt x="205841" y="8851"/>
                  </a:lnTo>
                  <a:lnTo>
                    <a:pt x="205841" y="64477"/>
                  </a:lnTo>
                  <a:lnTo>
                    <a:pt x="208699" y="71132"/>
                  </a:lnTo>
                  <a:lnTo>
                    <a:pt x="214985" y="73342"/>
                  </a:lnTo>
                  <a:lnTo>
                    <a:pt x="221272" y="71132"/>
                  </a:lnTo>
                  <a:lnTo>
                    <a:pt x="224129" y="64477"/>
                  </a:lnTo>
                  <a:lnTo>
                    <a:pt x="224129" y="8851"/>
                  </a:lnTo>
                  <a:close/>
                </a:path>
                <a:path w="427354" h="208914">
                  <a:moveTo>
                    <a:pt x="376593" y="76479"/>
                  </a:moveTo>
                  <a:lnTo>
                    <a:pt x="375005" y="70129"/>
                  </a:lnTo>
                  <a:lnTo>
                    <a:pt x="369608" y="66268"/>
                  </a:lnTo>
                  <a:lnTo>
                    <a:pt x="362305" y="67652"/>
                  </a:lnTo>
                  <a:lnTo>
                    <a:pt x="322084" y="93776"/>
                  </a:lnTo>
                  <a:lnTo>
                    <a:pt x="316598" y="97040"/>
                  </a:lnTo>
                  <a:lnTo>
                    <a:pt x="314934" y="97497"/>
                  </a:lnTo>
                  <a:lnTo>
                    <a:pt x="311492" y="103543"/>
                  </a:lnTo>
                  <a:lnTo>
                    <a:pt x="313004" y="109880"/>
                  </a:lnTo>
                  <a:lnTo>
                    <a:pt x="318020" y="113753"/>
                  </a:lnTo>
                  <a:lnTo>
                    <a:pt x="325094" y="112356"/>
                  </a:lnTo>
                  <a:lnTo>
                    <a:pt x="333184" y="107696"/>
                  </a:lnTo>
                  <a:lnTo>
                    <a:pt x="349389" y="97434"/>
                  </a:lnTo>
                  <a:lnTo>
                    <a:pt x="372465" y="82511"/>
                  </a:lnTo>
                  <a:lnTo>
                    <a:pt x="376593" y="76479"/>
                  </a:lnTo>
                  <a:close/>
                </a:path>
                <a:path w="427354" h="208914">
                  <a:moveTo>
                    <a:pt x="427329" y="199732"/>
                  </a:moveTo>
                  <a:lnTo>
                    <a:pt x="425424" y="193446"/>
                  </a:lnTo>
                  <a:lnTo>
                    <a:pt x="419709" y="190588"/>
                  </a:lnTo>
                  <a:lnTo>
                    <a:pt x="363956" y="190588"/>
                  </a:lnTo>
                  <a:lnTo>
                    <a:pt x="357301" y="193446"/>
                  </a:lnTo>
                  <a:lnTo>
                    <a:pt x="355092" y="199732"/>
                  </a:lnTo>
                  <a:lnTo>
                    <a:pt x="357301" y="206019"/>
                  </a:lnTo>
                  <a:lnTo>
                    <a:pt x="363956" y="208876"/>
                  </a:lnTo>
                  <a:lnTo>
                    <a:pt x="419709" y="208876"/>
                  </a:lnTo>
                  <a:lnTo>
                    <a:pt x="425424" y="206019"/>
                  </a:lnTo>
                  <a:lnTo>
                    <a:pt x="427329" y="199732"/>
                  </a:lnTo>
                  <a:close/>
                </a:path>
              </a:pathLst>
            </a:custGeom>
            <a:solidFill>
              <a:srgbClr val="FFFFFF"/>
            </a:solidFill>
          </p:spPr>
          <p:txBody>
            <a:bodyPr wrap="square" lIns="0" tIns="0" rIns="0" bIns="0" rtlCol="0"/>
            <a:lstStyle/>
            <a:p>
              <a:endParaRPr/>
            </a:p>
          </p:txBody>
        </p:sp>
        <p:sp>
          <p:nvSpPr>
            <p:cNvPr id="18" name="object 18"/>
            <p:cNvSpPr/>
            <p:nvPr/>
          </p:nvSpPr>
          <p:spPr>
            <a:xfrm>
              <a:off x="8161019" y="1889759"/>
              <a:ext cx="391795" cy="390525"/>
            </a:xfrm>
            <a:custGeom>
              <a:avLst/>
              <a:gdLst/>
              <a:ahLst/>
              <a:cxnLst/>
              <a:rect l="l" t="t" r="r" b="b"/>
              <a:pathLst>
                <a:path w="391795" h="390525">
                  <a:moveTo>
                    <a:pt x="195833" y="0"/>
                  </a:moveTo>
                  <a:lnTo>
                    <a:pt x="150915" y="5154"/>
                  </a:lnTo>
                  <a:lnTo>
                    <a:pt x="109690" y="19834"/>
                  </a:lnTo>
                  <a:lnTo>
                    <a:pt x="73329" y="42867"/>
                  </a:lnTo>
                  <a:lnTo>
                    <a:pt x="43007" y="73080"/>
                  </a:lnTo>
                  <a:lnTo>
                    <a:pt x="19896" y="109301"/>
                  </a:lnTo>
                  <a:lnTo>
                    <a:pt x="5169" y="150356"/>
                  </a:lnTo>
                  <a:lnTo>
                    <a:pt x="0" y="195072"/>
                  </a:lnTo>
                  <a:lnTo>
                    <a:pt x="5169" y="239787"/>
                  </a:lnTo>
                  <a:lnTo>
                    <a:pt x="19896" y="280842"/>
                  </a:lnTo>
                  <a:lnTo>
                    <a:pt x="43007" y="317063"/>
                  </a:lnTo>
                  <a:lnTo>
                    <a:pt x="73329" y="347276"/>
                  </a:lnTo>
                  <a:lnTo>
                    <a:pt x="109690" y="370309"/>
                  </a:lnTo>
                  <a:lnTo>
                    <a:pt x="150915" y="384989"/>
                  </a:lnTo>
                  <a:lnTo>
                    <a:pt x="195833" y="390143"/>
                  </a:lnTo>
                  <a:lnTo>
                    <a:pt x="240752" y="384989"/>
                  </a:lnTo>
                  <a:lnTo>
                    <a:pt x="281977" y="370309"/>
                  </a:lnTo>
                  <a:lnTo>
                    <a:pt x="318338" y="347276"/>
                  </a:lnTo>
                  <a:lnTo>
                    <a:pt x="348660" y="317063"/>
                  </a:lnTo>
                  <a:lnTo>
                    <a:pt x="371771" y="280842"/>
                  </a:lnTo>
                  <a:lnTo>
                    <a:pt x="386498" y="239787"/>
                  </a:lnTo>
                  <a:lnTo>
                    <a:pt x="391668" y="195072"/>
                  </a:lnTo>
                  <a:lnTo>
                    <a:pt x="386498" y="150356"/>
                  </a:lnTo>
                  <a:lnTo>
                    <a:pt x="371771" y="109301"/>
                  </a:lnTo>
                  <a:lnTo>
                    <a:pt x="348660" y="73080"/>
                  </a:lnTo>
                  <a:lnTo>
                    <a:pt x="318338" y="42867"/>
                  </a:lnTo>
                  <a:lnTo>
                    <a:pt x="281977" y="19834"/>
                  </a:lnTo>
                  <a:lnTo>
                    <a:pt x="240752" y="5154"/>
                  </a:lnTo>
                  <a:lnTo>
                    <a:pt x="195833" y="0"/>
                  </a:lnTo>
                  <a:close/>
                </a:path>
              </a:pathLst>
            </a:custGeom>
            <a:solidFill>
              <a:srgbClr val="B8F5DF"/>
            </a:solidFill>
          </p:spPr>
          <p:txBody>
            <a:bodyPr wrap="square" lIns="0" tIns="0" rIns="0" bIns="0" rtlCol="0"/>
            <a:lstStyle/>
            <a:p>
              <a:endParaRPr/>
            </a:p>
          </p:txBody>
        </p:sp>
        <p:sp>
          <p:nvSpPr>
            <p:cNvPr id="19" name="object 19"/>
            <p:cNvSpPr/>
            <p:nvPr/>
          </p:nvSpPr>
          <p:spPr>
            <a:xfrm>
              <a:off x="8221979" y="2021586"/>
              <a:ext cx="281940" cy="140970"/>
            </a:xfrm>
            <a:custGeom>
              <a:avLst/>
              <a:gdLst/>
              <a:ahLst/>
              <a:cxnLst/>
              <a:rect l="l" t="t" r="r" b="b"/>
              <a:pathLst>
                <a:path w="281940" h="140969">
                  <a:moveTo>
                    <a:pt x="99075" y="0"/>
                  </a:moveTo>
                  <a:lnTo>
                    <a:pt x="75626" y="6072"/>
                  </a:lnTo>
                  <a:lnTo>
                    <a:pt x="51689" y="19812"/>
                  </a:lnTo>
                  <a:lnTo>
                    <a:pt x="32361" y="31694"/>
                  </a:lnTo>
                  <a:lnTo>
                    <a:pt x="15843" y="40005"/>
                  </a:lnTo>
                  <a:lnTo>
                    <a:pt x="4325" y="44886"/>
                  </a:lnTo>
                  <a:lnTo>
                    <a:pt x="0" y="46481"/>
                  </a:lnTo>
                  <a:lnTo>
                    <a:pt x="45329" y="104141"/>
                  </a:lnTo>
                  <a:lnTo>
                    <a:pt x="86121" y="131810"/>
                  </a:lnTo>
                  <a:lnTo>
                    <a:pt x="118461" y="140118"/>
                  </a:lnTo>
                  <a:lnTo>
                    <a:pt x="138429" y="139700"/>
                  </a:lnTo>
                  <a:lnTo>
                    <a:pt x="158549" y="140376"/>
                  </a:lnTo>
                  <a:lnTo>
                    <a:pt x="191468" y="133873"/>
                  </a:lnTo>
                  <a:lnTo>
                    <a:pt x="233745" y="107392"/>
                  </a:lnTo>
                  <a:lnTo>
                    <a:pt x="281940" y="48133"/>
                  </a:lnTo>
                  <a:lnTo>
                    <a:pt x="267059" y="42975"/>
                  </a:lnTo>
                  <a:lnTo>
                    <a:pt x="256714" y="38306"/>
                  </a:lnTo>
                  <a:lnTo>
                    <a:pt x="246060" y="31470"/>
                  </a:lnTo>
                  <a:lnTo>
                    <a:pt x="230250" y="19812"/>
                  </a:lnTo>
                  <a:lnTo>
                    <a:pt x="205589" y="6768"/>
                  </a:lnTo>
                  <a:lnTo>
                    <a:pt x="182022" y="619"/>
                  </a:lnTo>
                  <a:lnTo>
                    <a:pt x="160027" y="1970"/>
                  </a:lnTo>
                  <a:lnTo>
                    <a:pt x="140080" y="11429"/>
                  </a:lnTo>
                  <a:lnTo>
                    <a:pt x="120929" y="1738"/>
                  </a:lnTo>
                  <a:lnTo>
                    <a:pt x="99075" y="0"/>
                  </a:lnTo>
                  <a:close/>
                </a:path>
              </a:pathLst>
            </a:custGeom>
            <a:solidFill>
              <a:srgbClr val="FFFFFF"/>
            </a:solidFill>
          </p:spPr>
          <p:txBody>
            <a:bodyPr wrap="square" lIns="0" tIns="0" rIns="0" bIns="0" rtlCol="0"/>
            <a:lstStyle/>
            <a:p>
              <a:endParaRPr/>
            </a:p>
          </p:txBody>
        </p:sp>
        <p:sp>
          <p:nvSpPr>
            <p:cNvPr id="20" name="object 20"/>
            <p:cNvSpPr/>
            <p:nvPr/>
          </p:nvSpPr>
          <p:spPr>
            <a:xfrm>
              <a:off x="8247888" y="2072639"/>
              <a:ext cx="228600" cy="64769"/>
            </a:xfrm>
            <a:custGeom>
              <a:avLst/>
              <a:gdLst/>
              <a:ahLst/>
              <a:cxnLst/>
              <a:rect l="l" t="t" r="r" b="b"/>
              <a:pathLst>
                <a:path w="228600" h="64769">
                  <a:moveTo>
                    <a:pt x="0" y="0"/>
                  </a:moveTo>
                  <a:lnTo>
                    <a:pt x="65008" y="48031"/>
                  </a:lnTo>
                  <a:lnTo>
                    <a:pt x="110489" y="64214"/>
                  </a:lnTo>
                  <a:lnTo>
                    <a:pt x="157876" y="48702"/>
                  </a:lnTo>
                  <a:lnTo>
                    <a:pt x="228600" y="1650"/>
                  </a:lnTo>
                  <a:lnTo>
                    <a:pt x="0" y="0"/>
                  </a:lnTo>
                  <a:close/>
                </a:path>
              </a:pathLst>
            </a:custGeom>
            <a:solidFill>
              <a:srgbClr val="B8F5DF"/>
            </a:solidFill>
          </p:spPr>
          <p:txBody>
            <a:bodyPr wrap="square" lIns="0" tIns="0" rIns="0" bIns="0" rtlCol="0"/>
            <a:lstStyle/>
            <a:p>
              <a:endParaRPr/>
            </a:p>
          </p:txBody>
        </p:sp>
      </p:grpSp>
      <p:sp>
        <p:nvSpPr>
          <p:cNvPr id="25" name="object 25"/>
          <p:cNvSpPr txBox="1">
            <a:spLocks noGrp="1"/>
          </p:cNvSpPr>
          <p:nvPr>
            <p:ph type="title"/>
          </p:nvPr>
        </p:nvSpPr>
        <p:spPr>
          <a:xfrm>
            <a:off x="1443685" y="280309"/>
            <a:ext cx="2747316"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p>
        </p:txBody>
      </p:sp>
      <p:sp>
        <p:nvSpPr>
          <p:cNvPr id="26" name="object 26"/>
          <p:cNvSpPr txBox="1"/>
          <p:nvPr/>
        </p:nvSpPr>
        <p:spPr>
          <a:xfrm>
            <a:off x="1478661" y="1932559"/>
            <a:ext cx="4711700" cy="3098800"/>
          </a:xfrm>
          <a:prstGeom prst="rect">
            <a:avLst/>
          </a:prstGeom>
        </p:spPr>
        <p:txBody>
          <a:bodyPr vert="horz" wrap="square" lIns="0" tIns="12700" rIns="0" bIns="0" rtlCol="0">
            <a:spAutoFit/>
          </a:bodyPr>
          <a:lstStyle/>
          <a:p>
            <a:pPr marL="12700" marR="5080">
              <a:lnSpc>
                <a:spcPct val="100000"/>
              </a:lnSpc>
              <a:spcBef>
                <a:spcPts val="100"/>
              </a:spcBef>
            </a:pPr>
            <a:r>
              <a:rPr sz="1800" spc="-20" dirty="0">
                <a:solidFill>
                  <a:srgbClr val="494949"/>
                </a:solidFill>
                <a:latin typeface="Arial"/>
                <a:cs typeface="Arial"/>
              </a:rPr>
              <a:t>Steve</a:t>
            </a:r>
            <a:r>
              <a:rPr sz="1800" spc="45" dirty="0">
                <a:solidFill>
                  <a:srgbClr val="494949"/>
                </a:solidFill>
                <a:latin typeface="Arial"/>
                <a:cs typeface="Arial"/>
              </a:rPr>
              <a:t> </a:t>
            </a:r>
            <a:r>
              <a:rPr sz="1800" dirty="0">
                <a:solidFill>
                  <a:srgbClr val="494949"/>
                </a:solidFill>
                <a:latin typeface="Arial"/>
                <a:cs typeface="Arial"/>
              </a:rPr>
              <a:t>is</a:t>
            </a:r>
            <a:r>
              <a:rPr sz="1800" spc="20" dirty="0">
                <a:solidFill>
                  <a:srgbClr val="494949"/>
                </a:solidFill>
                <a:latin typeface="Arial"/>
                <a:cs typeface="Arial"/>
              </a:rPr>
              <a:t> </a:t>
            </a:r>
            <a:r>
              <a:rPr sz="1800" dirty="0">
                <a:solidFill>
                  <a:srgbClr val="494949"/>
                </a:solidFill>
                <a:latin typeface="Arial"/>
                <a:cs typeface="Arial"/>
              </a:rPr>
              <a:t>walking</a:t>
            </a:r>
            <a:r>
              <a:rPr sz="1800" spc="5" dirty="0">
                <a:solidFill>
                  <a:srgbClr val="494949"/>
                </a:solidFill>
                <a:latin typeface="Arial"/>
                <a:cs typeface="Arial"/>
              </a:rPr>
              <a:t> </a:t>
            </a:r>
            <a:r>
              <a:rPr sz="1800" spc="105" dirty="0">
                <a:solidFill>
                  <a:srgbClr val="494949"/>
                </a:solidFill>
                <a:latin typeface="Arial"/>
                <a:cs typeface="Arial"/>
              </a:rPr>
              <a:t>to</a:t>
            </a:r>
            <a:r>
              <a:rPr sz="1800" spc="40" dirty="0">
                <a:solidFill>
                  <a:srgbClr val="494949"/>
                </a:solidFill>
                <a:latin typeface="Arial"/>
                <a:cs typeface="Arial"/>
              </a:rPr>
              <a:t> </a:t>
            </a:r>
            <a:r>
              <a:rPr sz="1800" spc="80" dirty="0">
                <a:solidFill>
                  <a:srgbClr val="494949"/>
                </a:solidFill>
                <a:latin typeface="Arial"/>
                <a:cs typeface="Arial"/>
              </a:rPr>
              <a:t>the</a:t>
            </a:r>
            <a:r>
              <a:rPr sz="1800" spc="15" dirty="0">
                <a:solidFill>
                  <a:srgbClr val="494949"/>
                </a:solidFill>
                <a:latin typeface="Arial"/>
                <a:cs typeface="Arial"/>
              </a:rPr>
              <a:t> </a:t>
            </a:r>
            <a:r>
              <a:rPr sz="1800" dirty="0">
                <a:solidFill>
                  <a:srgbClr val="494949"/>
                </a:solidFill>
                <a:latin typeface="Arial"/>
                <a:cs typeface="Arial"/>
              </a:rPr>
              <a:t>cinema</a:t>
            </a:r>
            <a:r>
              <a:rPr sz="1800" spc="35" dirty="0">
                <a:solidFill>
                  <a:srgbClr val="494949"/>
                </a:solidFill>
                <a:latin typeface="Arial"/>
                <a:cs typeface="Arial"/>
              </a:rPr>
              <a:t> </a:t>
            </a:r>
            <a:r>
              <a:rPr sz="1800" spc="90" dirty="0">
                <a:solidFill>
                  <a:srgbClr val="494949"/>
                </a:solidFill>
                <a:latin typeface="Arial"/>
                <a:cs typeface="Arial"/>
              </a:rPr>
              <a:t>on</a:t>
            </a:r>
            <a:r>
              <a:rPr sz="1800" spc="20" dirty="0">
                <a:solidFill>
                  <a:srgbClr val="494949"/>
                </a:solidFill>
                <a:latin typeface="Arial"/>
                <a:cs typeface="Arial"/>
              </a:rPr>
              <a:t> </a:t>
            </a:r>
            <a:r>
              <a:rPr sz="1800" spc="80" dirty="0">
                <a:solidFill>
                  <a:srgbClr val="494949"/>
                </a:solidFill>
                <a:latin typeface="Arial"/>
                <a:cs typeface="Arial"/>
              </a:rPr>
              <a:t>the</a:t>
            </a:r>
            <a:r>
              <a:rPr sz="1800" spc="35" dirty="0">
                <a:solidFill>
                  <a:srgbClr val="494949"/>
                </a:solidFill>
                <a:latin typeface="Arial"/>
                <a:cs typeface="Arial"/>
              </a:rPr>
              <a:t> </a:t>
            </a:r>
            <a:r>
              <a:rPr sz="1800" spc="50" dirty="0">
                <a:solidFill>
                  <a:srgbClr val="494949"/>
                </a:solidFill>
                <a:latin typeface="Arial"/>
                <a:cs typeface="Arial"/>
              </a:rPr>
              <a:t>corner </a:t>
            </a:r>
            <a:r>
              <a:rPr sz="1800" spc="95" dirty="0">
                <a:solidFill>
                  <a:srgbClr val="494949"/>
                </a:solidFill>
                <a:latin typeface="Arial"/>
                <a:cs typeface="Arial"/>
              </a:rPr>
              <a:t>of</a:t>
            </a:r>
            <a:r>
              <a:rPr sz="1800" spc="20" dirty="0">
                <a:solidFill>
                  <a:srgbClr val="494949"/>
                </a:solidFill>
                <a:latin typeface="Arial"/>
                <a:cs typeface="Arial"/>
              </a:rPr>
              <a:t> </a:t>
            </a:r>
            <a:r>
              <a:rPr sz="1800" dirty="0">
                <a:solidFill>
                  <a:srgbClr val="494949"/>
                </a:solidFill>
                <a:latin typeface="Arial"/>
                <a:cs typeface="Arial"/>
              </a:rPr>
              <a:t>his</a:t>
            </a:r>
            <a:r>
              <a:rPr sz="1800" spc="20" dirty="0">
                <a:solidFill>
                  <a:srgbClr val="494949"/>
                </a:solidFill>
                <a:latin typeface="Arial"/>
                <a:cs typeface="Arial"/>
              </a:rPr>
              <a:t> </a:t>
            </a:r>
            <a:r>
              <a:rPr sz="1800" dirty="0">
                <a:solidFill>
                  <a:srgbClr val="494949"/>
                </a:solidFill>
                <a:latin typeface="Arial"/>
                <a:cs typeface="Arial"/>
              </a:rPr>
              <a:t>street.</a:t>
            </a:r>
            <a:r>
              <a:rPr sz="1800" spc="35" dirty="0">
                <a:solidFill>
                  <a:srgbClr val="494949"/>
                </a:solidFill>
                <a:latin typeface="Arial"/>
                <a:cs typeface="Arial"/>
              </a:rPr>
              <a:t> </a:t>
            </a:r>
            <a:r>
              <a:rPr sz="1800" spc="65" dirty="0">
                <a:solidFill>
                  <a:srgbClr val="494949"/>
                </a:solidFill>
                <a:latin typeface="Arial"/>
                <a:cs typeface="Arial"/>
              </a:rPr>
              <a:t>It</a:t>
            </a:r>
            <a:r>
              <a:rPr sz="1800" spc="30" dirty="0">
                <a:solidFill>
                  <a:srgbClr val="494949"/>
                </a:solidFill>
                <a:latin typeface="Arial"/>
                <a:cs typeface="Arial"/>
              </a:rPr>
              <a:t> </a:t>
            </a:r>
            <a:r>
              <a:rPr sz="1800" dirty="0">
                <a:solidFill>
                  <a:srgbClr val="494949"/>
                </a:solidFill>
                <a:latin typeface="Arial"/>
                <a:cs typeface="Arial"/>
              </a:rPr>
              <a:t>is</a:t>
            </a:r>
            <a:r>
              <a:rPr sz="1800" spc="25" dirty="0">
                <a:solidFill>
                  <a:srgbClr val="494949"/>
                </a:solidFill>
                <a:latin typeface="Arial"/>
                <a:cs typeface="Arial"/>
              </a:rPr>
              <a:t> </a:t>
            </a:r>
            <a:r>
              <a:rPr sz="1800" dirty="0">
                <a:solidFill>
                  <a:srgbClr val="494949"/>
                </a:solidFill>
                <a:latin typeface="Arial"/>
                <a:cs typeface="Arial"/>
              </a:rPr>
              <a:t>Saturday</a:t>
            </a:r>
            <a:r>
              <a:rPr sz="1800" spc="30" dirty="0">
                <a:solidFill>
                  <a:srgbClr val="494949"/>
                </a:solidFill>
                <a:latin typeface="Arial"/>
                <a:cs typeface="Arial"/>
              </a:rPr>
              <a:t> </a:t>
            </a:r>
            <a:r>
              <a:rPr sz="1800" spc="70" dirty="0">
                <a:solidFill>
                  <a:srgbClr val="494949"/>
                </a:solidFill>
                <a:latin typeface="Arial"/>
                <a:cs typeface="Arial"/>
              </a:rPr>
              <a:t>night</a:t>
            </a:r>
            <a:r>
              <a:rPr sz="1800" spc="20" dirty="0">
                <a:solidFill>
                  <a:srgbClr val="494949"/>
                </a:solidFill>
                <a:latin typeface="Arial"/>
                <a:cs typeface="Arial"/>
              </a:rPr>
              <a:t> </a:t>
            </a:r>
            <a:r>
              <a:rPr sz="1800" spc="60" dirty="0">
                <a:solidFill>
                  <a:srgbClr val="494949"/>
                </a:solidFill>
                <a:latin typeface="Arial"/>
                <a:cs typeface="Arial"/>
              </a:rPr>
              <a:t>and</a:t>
            </a:r>
            <a:r>
              <a:rPr sz="1800" spc="20" dirty="0">
                <a:solidFill>
                  <a:srgbClr val="494949"/>
                </a:solidFill>
                <a:latin typeface="Arial"/>
                <a:cs typeface="Arial"/>
              </a:rPr>
              <a:t> </a:t>
            </a:r>
            <a:r>
              <a:rPr sz="1800" spc="65" dirty="0">
                <a:solidFill>
                  <a:srgbClr val="494949"/>
                </a:solidFill>
                <a:latin typeface="Arial"/>
                <a:cs typeface="Arial"/>
              </a:rPr>
              <a:t>there</a:t>
            </a:r>
            <a:r>
              <a:rPr sz="1800" spc="45" dirty="0">
                <a:solidFill>
                  <a:srgbClr val="494949"/>
                </a:solidFill>
                <a:latin typeface="Arial"/>
                <a:cs typeface="Arial"/>
              </a:rPr>
              <a:t> </a:t>
            </a:r>
            <a:r>
              <a:rPr sz="1800" spc="-25" dirty="0">
                <a:solidFill>
                  <a:srgbClr val="494949"/>
                </a:solidFill>
                <a:latin typeface="Arial"/>
                <a:cs typeface="Arial"/>
              </a:rPr>
              <a:t>is </a:t>
            </a:r>
            <a:r>
              <a:rPr sz="1800" dirty="0">
                <a:solidFill>
                  <a:srgbClr val="494949"/>
                </a:solidFill>
                <a:latin typeface="Arial"/>
                <a:cs typeface="Arial"/>
              </a:rPr>
              <a:t>a</a:t>
            </a:r>
            <a:r>
              <a:rPr sz="1800" spc="25" dirty="0">
                <a:solidFill>
                  <a:srgbClr val="494949"/>
                </a:solidFill>
                <a:latin typeface="Arial"/>
                <a:cs typeface="Arial"/>
              </a:rPr>
              <a:t> </a:t>
            </a:r>
            <a:r>
              <a:rPr sz="1800" spc="50" dirty="0">
                <a:solidFill>
                  <a:srgbClr val="494949"/>
                </a:solidFill>
                <a:latin typeface="Arial"/>
                <a:cs typeface="Arial"/>
              </a:rPr>
              <a:t>crowd</a:t>
            </a:r>
            <a:r>
              <a:rPr sz="1800" spc="25" dirty="0">
                <a:solidFill>
                  <a:srgbClr val="494949"/>
                </a:solidFill>
                <a:latin typeface="Arial"/>
                <a:cs typeface="Arial"/>
              </a:rPr>
              <a:t> </a:t>
            </a:r>
            <a:r>
              <a:rPr sz="1800" spc="50" dirty="0">
                <a:solidFill>
                  <a:srgbClr val="494949"/>
                </a:solidFill>
                <a:latin typeface="Arial"/>
                <a:cs typeface="Arial"/>
              </a:rPr>
              <a:t>outside.</a:t>
            </a:r>
            <a:r>
              <a:rPr sz="1800" spc="-5" dirty="0">
                <a:solidFill>
                  <a:srgbClr val="494949"/>
                </a:solidFill>
                <a:latin typeface="Arial"/>
                <a:cs typeface="Arial"/>
              </a:rPr>
              <a:t> </a:t>
            </a:r>
            <a:r>
              <a:rPr sz="1800" spc="65" dirty="0">
                <a:solidFill>
                  <a:srgbClr val="494949"/>
                </a:solidFill>
                <a:latin typeface="Arial"/>
                <a:cs typeface="Arial"/>
              </a:rPr>
              <a:t>It</a:t>
            </a:r>
            <a:r>
              <a:rPr sz="1800" spc="15" dirty="0">
                <a:solidFill>
                  <a:srgbClr val="494949"/>
                </a:solidFill>
                <a:latin typeface="Arial"/>
                <a:cs typeface="Arial"/>
              </a:rPr>
              <a:t> </a:t>
            </a:r>
            <a:r>
              <a:rPr sz="1800" dirty="0">
                <a:solidFill>
                  <a:srgbClr val="494949"/>
                </a:solidFill>
                <a:latin typeface="Arial"/>
                <a:cs typeface="Arial"/>
              </a:rPr>
              <a:t>is</a:t>
            </a:r>
            <a:r>
              <a:rPr sz="1800" spc="15" dirty="0">
                <a:solidFill>
                  <a:srgbClr val="494949"/>
                </a:solidFill>
                <a:latin typeface="Arial"/>
                <a:cs typeface="Arial"/>
              </a:rPr>
              <a:t> </a:t>
            </a:r>
            <a:r>
              <a:rPr sz="1800" dirty="0">
                <a:solidFill>
                  <a:srgbClr val="494949"/>
                </a:solidFill>
                <a:latin typeface="Arial"/>
                <a:cs typeface="Arial"/>
              </a:rPr>
              <a:t>a</a:t>
            </a:r>
            <a:r>
              <a:rPr sz="1800" spc="25" dirty="0">
                <a:solidFill>
                  <a:srgbClr val="494949"/>
                </a:solidFill>
                <a:latin typeface="Arial"/>
                <a:cs typeface="Arial"/>
              </a:rPr>
              <a:t> </a:t>
            </a:r>
            <a:r>
              <a:rPr sz="1800" dirty="0">
                <a:solidFill>
                  <a:srgbClr val="494949"/>
                </a:solidFill>
                <a:latin typeface="Arial"/>
                <a:cs typeface="Arial"/>
              </a:rPr>
              <a:t>cloudy</a:t>
            </a:r>
            <a:r>
              <a:rPr sz="1800" spc="20" dirty="0">
                <a:solidFill>
                  <a:srgbClr val="494949"/>
                </a:solidFill>
                <a:latin typeface="Arial"/>
                <a:cs typeface="Arial"/>
              </a:rPr>
              <a:t> </a:t>
            </a:r>
            <a:r>
              <a:rPr sz="1800" dirty="0">
                <a:solidFill>
                  <a:srgbClr val="494949"/>
                </a:solidFill>
                <a:latin typeface="Arial"/>
                <a:cs typeface="Arial"/>
              </a:rPr>
              <a:t>evening.</a:t>
            </a:r>
            <a:r>
              <a:rPr sz="1800" spc="15" dirty="0">
                <a:solidFill>
                  <a:srgbClr val="494949"/>
                </a:solidFill>
                <a:latin typeface="Arial"/>
                <a:cs typeface="Arial"/>
              </a:rPr>
              <a:t> </a:t>
            </a:r>
            <a:r>
              <a:rPr sz="1800" spc="-25" dirty="0">
                <a:solidFill>
                  <a:srgbClr val="494949"/>
                </a:solidFill>
                <a:latin typeface="Arial"/>
                <a:cs typeface="Arial"/>
              </a:rPr>
              <a:t>He </a:t>
            </a:r>
            <a:r>
              <a:rPr sz="1800" dirty="0">
                <a:solidFill>
                  <a:srgbClr val="494949"/>
                </a:solidFill>
                <a:latin typeface="Arial"/>
                <a:cs typeface="Arial"/>
              </a:rPr>
              <a:t>takes</a:t>
            </a:r>
            <a:r>
              <a:rPr sz="1800" spc="5" dirty="0">
                <a:solidFill>
                  <a:srgbClr val="494949"/>
                </a:solidFill>
                <a:latin typeface="Arial"/>
                <a:cs typeface="Arial"/>
              </a:rPr>
              <a:t> </a:t>
            </a:r>
            <a:r>
              <a:rPr sz="1800" spc="105" dirty="0">
                <a:solidFill>
                  <a:srgbClr val="494949"/>
                </a:solidFill>
                <a:latin typeface="Arial"/>
                <a:cs typeface="Arial"/>
              </a:rPr>
              <a:t>out</a:t>
            </a:r>
            <a:r>
              <a:rPr sz="1800" spc="-5" dirty="0">
                <a:solidFill>
                  <a:srgbClr val="494949"/>
                </a:solidFill>
                <a:latin typeface="Arial"/>
                <a:cs typeface="Arial"/>
              </a:rPr>
              <a:t> </a:t>
            </a:r>
            <a:r>
              <a:rPr sz="1800" dirty="0">
                <a:solidFill>
                  <a:srgbClr val="494949"/>
                </a:solidFill>
                <a:latin typeface="Arial"/>
                <a:cs typeface="Arial"/>
              </a:rPr>
              <a:t>his </a:t>
            </a:r>
            <a:r>
              <a:rPr sz="1800" spc="75" dirty="0">
                <a:solidFill>
                  <a:srgbClr val="494949"/>
                </a:solidFill>
                <a:latin typeface="Arial"/>
                <a:cs typeface="Arial"/>
              </a:rPr>
              <a:t>phone</a:t>
            </a:r>
            <a:r>
              <a:rPr sz="1800" spc="-5" dirty="0">
                <a:solidFill>
                  <a:srgbClr val="494949"/>
                </a:solidFill>
                <a:latin typeface="Arial"/>
                <a:cs typeface="Arial"/>
              </a:rPr>
              <a:t> </a:t>
            </a:r>
            <a:r>
              <a:rPr sz="1800" spc="65" dirty="0">
                <a:solidFill>
                  <a:srgbClr val="494949"/>
                </a:solidFill>
                <a:latin typeface="Arial"/>
                <a:cs typeface="Arial"/>
              </a:rPr>
              <a:t>and</a:t>
            </a:r>
            <a:r>
              <a:rPr sz="1800" spc="-5" dirty="0">
                <a:solidFill>
                  <a:srgbClr val="494949"/>
                </a:solidFill>
                <a:latin typeface="Arial"/>
                <a:cs typeface="Arial"/>
              </a:rPr>
              <a:t> </a:t>
            </a:r>
            <a:r>
              <a:rPr sz="1800" dirty="0">
                <a:solidFill>
                  <a:srgbClr val="494949"/>
                </a:solidFill>
                <a:latin typeface="Arial"/>
                <a:cs typeface="Arial"/>
              </a:rPr>
              <a:t>sends a</a:t>
            </a:r>
            <a:r>
              <a:rPr sz="1800" spc="5" dirty="0">
                <a:solidFill>
                  <a:srgbClr val="494949"/>
                </a:solidFill>
                <a:latin typeface="Arial"/>
                <a:cs typeface="Arial"/>
              </a:rPr>
              <a:t> </a:t>
            </a:r>
            <a:r>
              <a:rPr sz="1800" spc="40" dirty="0">
                <a:solidFill>
                  <a:srgbClr val="494949"/>
                </a:solidFill>
                <a:latin typeface="Arial"/>
                <a:cs typeface="Arial"/>
              </a:rPr>
              <a:t>text</a:t>
            </a:r>
            <a:endParaRPr sz="1800">
              <a:latin typeface="Arial"/>
              <a:cs typeface="Arial"/>
            </a:endParaRPr>
          </a:p>
          <a:p>
            <a:pPr marL="12700">
              <a:lnSpc>
                <a:spcPct val="100000"/>
              </a:lnSpc>
            </a:pPr>
            <a:r>
              <a:rPr sz="1800" dirty="0">
                <a:solidFill>
                  <a:srgbClr val="494949"/>
                </a:solidFill>
                <a:latin typeface="Arial"/>
                <a:cs typeface="Arial"/>
              </a:rPr>
              <a:t>message </a:t>
            </a:r>
            <a:r>
              <a:rPr sz="1800" spc="105" dirty="0">
                <a:solidFill>
                  <a:srgbClr val="494949"/>
                </a:solidFill>
                <a:latin typeface="Arial"/>
                <a:cs typeface="Arial"/>
              </a:rPr>
              <a:t>to</a:t>
            </a:r>
            <a:r>
              <a:rPr sz="1800" dirty="0">
                <a:solidFill>
                  <a:srgbClr val="494949"/>
                </a:solidFill>
                <a:latin typeface="Arial"/>
                <a:cs typeface="Arial"/>
              </a:rPr>
              <a:t> </a:t>
            </a:r>
            <a:r>
              <a:rPr sz="1800" spc="-20" dirty="0">
                <a:solidFill>
                  <a:srgbClr val="494949"/>
                </a:solidFill>
                <a:latin typeface="Arial"/>
                <a:cs typeface="Arial"/>
              </a:rPr>
              <a:t>Sara</a:t>
            </a:r>
            <a:r>
              <a:rPr sz="1800" spc="10" dirty="0">
                <a:solidFill>
                  <a:srgbClr val="494949"/>
                </a:solidFill>
                <a:latin typeface="Arial"/>
                <a:cs typeface="Arial"/>
              </a:rPr>
              <a:t> </a:t>
            </a:r>
            <a:r>
              <a:rPr sz="1800" spc="65" dirty="0">
                <a:solidFill>
                  <a:srgbClr val="494949"/>
                </a:solidFill>
                <a:latin typeface="Arial"/>
                <a:cs typeface="Arial"/>
              </a:rPr>
              <a:t>and</a:t>
            </a:r>
            <a:r>
              <a:rPr sz="1800" spc="-10" dirty="0">
                <a:solidFill>
                  <a:srgbClr val="494949"/>
                </a:solidFill>
                <a:latin typeface="Arial"/>
                <a:cs typeface="Arial"/>
              </a:rPr>
              <a:t> </a:t>
            </a:r>
            <a:r>
              <a:rPr sz="1800" dirty="0">
                <a:solidFill>
                  <a:srgbClr val="494949"/>
                </a:solidFill>
                <a:latin typeface="Arial"/>
                <a:cs typeface="Arial"/>
              </a:rPr>
              <a:t>Tom.</a:t>
            </a:r>
            <a:r>
              <a:rPr sz="1800" spc="-25" dirty="0">
                <a:solidFill>
                  <a:srgbClr val="494949"/>
                </a:solidFill>
                <a:latin typeface="Arial"/>
                <a:cs typeface="Arial"/>
              </a:rPr>
              <a:t> </a:t>
            </a:r>
            <a:r>
              <a:rPr sz="1800" dirty="0">
                <a:solidFill>
                  <a:srgbClr val="494949"/>
                </a:solidFill>
                <a:latin typeface="Arial"/>
                <a:cs typeface="Arial"/>
              </a:rPr>
              <a:t>He</a:t>
            </a:r>
            <a:r>
              <a:rPr sz="1800" spc="-10" dirty="0">
                <a:solidFill>
                  <a:srgbClr val="494949"/>
                </a:solidFill>
                <a:latin typeface="Arial"/>
                <a:cs typeface="Arial"/>
              </a:rPr>
              <a:t> </a:t>
            </a:r>
            <a:r>
              <a:rPr sz="1800" dirty="0">
                <a:solidFill>
                  <a:srgbClr val="494949"/>
                </a:solidFill>
                <a:latin typeface="Arial"/>
                <a:cs typeface="Arial"/>
              </a:rPr>
              <a:t>doesn’t</a:t>
            </a:r>
            <a:r>
              <a:rPr sz="1800" spc="-10" dirty="0">
                <a:solidFill>
                  <a:srgbClr val="494949"/>
                </a:solidFill>
                <a:latin typeface="Arial"/>
                <a:cs typeface="Arial"/>
              </a:rPr>
              <a:t> </a:t>
            </a:r>
            <a:r>
              <a:rPr sz="1800" spc="50" dirty="0">
                <a:solidFill>
                  <a:srgbClr val="494949"/>
                </a:solidFill>
                <a:latin typeface="Arial"/>
                <a:cs typeface="Arial"/>
              </a:rPr>
              <a:t>know</a:t>
            </a:r>
            <a:endParaRPr sz="1800">
              <a:latin typeface="Arial"/>
              <a:cs typeface="Arial"/>
            </a:endParaRPr>
          </a:p>
          <a:p>
            <a:pPr marL="12700">
              <a:lnSpc>
                <a:spcPct val="100000"/>
              </a:lnSpc>
            </a:pPr>
            <a:r>
              <a:rPr sz="1800" spc="50" dirty="0">
                <a:solidFill>
                  <a:srgbClr val="494949"/>
                </a:solidFill>
                <a:latin typeface="Arial"/>
                <a:cs typeface="Arial"/>
              </a:rPr>
              <a:t>where</a:t>
            </a:r>
            <a:r>
              <a:rPr sz="1800" spc="-30" dirty="0">
                <a:solidFill>
                  <a:srgbClr val="494949"/>
                </a:solidFill>
                <a:latin typeface="Arial"/>
                <a:cs typeface="Arial"/>
              </a:rPr>
              <a:t> </a:t>
            </a:r>
            <a:r>
              <a:rPr sz="1800" spc="105" dirty="0">
                <a:solidFill>
                  <a:srgbClr val="494949"/>
                </a:solidFill>
                <a:latin typeface="Arial"/>
                <a:cs typeface="Arial"/>
              </a:rPr>
              <a:t>to</a:t>
            </a:r>
            <a:r>
              <a:rPr sz="1800" spc="-40" dirty="0">
                <a:solidFill>
                  <a:srgbClr val="494949"/>
                </a:solidFill>
                <a:latin typeface="Arial"/>
                <a:cs typeface="Arial"/>
              </a:rPr>
              <a:t> </a:t>
            </a:r>
            <a:r>
              <a:rPr sz="1800" spc="75" dirty="0">
                <a:solidFill>
                  <a:srgbClr val="494949"/>
                </a:solidFill>
                <a:latin typeface="Arial"/>
                <a:cs typeface="Arial"/>
              </a:rPr>
              <a:t>meet</a:t>
            </a:r>
            <a:r>
              <a:rPr sz="1800" spc="-25" dirty="0">
                <a:solidFill>
                  <a:srgbClr val="494949"/>
                </a:solidFill>
                <a:latin typeface="Arial"/>
                <a:cs typeface="Arial"/>
              </a:rPr>
              <a:t> </a:t>
            </a:r>
            <a:r>
              <a:rPr sz="1800" spc="60" dirty="0">
                <a:solidFill>
                  <a:srgbClr val="494949"/>
                </a:solidFill>
                <a:latin typeface="Arial"/>
                <a:cs typeface="Arial"/>
              </a:rPr>
              <a:t>them.</a:t>
            </a:r>
            <a:endParaRPr sz="1800">
              <a:latin typeface="Arial"/>
              <a:cs typeface="Arial"/>
            </a:endParaRPr>
          </a:p>
          <a:p>
            <a:pPr marL="12700" marR="43815">
              <a:lnSpc>
                <a:spcPct val="100000"/>
              </a:lnSpc>
              <a:spcBef>
                <a:spcPts val="430"/>
              </a:spcBef>
            </a:pPr>
            <a:r>
              <a:rPr sz="1800" dirty="0">
                <a:solidFill>
                  <a:srgbClr val="494949"/>
                </a:solidFill>
                <a:latin typeface="Arial"/>
                <a:cs typeface="Arial"/>
              </a:rPr>
              <a:t>He</a:t>
            </a:r>
            <a:r>
              <a:rPr sz="1800" spc="55" dirty="0">
                <a:solidFill>
                  <a:srgbClr val="494949"/>
                </a:solidFill>
                <a:latin typeface="Arial"/>
                <a:cs typeface="Arial"/>
              </a:rPr>
              <a:t> </a:t>
            </a:r>
            <a:r>
              <a:rPr sz="1800" dirty="0">
                <a:solidFill>
                  <a:srgbClr val="494949"/>
                </a:solidFill>
                <a:latin typeface="Arial"/>
                <a:cs typeface="Arial"/>
              </a:rPr>
              <a:t>stands</a:t>
            </a:r>
            <a:r>
              <a:rPr sz="1800" spc="55" dirty="0">
                <a:solidFill>
                  <a:srgbClr val="494949"/>
                </a:solidFill>
                <a:latin typeface="Arial"/>
                <a:cs typeface="Arial"/>
              </a:rPr>
              <a:t> </a:t>
            </a:r>
            <a:r>
              <a:rPr sz="1800" spc="60" dirty="0">
                <a:solidFill>
                  <a:srgbClr val="494949"/>
                </a:solidFill>
                <a:latin typeface="Arial"/>
                <a:cs typeface="Arial"/>
              </a:rPr>
              <a:t>outside </a:t>
            </a:r>
            <a:r>
              <a:rPr sz="1800" spc="80" dirty="0">
                <a:solidFill>
                  <a:srgbClr val="494949"/>
                </a:solidFill>
                <a:latin typeface="Arial"/>
                <a:cs typeface="Arial"/>
              </a:rPr>
              <a:t>the</a:t>
            </a:r>
            <a:r>
              <a:rPr sz="1800" spc="70" dirty="0">
                <a:solidFill>
                  <a:srgbClr val="494949"/>
                </a:solidFill>
                <a:latin typeface="Arial"/>
                <a:cs typeface="Arial"/>
              </a:rPr>
              <a:t> </a:t>
            </a:r>
            <a:r>
              <a:rPr sz="1800" dirty="0">
                <a:solidFill>
                  <a:srgbClr val="494949"/>
                </a:solidFill>
                <a:latin typeface="Arial"/>
                <a:cs typeface="Arial"/>
              </a:rPr>
              <a:t>cinema</a:t>
            </a:r>
            <a:r>
              <a:rPr sz="1800" spc="55" dirty="0">
                <a:solidFill>
                  <a:srgbClr val="494949"/>
                </a:solidFill>
                <a:latin typeface="Arial"/>
                <a:cs typeface="Arial"/>
              </a:rPr>
              <a:t> </a:t>
            </a:r>
            <a:r>
              <a:rPr sz="1800" spc="65" dirty="0">
                <a:solidFill>
                  <a:srgbClr val="494949"/>
                </a:solidFill>
                <a:latin typeface="Arial"/>
                <a:cs typeface="Arial"/>
              </a:rPr>
              <a:t>and</a:t>
            </a:r>
            <a:r>
              <a:rPr sz="1800" spc="70" dirty="0">
                <a:solidFill>
                  <a:srgbClr val="494949"/>
                </a:solidFill>
                <a:latin typeface="Arial"/>
                <a:cs typeface="Arial"/>
              </a:rPr>
              <a:t> </a:t>
            </a:r>
            <a:r>
              <a:rPr sz="1800" dirty="0">
                <a:solidFill>
                  <a:srgbClr val="494949"/>
                </a:solidFill>
                <a:latin typeface="Arial"/>
                <a:cs typeface="Arial"/>
              </a:rPr>
              <a:t>waits.</a:t>
            </a:r>
            <a:r>
              <a:rPr sz="1800" spc="40" dirty="0">
                <a:solidFill>
                  <a:srgbClr val="494949"/>
                </a:solidFill>
                <a:latin typeface="Arial"/>
                <a:cs typeface="Arial"/>
              </a:rPr>
              <a:t> </a:t>
            </a:r>
            <a:r>
              <a:rPr sz="1800" spc="-25" dirty="0">
                <a:solidFill>
                  <a:srgbClr val="494949"/>
                </a:solidFill>
                <a:latin typeface="Arial"/>
                <a:cs typeface="Arial"/>
              </a:rPr>
              <a:t>He </a:t>
            </a:r>
            <a:r>
              <a:rPr sz="1800" dirty="0">
                <a:solidFill>
                  <a:srgbClr val="494949"/>
                </a:solidFill>
                <a:latin typeface="Arial"/>
                <a:cs typeface="Arial"/>
              </a:rPr>
              <a:t>looks</a:t>
            </a:r>
            <a:r>
              <a:rPr sz="1800" spc="-15" dirty="0">
                <a:solidFill>
                  <a:srgbClr val="494949"/>
                </a:solidFill>
                <a:latin typeface="Arial"/>
                <a:cs typeface="Arial"/>
              </a:rPr>
              <a:t> </a:t>
            </a:r>
            <a:r>
              <a:rPr sz="1800" spc="65" dirty="0">
                <a:solidFill>
                  <a:srgbClr val="494949"/>
                </a:solidFill>
                <a:latin typeface="Arial"/>
                <a:cs typeface="Arial"/>
              </a:rPr>
              <a:t>at</a:t>
            </a:r>
            <a:r>
              <a:rPr sz="1800" spc="5" dirty="0">
                <a:solidFill>
                  <a:srgbClr val="494949"/>
                </a:solidFill>
                <a:latin typeface="Arial"/>
                <a:cs typeface="Arial"/>
              </a:rPr>
              <a:t> </a:t>
            </a:r>
            <a:r>
              <a:rPr sz="1800" spc="80" dirty="0">
                <a:solidFill>
                  <a:srgbClr val="494949"/>
                </a:solidFill>
                <a:latin typeface="Arial"/>
                <a:cs typeface="Arial"/>
              </a:rPr>
              <a:t>the</a:t>
            </a:r>
            <a:r>
              <a:rPr sz="1800" spc="5" dirty="0">
                <a:solidFill>
                  <a:srgbClr val="494949"/>
                </a:solidFill>
                <a:latin typeface="Arial"/>
                <a:cs typeface="Arial"/>
              </a:rPr>
              <a:t> </a:t>
            </a:r>
            <a:r>
              <a:rPr sz="1800" spc="65" dirty="0">
                <a:solidFill>
                  <a:srgbClr val="494949"/>
                </a:solidFill>
                <a:latin typeface="Arial"/>
                <a:cs typeface="Arial"/>
              </a:rPr>
              <a:t>films</a:t>
            </a:r>
            <a:r>
              <a:rPr sz="1800" spc="-15" dirty="0">
                <a:solidFill>
                  <a:srgbClr val="494949"/>
                </a:solidFill>
                <a:latin typeface="Arial"/>
                <a:cs typeface="Arial"/>
              </a:rPr>
              <a:t> </a:t>
            </a:r>
            <a:r>
              <a:rPr sz="1800" spc="85" dirty="0">
                <a:solidFill>
                  <a:srgbClr val="494949"/>
                </a:solidFill>
                <a:latin typeface="Arial"/>
                <a:cs typeface="Arial"/>
              </a:rPr>
              <a:t>that</a:t>
            </a:r>
            <a:r>
              <a:rPr sz="1800" spc="5" dirty="0">
                <a:solidFill>
                  <a:srgbClr val="494949"/>
                </a:solidFill>
                <a:latin typeface="Arial"/>
                <a:cs typeface="Arial"/>
              </a:rPr>
              <a:t> </a:t>
            </a:r>
            <a:r>
              <a:rPr sz="1800" dirty="0">
                <a:solidFill>
                  <a:srgbClr val="494949"/>
                </a:solidFill>
                <a:latin typeface="Arial"/>
                <a:cs typeface="Arial"/>
              </a:rPr>
              <a:t>are</a:t>
            </a:r>
            <a:r>
              <a:rPr sz="1800" spc="20" dirty="0">
                <a:solidFill>
                  <a:srgbClr val="494949"/>
                </a:solidFill>
                <a:latin typeface="Arial"/>
                <a:cs typeface="Arial"/>
              </a:rPr>
              <a:t> </a:t>
            </a:r>
            <a:r>
              <a:rPr sz="1800" spc="45" dirty="0">
                <a:solidFill>
                  <a:srgbClr val="494949"/>
                </a:solidFill>
                <a:latin typeface="Arial"/>
                <a:cs typeface="Arial"/>
              </a:rPr>
              <a:t>showing</a:t>
            </a:r>
            <a:r>
              <a:rPr sz="1800" spc="-30" dirty="0">
                <a:solidFill>
                  <a:srgbClr val="494949"/>
                </a:solidFill>
                <a:latin typeface="Arial"/>
                <a:cs typeface="Arial"/>
              </a:rPr>
              <a:t> </a:t>
            </a:r>
            <a:r>
              <a:rPr sz="1800" spc="65" dirty="0">
                <a:solidFill>
                  <a:srgbClr val="494949"/>
                </a:solidFill>
                <a:latin typeface="Arial"/>
                <a:cs typeface="Arial"/>
              </a:rPr>
              <a:t>at</a:t>
            </a:r>
            <a:r>
              <a:rPr sz="1800" spc="10" dirty="0">
                <a:solidFill>
                  <a:srgbClr val="494949"/>
                </a:solidFill>
                <a:latin typeface="Arial"/>
                <a:cs typeface="Arial"/>
              </a:rPr>
              <a:t> </a:t>
            </a:r>
            <a:r>
              <a:rPr sz="1800" spc="50" dirty="0">
                <a:solidFill>
                  <a:srgbClr val="494949"/>
                </a:solidFill>
                <a:latin typeface="Arial"/>
                <a:cs typeface="Arial"/>
              </a:rPr>
              <a:t>the</a:t>
            </a:r>
            <a:endParaRPr sz="1800">
              <a:latin typeface="Arial"/>
              <a:cs typeface="Arial"/>
            </a:endParaRPr>
          </a:p>
          <a:p>
            <a:pPr marL="12700" marR="62230">
              <a:lnSpc>
                <a:spcPct val="100000"/>
              </a:lnSpc>
              <a:spcBef>
                <a:spcPts val="5"/>
              </a:spcBef>
            </a:pPr>
            <a:r>
              <a:rPr sz="1800" dirty="0">
                <a:solidFill>
                  <a:srgbClr val="494949"/>
                </a:solidFill>
                <a:latin typeface="Arial"/>
                <a:cs typeface="Arial"/>
              </a:rPr>
              <a:t>cinema.</a:t>
            </a:r>
            <a:r>
              <a:rPr sz="1800" spc="-5" dirty="0">
                <a:solidFill>
                  <a:srgbClr val="494949"/>
                </a:solidFill>
                <a:latin typeface="Arial"/>
                <a:cs typeface="Arial"/>
              </a:rPr>
              <a:t> </a:t>
            </a:r>
            <a:r>
              <a:rPr sz="1800" spc="-20" dirty="0">
                <a:solidFill>
                  <a:srgbClr val="494949"/>
                </a:solidFill>
                <a:latin typeface="Arial"/>
                <a:cs typeface="Arial"/>
              </a:rPr>
              <a:t>There’s</a:t>
            </a:r>
            <a:r>
              <a:rPr sz="1800" spc="5" dirty="0">
                <a:solidFill>
                  <a:srgbClr val="494949"/>
                </a:solidFill>
                <a:latin typeface="Arial"/>
                <a:cs typeface="Arial"/>
              </a:rPr>
              <a:t> </a:t>
            </a:r>
            <a:r>
              <a:rPr sz="1800" dirty="0">
                <a:solidFill>
                  <a:srgbClr val="494949"/>
                </a:solidFill>
                <a:latin typeface="Arial"/>
                <a:cs typeface="Arial"/>
              </a:rPr>
              <a:t>a</a:t>
            </a:r>
            <a:r>
              <a:rPr sz="1800" spc="10" dirty="0">
                <a:solidFill>
                  <a:srgbClr val="494949"/>
                </a:solidFill>
                <a:latin typeface="Arial"/>
                <a:cs typeface="Arial"/>
              </a:rPr>
              <a:t> </a:t>
            </a:r>
            <a:r>
              <a:rPr sz="1800" dirty="0">
                <a:solidFill>
                  <a:srgbClr val="494949"/>
                </a:solidFill>
                <a:latin typeface="Arial"/>
                <a:cs typeface="Arial"/>
              </a:rPr>
              <a:t>science</a:t>
            </a:r>
            <a:r>
              <a:rPr sz="1800" spc="15" dirty="0">
                <a:solidFill>
                  <a:srgbClr val="494949"/>
                </a:solidFill>
                <a:latin typeface="Arial"/>
                <a:cs typeface="Arial"/>
              </a:rPr>
              <a:t> </a:t>
            </a:r>
            <a:r>
              <a:rPr sz="1800" spc="65" dirty="0">
                <a:solidFill>
                  <a:srgbClr val="494949"/>
                </a:solidFill>
                <a:latin typeface="Arial"/>
                <a:cs typeface="Arial"/>
              </a:rPr>
              <a:t>fiction</a:t>
            </a:r>
            <a:r>
              <a:rPr sz="1800" spc="-5" dirty="0">
                <a:solidFill>
                  <a:srgbClr val="494949"/>
                </a:solidFill>
                <a:latin typeface="Arial"/>
                <a:cs typeface="Arial"/>
              </a:rPr>
              <a:t> </a:t>
            </a:r>
            <a:r>
              <a:rPr sz="1800" spc="60" dirty="0">
                <a:solidFill>
                  <a:srgbClr val="494949"/>
                </a:solidFill>
                <a:latin typeface="Arial"/>
                <a:cs typeface="Arial"/>
              </a:rPr>
              <a:t>film,</a:t>
            </a:r>
            <a:r>
              <a:rPr sz="1800" spc="-15" dirty="0">
                <a:solidFill>
                  <a:srgbClr val="494949"/>
                </a:solidFill>
                <a:latin typeface="Arial"/>
                <a:cs typeface="Arial"/>
              </a:rPr>
              <a:t> </a:t>
            </a:r>
            <a:r>
              <a:rPr sz="1800" spc="-50" dirty="0">
                <a:solidFill>
                  <a:srgbClr val="494949"/>
                </a:solidFill>
                <a:latin typeface="Arial"/>
                <a:cs typeface="Arial"/>
              </a:rPr>
              <a:t>a </a:t>
            </a:r>
            <a:r>
              <a:rPr sz="1800" spc="75" dirty="0">
                <a:solidFill>
                  <a:srgbClr val="494949"/>
                </a:solidFill>
                <a:latin typeface="Arial"/>
                <a:cs typeface="Arial"/>
              </a:rPr>
              <a:t>horror,</a:t>
            </a:r>
            <a:r>
              <a:rPr sz="1800" spc="5" dirty="0">
                <a:solidFill>
                  <a:srgbClr val="494949"/>
                </a:solidFill>
                <a:latin typeface="Arial"/>
                <a:cs typeface="Arial"/>
              </a:rPr>
              <a:t> </a:t>
            </a:r>
            <a:r>
              <a:rPr sz="1800" spc="65" dirty="0">
                <a:solidFill>
                  <a:srgbClr val="494949"/>
                </a:solidFill>
                <a:latin typeface="Arial"/>
                <a:cs typeface="Arial"/>
              </a:rPr>
              <a:t>and</a:t>
            </a:r>
            <a:r>
              <a:rPr sz="1800" spc="5" dirty="0">
                <a:solidFill>
                  <a:srgbClr val="494949"/>
                </a:solidFill>
                <a:latin typeface="Arial"/>
                <a:cs typeface="Arial"/>
              </a:rPr>
              <a:t> </a:t>
            </a:r>
            <a:r>
              <a:rPr sz="1800" spc="100" dirty="0">
                <a:solidFill>
                  <a:srgbClr val="494949"/>
                </a:solidFill>
                <a:latin typeface="Arial"/>
                <a:cs typeface="Arial"/>
              </a:rPr>
              <a:t>two</a:t>
            </a:r>
            <a:r>
              <a:rPr sz="1800" spc="10" dirty="0">
                <a:solidFill>
                  <a:srgbClr val="494949"/>
                </a:solidFill>
                <a:latin typeface="Arial"/>
                <a:cs typeface="Arial"/>
              </a:rPr>
              <a:t> </a:t>
            </a:r>
            <a:r>
              <a:rPr sz="1800" dirty="0">
                <a:solidFill>
                  <a:srgbClr val="494949"/>
                </a:solidFill>
                <a:latin typeface="Arial"/>
                <a:cs typeface="Arial"/>
              </a:rPr>
              <a:t>comedies.</a:t>
            </a:r>
            <a:r>
              <a:rPr sz="1800" spc="15" dirty="0">
                <a:solidFill>
                  <a:srgbClr val="494949"/>
                </a:solidFill>
                <a:latin typeface="Arial"/>
                <a:cs typeface="Arial"/>
              </a:rPr>
              <a:t> </a:t>
            </a:r>
            <a:r>
              <a:rPr sz="1800" spc="85" dirty="0">
                <a:solidFill>
                  <a:srgbClr val="494949"/>
                </a:solidFill>
                <a:latin typeface="Arial"/>
                <a:cs typeface="Arial"/>
              </a:rPr>
              <a:t>Horror</a:t>
            </a:r>
            <a:r>
              <a:rPr sz="1800" spc="15" dirty="0">
                <a:solidFill>
                  <a:srgbClr val="494949"/>
                </a:solidFill>
                <a:latin typeface="Arial"/>
                <a:cs typeface="Arial"/>
              </a:rPr>
              <a:t> </a:t>
            </a:r>
            <a:r>
              <a:rPr sz="1800" spc="65" dirty="0">
                <a:solidFill>
                  <a:srgbClr val="494949"/>
                </a:solidFill>
                <a:latin typeface="Arial"/>
                <a:cs typeface="Arial"/>
              </a:rPr>
              <a:t>films</a:t>
            </a:r>
            <a:r>
              <a:rPr sz="1800" spc="-5" dirty="0">
                <a:solidFill>
                  <a:srgbClr val="494949"/>
                </a:solidFill>
                <a:latin typeface="Arial"/>
                <a:cs typeface="Arial"/>
              </a:rPr>
              <a:t> </a:t>
            </a:r>
            <a:r>
              <a:rPr sz="1800" spc="40" dirty="0">
                <a:solidFill>
                  <a:srgbClr val="494949"/>
                </a:solidFill>
                <a:latin typeface="Arial"/>
                <a:cs typeface="Arial"/>
              </a:rPr>
              <a:t>and </a:t>
            </a:r>
            <a:r>
              <a:rPr sz="1800" dirty="0">
                <a:solidFill>
                  <a:srgbClr val="494949"/>
                </a:solidFill>
                <a:latin typeface="Arial"/>
                <a:cs typeface="Arial"/>
              </a:rPr>
              <a:t>comedies</a:t>
            </a:r>
            <a:r>
              <a:rPr sz="1800" spc="60" dirty="0">
                <a:solidFill>
                  <a:srgbClr val="494949"/>
                </a:solidFill>
                <a:latin typeface="Arial"/>
                <a:cs typeface="Arial"/>
              </a:rPr>
              <a:t> </a:t>
            </a:r>
            <a:r>
              <a:rPr sz="1800" dirty="0">
                <a:solidFill>
                  <a:srgbClr val="494949"/>
                </a:solidFill>
                <a:latin typeface="Arial"/>
                <a:cs typeface="Arial"/>
              </a:rPr>
              <a:t>are</a:t>
            </a:r>
            <a:r>
              <a:rPr sz="1800" spc="90" dirty="0">
                <a:solidFill>
                  <a:srgbClr val="494949"/>
                </a:solidFill>
                <a:latin typeface="Arial"/>
                <a:cs typeface="Arial"/>
              </a:rPr>
              <a:t> </a:t>
            </a:r>
            <a:r>
              <a:rPr sz="1800" spc="-45" dirty="0">
                <a:solidFill>
                  <a:srgbClr val="494949"/>
                </a:solidFill>
                <a:latin typeface="Arial"/>
                <a:cs typeface="Arial"/>
              </a:rPr>
              <a:t>Steve’s</a:t>
            </a:r>
            <a:r>
              <a:rPr sz="1800" spc="95" dirty="0">
                <a:solidFill>
                  <a:srgbClr val="494949"/>
                </a:solidFill>
                <a:latin typeface="Arial"/>
                <a:cs typeface="Arial"/>
              </a:rPr>
              <a:t> </a:t>
            </a:r>
            <a:r>
              <a:rPr sz="1800" spc="-10" dirty="0">
                <a:solidFill>
                  <a:srgbClr val="494949"/>
                </a:solidFill>
                <a:latin typeface="Arial"/>
                <a:cs typeface="Arial"/>
              </a:rPr>
              <a:t>favourites.</a:t>
            </a:r>
            <a:endParaRPr sz="1800">
              <a:latin typeface="Arial"/>
              <a:cs typeface="Arial"/>
            </a:endParaRPr>
          </a:p>
        </p:txBody>
      </p:sp>
      <p:pic>
        <p:nvPicPr>
          <p:cNvPr id="27" name="object 27"/>
          <p:cNvPicPr/>
          <p:nvPr/>
        </p:nvPicPr>
        <p:blipFill>
          <a:blip r:embed="rId9" cstate="print"/>
          <a:stretch>
            <a:fillRect/>
          </a:stretch>
        </p:blipFill>
        <p:spPr>
          <a:xfrm>
            <a:off x="6457188" y="2805683"/>
            <a:ext cx="2260091" cy="197510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81862" y="-8383"/>
            <a:ext cx="7833359" cy="6431280"/>
            <a:chOff x="1310639" y="0"/>
            <a:chExt cx="7833359" cy="6431280"/>
          </a:xfrm>
          <a:solidFill>
            <a:schemeClr val="bg2"/>
          </a:solidFill>
        </p:grpSpPr>
        <p:sp>
          <p:nvSpPr>
            <p:cNvPr id="3" name="object 3"/>
            <p:cNvSpPr/>
            <p:nvPr/>
          </p:nvSpPr>
          <p:spPr>
            <a:xfrm>
              <a:off x="5943599" y="0"/>
              <a:ext cx="3200400" cy="6431280"/>
            </a:xfrm>
            <a:custGeom>
              <a:avLst/>
              <a:gdLst/>
              <a:ahLst/>
              <a:cxnLst/>
              <a:rect l="l" t="t" r="r" b="b"/>
              <a:pathLst>
                <a:path w="3200400" h="6431280">
                  <a:moveTo>
                    <a:pt x="3200400" y="0"/>
                  </a:moveTo>
                  <a:lnTo>
                    <a:pt x="670559" y="0"/>
                  </a:lnTo>
                  <a:lnTo>
                    <a:pt x="0" y="6431280"/>
                  </a:lnTo>
                  <a:lnTo>
                    <a:pt x="3200400" y="6431280"/>
                  </a:lnTo>
                  <a:lnTo>
                    <a:pt x="3200400" y="0"/>
                  </a:lnTo>
                  <a:close/>
                </a:path>
              </a:pathLst>
            </a:custGeom>
            <a:grpFill/>
          </p:spPr>
          <p:txBody>
            <a:bodyPr wrap="square" lIns="0" tIns="0" rIns="0" bIns="0" rtlCol="0"/>
            <a:lstStyle/>
            <a:p>
              <a:endParaRPr/>
            </a:p>
          </p:txBody>
        </p:sp>
        <p:sp>
          <p:nvSpPr>
            <p:cNvPr id="4" name="object 4"/>
            <p:cNvSpPr/>
            <p:nvPr/>
          </p:nvSpPr>
          <p:spPr>
            <a:xfrm>
              <a:off x="1354835" y="240791"/>
              <a:ext cx="7781925" cy="728980"/>
            </a:xfrm>
            <a:custGeom>
              <a:avLst/>
              <a:gdLst/>
              <a:ahLst/>
              <a:cxnLst/>
              <a:rect l="l" t="t" r="r" b="b"/>
              <a:pathLst>
                <a:path w="7781925" h="728980">
                  <a:moveTo>
                    <a:pt x="7781544" y="0"/>
                  </a:moveTo>
                  <a:lnTo>
                    <a:pt x="0" y="0"/>
                  </a:lnTo>
                  <a:lnTo>
                    <a:pt x="0" y="728471"/>
                  </a:lnTo>
                  <a:lnTo>
                    <a:pt x="7781544" y="728471"/>
                  </a:lnTo>
                  <a:lnTo>
                    <a:pt x="7781544" y="0"/>
                  </a:lnTo>
                  <a:close/>
                </a:path>
              </a:pathLst>
            </a:custGeom>
            <a:grpFill/>
          </p:spPr>
          <p:txBody>
            <a:bodyPr wrap="square" lIns="0" tIns="0" rIns="0" bIns="0" rtlCol="0"/>
            <a:lstStyle/>
            <a:p>
              <a:endParaRPr/>
            </a:p>
          </p:txBody>
        </p:sp>
        <p:sp>
          <p:nvSpPr>
            <p:cNvPr id="5" name="object 5"/>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grpFill/>
          </p:spPr>
          <p:txBody>
            <a:bodyPr wrap="square" lIns="0" tIns="0" rIns="0" bIns="0" rtlCol="0"/>
            <a:lstStyle/>
            <a:p>
              <a:endParaRPr/>
            </a:p>
          </p:txBody>
        </p:sp>
      </p:grpSp>
      <p:sp>
        <p:nvSpPr>
          <p:cNvPr id="7" name="object 7"/>
          <p:cNvSpPr txBox="1">
            <a:spLocks noGrp="1"/>
          </p:cNvSpPr>
          <p:nvPr>
            <p:ph type="title"/>
          </p:nvPr>
        </p:nvSpPr>
        <p:spPr>
          <a:xfrm>
            <a:off x="1405635" y="288056"/>
            <a:ext cx="6571343" cy="1049235"/>
          </a:xfrm>
          <a:prstGeom prst="rect">
            <a:avLst/>
          </a:prstGeom>
        </p:spPr>
        <p:txBody>
          <a:bodyPr vert="horz" wrap="square" lIns="0" tIns="156540" rIns="0" bIns="0" rtlCol="0">
            <a:spAutoFit/>
          </a:bodyPr>
          <a:lstStyle/>
          <a:p>
            <a:pPr marL="173355">
              <a:lnSpc>
                <a:spcPct val="100000"/>
              </a:lnSpc>
              <a:spcBef>
                <a:spcPts val="95"/>
              </a:spcBef>
            </a:pPr>
            <a:r>
              <a:rPr spc="-135" dirty="0"/>
              <a:t>True</a:t>
            </a:r>
            <a:r>
              <a:rPr spc="-130" dirty="0"/>
              <a:t> </a:t>
            </a:r>
            <a:r>
              <a:rPr spc="-35" dirty="0"/>
              <a:t>or</a:t>
            </a:r>
            <a:r>
              <a:rPr spc="-140" dirty="0"/>
              <a:t> </a:t>
            </a:r>
            <a:r>
              <a:rPr spc="-20" dirty="0"/>
              <a:t>False?</a:t>
            </a:r>
          </a:p>
        </p:txBody>
      </p:sp>
      <p:sp>
        <p:nvSpPr>
          <p:cNvPr id="8" name="object 8"/>
          <p:cNvSpPr txBox="1"/>
          <p:nvPr/>
        </p:nvSpPr>
        <p:spPr>
          <a:xfrm>
            <a:off x="1303782" y="2544317"/>
            <a:ext cx="7589520" cy="66294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1.</a:t>
            </a:r>
            <a:r>
              <a:rPr sz="1400" dirty="0">
                <a:solidFill>
                  <a:srgbClr val="494949"/>
                </a:solidFill>
                <a:latin typeface="Arial"/>
                <a:cs typeface="Arial"/>
              </a:rPr>
              <a:t>	</a:t>
            </a:r>
            <a:r>
              <a:rPr sz="1400" spc="-10" dirty="0">
                <a:solidFill>
                  <a:srgbClr val="494949"/>
                </a:solidFill>
                <a:latin typeface="Arial"/>
                <a:cs typeface="Arial"/>
              </a:rPr>
              <a:t>Steve</a:t>
            </a:r>
            <a:r>
              <a:rPr sz="1400" spc="-25" dirty="0">
                <a:solidFill>
                  <a:srgbClr val="494949"/>
                </a:solidFill>
                <a:latin typeface="Arial"/>
                <a:cs typeface="Arial"/>
              </a:rPr>
              <a:t> </a:t>
            </a:r>
            <a:r>
              <a:rPr sz="1400" dirty="0">
                <a:solidFill>
                  <a:srgbClr val="494949"/>
                </a:solidFill>
                <a:latin typeface="Arial"/>
                <a:cs typeface="Arial"/>
              </a:rPr>
              <a:t>is</a:t>
            </a:r>
            <a:r>
              <a:rPr sz="1400" spc="-40" dirty="0">
                <a:solidFill>
                  <a:srgbClr val="494949"/>
                </a:solidFill>
                <a:latin typeface="Arial"/>
                <a:cs typeface="Arial"/>
              </a:rPr>
              <a:t> </a:t>
            </a:r>
            <a:r>
              <a:rPr sz="1400" spc="55" dirty="0">
                <a:solidFill>
                  <a:srgbClr val="494949"/>
                </a:solidFill>
                <a:latin typeface="Arial"/>
                <a:cs typeface="Arial"/>
              </a:rPr>
              <a:t>confident</a:t>
            </a:r>
            <a:r>
              <a:rPr sz="1400" spc="-40" dirty="0">
                <a:solidFill>
                  <a:srgbClr val="494949"/>
                </a:solidFill>
                <a:latin typeface="Arial"/>
                <a:cs typeface="Arial"/>
              </a:rPr>
              <a:t> </a:t>
            </a:r>
            <a:r>
              <a:rPr sz="1400" spc="70" dirty="0">
                <a:solidFill>
                  <a:srgbClr val="494949"/>
                </a:solidFill>
                <a:latin typeface="Arial"/>
                <a:cs typeface="Arial"/>
              </a:rPr>
              <a:t>about</a:t>
            </a:r>
            <a:r>
              <a:rPr sz="1400" spc="-15" dirty="0">
                <a:solidFill>
                  <a:srgbClr val="494949"/>
                </a:solidFill>
                <a:latin typeface="Arial"/>
                <a:cs typeface="Arial"/>
              </a:rPr>
              <a:t> </a:t>
            </a:r>
            <a:r>
              <a:rPr sz="1400" spc="55" dirty="0">
                <a:solidFill>
                  <a:srgbClr val="494949"/>
                </a:solidFill>
                <a:latin typeface="Arial"/>
                <a:cs typeface="Arial"/>
              </a:rPr>
              <a:t>meeting</a:t>
            </a:r>
            <a:r>
              <a:rPr sz="1400" spc="-40" dirty="0">
                <a:solidFill>
                  <a:srgbClr val="494949"/>
                </a:solidFill>
                <a:latin typeface="Arial"/>
                <a:cs typeface="Arial"/>
              </a:rPr>
              <a:t> </a:t>
            </a:r>
            <a:r>
              <a:rPr sz="1400" dirty="0">
                <a:solidFill>
                  <a:srgbClr val="494949"/>
                </a:solidFill>
                <a:latin typeface="Arial"/>
                <a:cs typeface="Arial"/>
              </a:rPr>
              <a:t>Erin</a:t>
            </a:r>
            <a:r>
              <a:rPr sz="1400" spc="-25" dirty="0">
                <a:solidFill>
                  <a:srgbClr val="494949"/>
                </a:solidFill>
                <a:latin typeface="Arial"/>
                <a:cs typeface="Arial"/>
              </a:rPr>
              <a:t> </a:t>
            </a:r>
            <a:r>
              <a:rPr sz="1400" spc="45" dirty="0">
                <a:solidFill>
                  <a:srgbClr val="494949"/>
                </a:solidFill>
                <a:latin typeface="Arial"/>
                <a:cs typeface="Arial"/>
              </a:rPr>
              <a:t>tonight.</a:t>
            </a:r>
            <a:endParaRPr sz="1400">
              <a:latin typeface="Arial"/>
              <a:cs typeface="Arial"/>
            </a:endParaRPr>
          </a:p>
        </p:txBody>
      </p:sp>
      <p:sp>
        <p:nvSpPr>
          <p:cNvPr id="9" name="object 9"/>
          <p:cNvSpPr txBox="1"/>
          <p:nvPr/>
        </p:nvSpPr>
        <p:spPr>
          <a:xfrm>
            <a:off x="1303782" y="3309365"/>
            <a:ext cx="7589520" cy="66167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2.</a:t>
            </a:r>
            <a:r>
              <a:rPr sz="1400" dirty="0">
                <a:solidFill>
                  <a:srgbClr val="494949"/>
                </a:solidFill>
                <a:latin typeface="Arial"/>
                <a:cs typeface="Arial"/>
              </a:rPr>
              <a:t>	He</a:t>
            </a:r>
            <a:r>
              <a:rPr sz="1400" spc="105" dirty="0">
                <a:solidFill>
                  <a:srgbClr val="494949"/>
                </a:solidFill>
                <a:latin typeface="Arial"/>
                <a:cs typeface="Arial"/>
              </a:rPr>
              <a:t> </a:t>
            </a:r>
            <a:r>
              <a:rPr sz="1400" dirty="0">
                <a:solidFill>
                  <a:srgbClr val="494949"/>
                </a:solidFill>
                <a:latin typeface="Arial"/>
                <a:cs typeface="Arial"/>
              </a:rPr>
              <a:t>began</a:t>
            </a:r>
            <a:r>
              <a:rPr sz="1400" spc="85" dirty="0">
                <a:solidFill>
                  <a:srgbClr val="494949"/>
                </a:solidFill>
                <a:latin typeface="Arial"/>
                <a:cs typeface="Arial"/>
              </a:rPr>
              <a:t> </a:t>
            </a:r>
            <a:r>
              <a:rPr sz="1400" dirty="0">
                <a:solidFill>
                  <a:srgbClr val="494949"/>
                </a:solidFill>
                <a:latin typeface="Arial"/>
                <a:cs typeface="Arial"/>
              </a:rPr>
              <a:t>getting</a:t>
            </a:r>
            <a:r>
              <a:rPr sz="1400" spc="85" dirty="0">
                <a:solidFill>
                  <a:srgbClr val="494949"/>
                </a:solidFill>
                <a:latin typeface="Arial"/>
                <a:cs typeface="Arial"/>
              </a:rPr>
              <a:t> </a:t>
            </a:r>
            <a:r>
              <a:rPr sz="1400" dirty="0">
                <a:solidFill>
                  <a:srgbClr val="494949"/>
                </a:solidFill>
                <a:latin typeface="Arial"/>
                <a:cs typeface="Arial"/>
              </a:rPr>
              <a:t>ready</a:t>
            </a:r>
            <a:r>
              <a:rPr sz="1400" spc="90" dirty="0">
                <a:solidFill>
                  <a:srgbClr val="494949"/>
                </a:solidFill>
                <a:latin typeface="Arial"/>
                <a:cs typeface="Arial"/>
              </a:rPr>
              <a:t> </a:t>
            </a:r>
            <a:r>
              <a:rPr sz="1400" dirty="0">
                <a:solidFill>
                  <a:srgbClr val="494949"/>
                </a:solidFill>
                <a:latin typeface="Arial"/>
                <a:cs typeface="Arial"/>
              </a:rPr>
              <a:t>an</a:t>
            </a:r>
            <a:r>
              <a:rPr sz="1400" spc="95" dirty="0">
                <a:solidFill>
                  <a:srgbClr val="494949"/>
                </a:solidFill>
                <a:latin typeface="Arial"/>
                <a:cs typeface="Arial"/>
              </a:rPr>
              <a:t> </a:t>
            </a:r>
            <a:r>
              <a:rPr sz="1400" spc="80" dirty="0">
                <a:solidFill>
                  <a:srgbClr val="494949"/>
                </a:solidFill>
                <a:latin typeface="Arial"/>
                <a:cs typeface="Arial"/>
              </a:rPr>
              <a:t>hour</a:t>
            </a:r>
            <a:r>
              <a:rPr sz="1400" spc="105" dirty="0">
                <a:solidFill>
                  <a:srgbClr val="494949"/>
                </a:solidFill>
                <a:latin typeface="Arial"/>
                <a:cs typeface="Arial"/>
              </a:rPr>
              <a:t> </a:t>
            </a:r>
            <a:r>
              <a:rPr sz="1400" spc="-20" dirty="0">
                <a:solidFill>
                  <a:srgbClr val="494949"/>
                </a:solidFill>
                <a:latin typeface="Arial"/>
                <a:cs typeface="Arial"/>
              </a:rPr>
              <a:t>ago.</a:t>
            </a:r>
            <a:endParaRPr sz="1400">
              <a:latin typeface="Arial"/>
              <a:cs typeface="Arial"/>
            </a:endParaRPr>
          </a:p>
        </p:txBody>
      </p:sp>
      <p:sp>
        <p:nvSpPr>
          <p:cNvPr id="10" name="object 10"/>
          <p:cNvSpPr txBox="1"/>
          <p:nvPr/>
        </p:nvSpPr>
        <p:spPr>
          <a:xfrm>
            <a:off x="1303782" y="4074414"/>
            <a:ext cx="7589520" cy="66167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3.</a:t>
            </a:r>
            <a:r>
              <a:rPr sz="1400" dirty="0">
                <a:solidFill>
                  <a:srgbClr val="494949"/>
                </a:solidFill>
                <a:latin typeface="Arial"/>
                <a:cs typeface="Arial"/>
              </a:rPr>
              <a:t>	</a:t>
            </a:r>
            <a:r>
              <a:rPr sz="1400" spc="-10" dirty="0">
                <a:solidFill>
                  <a:srgbClr val="494949"/>
                </a:solidFill>
                <a:latin typeface="Arial"/>
                <a:cs typeface="Arial"/>
              </a:rPr>
              <a:t>Steve</a:t>
            </a:r>
            <a:r>
              <a:rPr sz="1400" spc="25" dirty="0">
                <a:solidFill>
                  <a:srgbClr val="494949"/>
                </a:solidFill>
                <a:latin typeface="Arial"/>
                <a:cs typeface="Arial"/>
              </a:rPr>
              <a:t> </a:t>
            </a:r>
            <a:r>
              <a:rPr sz="1400" dirty="0">
                <a:solidFill>
                  <a:srgbClr val="494949"/>
                </a:solidFill>
                <a:latin typeface="Arial"/>
                <a:cs typeface="Arial"/>
              </a:rPr>
              <a:t>is</a:t>
            </a:r>
            <a:r>
              <a:rPr sz="1400" spc="10" dirty="0">
                <a:solidFill>
                  <a:srgbClr val="494949"/>
                </a:solidFill>
                <a:latin typeface="Arial"/>
                <a:cs typeface="Arial"/>
              </a:rPr>
              <a:t> </a:t>
            </a:r>
            <a:r>
              <a:rPr sz="1400" dirty="0">
                <a:solidFill>
                  <a:srgbClr val="494949"/>
                </a:solidFill>
                <a:latin typeface="Arial"/>
                <a:cs typeface="Arial"/>
              </a:rPr>
              <a:t>driving </a:t>
            </a:r>
            <a:r>
              <a:rPr sz="1400" spc="85" dirty="0">
                <a:solidFill>
                  <a:srgbClr val="494949"/>
                </a:solidFill>
                <a:latin typeface="Arial"/>
                <a:cs typeface="Arial"/>
              </a:rPr>
              <a:t>to</a:t>
            </a:r>
            <a:r>
              <a:rPr sz="1400" spc="50" dirty="0">
                <a:solidFill>
                  <a:srgbClr val="494949"/>
                </a:solidFill>
                <a:latin typeface="Arial"/>
                <a:cs typeface="Arial"/>
              </a:rPr>
              <a:t> </a:t>
            </a:r>
            <a:r>
              <a:rPr sz="1400" spc="60" dirty="0">
                <a:solidFill>
                  <a:srgbClr val="494949"/>
                </a:solidFill>
                <a:latin typeface="Arial"/>
                <a:cs typeface="Arial"/>
              </a:rPr>
              <a:t>the</a:t>
            </a:r>
            <a:r>
              <a:rPr sz="1400" spc="45" dirty="0">
                <a:solidFill>
                  <a:srgbClr val="494949"/>
                </a:solidFill>
                <a:latin typeface="Arial"/>
                <a:cs typeface="Arial"/>
              </a:rPr>
              <a:t> </a:t>
            </a:r>
            <a:r>
              <a:rPr sz="1400" spc="-10" dirty="0">
                <a:solidFill>
                  <a:srgbClr val="494949"/>
                </a:solidFill>
                <a:latin typeface="Arial"/>
                <a:cs typeface="Arial"/>
              </a:rPr>
              <a:t>cinema.</a:t>
            </a:r>
            <a:endParaRPr sz="1400">
              <a:latin typeface="Arial"/>
              <a:cs typeface="Arial"/>
            </a:endParaRPr>
          </a:p>
        </p:txBody>
      </p:sp>
      <p:sp>
        <p:nvSpPr>
          <p:cNvPr id="11" name="object 11"/>
          <p:cNvSpPr txBox="1"/>
          <p:nvPr/>
        </p:nvSpPr>
        <p:spPr>
          <a:xfrm>
            <a:off x="1303782" y="4837938"/>
            <a:ext cx="7589520" cy="662940"/>
          </a:xfrm>
          <a:prstGeom prst="rect">
            <a:avLst/>
          </a:prstGeom>
          <a:ln w="28575">
            <a:solidFill>
              <a:srgbClr val="39A9DF"/>
            </a:solidFill>
          </a:ln>
        </p:spPr>
        <p:txBody>
          <a:bodyPr vert="horz" wrap="square" lIns="0" tIns="10795" rIns="0" bIns="0" rtlCol="0">
            <a:spAutoFit/>
          </a:bodyPr>
          <a:lstStyle/>
          <a:p>
            <a:pPr>
              <a:lnSpc>
                <a:spcPct val="100000"/>
              </a:lnSpc>
              <a:spcBef>
                <a:spcPts val="8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4.</a:t>
            </a:r>
            <a:r>
              <a:rPr sz="1400" dirty="0">
                <a:solidFill>
                  <a:srgbClr val="494949"/>
                </a:solidFill>
                <a:latin typeface="Arial"/>
                <a:cs typeface="Arial"/>
              </a:rPr>
              <a:t>	He</a:t>
            </a:r>
            <a:r>
              <a:rPr sz="1400" spc="35" dirty="0">
                <a:solidFill>
                  <a:srgbClr val="494949"/>
                </a:solidFill>
                <a:latin typeface="Arial"/>
                <a:cs typeface="Arial"/>
              </a:rPr>
              <a:t> </a:t>
            </a:r>
            <a:r>
              <a:rPr sz="1400" dirty="0">
                <a:solidFill>
                  <a:srgbClr val="494949"/>
                </a:solidFill>
                <a:latin typeface="Arial"/>
                <a:cs typeface="Arial"/>
              </a:rPr>
              <a:t>doesn’t</a:t>
            </a:r>
            <a:r>
              <a:rPr sz="1400" spc="20" dirty="0">
                <a:solidFill>
                  <a:srgbClr val="494949"/>
                </a:solidFill>
                <a:latin typeface="Arial"/>
                <a:cs typeface="Arial"/>
              </a:rPr>
              <a:t> </a:t>
            </a:r>
            <a:r>
              <a:rPr sz="1400" spc="55" dirty="0">
                <a:solidFill>
                  <a:srgbClr val="494949"/>
                </a:solidFill>
                <a:latin typeface="Arial"/>
                <a:cs typeface="Arial"/>
              </a:rPr>
              <a:t>know</a:t>
            </a:r>
            <a:r>
              <a:rPr sz="1400" spc="35" dirty="0">
                <a:solidFill>
                  <a:srgbClr val="494949"/>
                </a:solidFill>
                <a:latin typeface="Arial"/>
                <a:cs typeface="Arial"/>
              </a:rPr>
              <a:t> </a:t>
            </a:r>
            <a:r>
              <a:rPr sz="1400" dirty="0">
                <a:solidFill>
                  <a:srgbClr val="494949"/>
                </a:solidFill>
                <a:latin typeface="Arial"/>
                <a:cs typeface="Arial"/>
              </a:rPr>
              <a:t>where</a:t>
            </a:r>
            <a:r>
              <a:rPr sz="1400" spc="10" dirty="0">
                <a:solidFill>
                  <a:srgbClr val="494949"/>
                </a:solidFill>
                <a:latin typeface="Arial"/>
                <a:cs typeface="Arial"/>
              </a:rPr>
              <a:t> </a:t>
            </a:r>
            <a:r>
              <a:rPr sz="1400" spc="85" dirty="0">
                <a:solidFill>
                  <a:srgbClr val="494949"/>
                </a:solidFill>
                <a:latin typeface="Arial"/>
                <a:cs typeface="Arial"/>
              </a:rPr>
              <a:t>to</a:t>
            </a:r>
            <a:r>
              <a:rPr sz="1400" spc="50" dirty="0">
                <a:solidFill>
                  <a:srgbClr val="494949"/>
                </a:solidFill>
                <a:latin typeface="Arial"/>
                <a:cs typeface="Arial"/>
              </a:rPr>
              <a:t> </a:t>
            </a:r>
            <a:r>
              <a:rPr sz="1400" spc="65" dirty="0">
                <a:solidFill>
                  <a:srgbClr val="494949"/>
                </a:solidFill>
                <a:latin typeface="Arial"/>
                <a:cs typeface="Arial"/>
              </a:rPr>
              <a:t>meet</a:t>
            </a:r>
            <a:r>
              <a:rPr sz="1400" spc="30" dirty="0">
                <a:solidFill>
                  <a:srgbClr val="494949"/>
                </a:solidFill>
                <a:latin typeface="Arial"/>
                <a:cs typeface="Arial"/>
              </a:rPr>
              <a:t> </a:t>
            </a:r>
            <a:r>
              <a:rPr sz="1400" spc="-20" dirty="0">
                <a:solidFill>
                  <a:srgbClr val="494949"/>
                </a:solidFill>
                <a:latin typeface="Arial"/>
                <a:cs typeface="Arial"/>
              </a:rPr>
              <a:t>Sara</a:t>
            </a:r>
            <a:r>
              <a:rPr sz="1400" spc="10" dirty="0">
                <a:solidFill>
                  <a:srgbClr val="494949"/>
                </a:solidFill>
                <a:latin typeface="Arial"/>
                <a:cs typeface="Arial"/>
              </a:rPr>
              <a:t> </a:t>
            </a:r>
            <a:r>
              <a:rPr sz="1400" spc="50" dirty="0">
                <a:solidFill>
                  <a:srgbClr val="494949"/>
                </a:solidFill>
                <a:latin typeface="Arial"/>
                <a:cs typeface="Arial"/>
              </a:rPr>
              <a:t>and</a:t>
            </a:r>
            <a:r>
              <a:rPr sz="1400" spc="35" dirty="0">
                <a:solidFill>
                  <a:srgbClr val="494949"/>
                </a:solidFill>
                <a:latin typeface="Arial"/>
                <a:cs typeface="Arial"/>
              </a:rPr>
              <a:t> </a:t>
            </a:r>
            <a:r>
              <a:rPr sz="1400" spc="-20" dirty="0">
                <a:solidFill>
                  <a:srgbClr val="494949"/>
                </a:solidFill>
                <a:latin typeface="Arial"/>
                <a:cs typeface="Arial"/>
              </a:rPr>
              <a:t>Tom.</a:t>
            </a:r>
            <a:endParaRPr sz="1400">
              <a:latin typeface="Arial"/>
              <a:cs typeface="Arial"/>
            </a:endParaRPr>
          </a:p>
        </p:txBody>
      </p:sp>
      <p:sp>
        <p:nvSpPr>
          <p:cNvPr id="12" name="object 12"/>
          <p:cNvSpPr txBox="1"/>
          <p:nvPr/>
        </p:nvSpPr>
        <p:spPr>
          <a:xfrm>
            <a:off x="1303782" y="5612129"/>
            <a:ext cx="7589520" cy="662940"/>
          </a:xfrm>
          <a:prstGeom prst="rect">
            <a:avLst/>
          </a:prstGeom>
          <a:ln w="28575">
            <a:solidFill>
              <a:srgbClr val="39A9DF"/>
            </a:solidFill>
          </a:ln>
        </p:spPr>
        <p:txBody>
          <a:bodyPr vert="horz" wrap="square" lIns="0" tIns="10160" rIns="0" bIns="0" rtlCol="0">
            <a:spAutoFit/>
          </a:bodyPr>
          <a:lstStyle/>
          <a:p>
            <a:pPr>
              <a:lnSpc>
                <a:spcPct val="100000"/>
              </a:lnSpc>
              <a:spcBef>
                <a:spcPts val="8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5.</a:t>
            </a:r>
            <a:r>
              <a:rPr sz="1400" dirty="0">
                <a:solidFill>
                  <a:srgbClr val="494949"/>
                </a:solidFill>
                <a:latin typeface="Arial"/>
                <a:cs typeface="Arial"/>
              </a:rPr>
              <a:t>	</a:t>
            </a:r>
            <a:r>
              <a:rPr sz="1400" spc="75" dirty="0">
                <a:solidFill>
                  <a:srgbClr val="494949"/>
                </a:solidFill>
                <a:latin typeface="Arial"/>
                <a:cs typeface="Arial"/>
              </a:rPr>
              <a:t>Horror</a:t>
            </a:r>
            <a:r>
              <a:rPr sz="1400" spc="45" dirty="0">
                <a:solidFill>
                  <a:srgbClr val="494949"/>
                </a:solidFill>
                <a:latin typeface="Arial"/>
                <a:cs typeface="Arial"/>
              </a:rPr>
              <a:t> </a:t>
            </a:r>
            <a:r>
              <a:rPr sz="1400" spc="50" dirty="0">
                <a:solidFill>
                  <a:srgbClr val="494949"/>
                </a:solidFill>
                <a:latin typeface="Arial"/>
                <a:cs typeface="Arial"/>
              </a:rPr>
              <a:t>films</a:t>
            </a:r>
            <a:r>
              <a:rPr sz="1400" spc="-5" dirty="0">
                <a:solidFill>
                  <a:srgbClr val="494949"/>
                </a:solidFill>
                <a:latin typeface="Arial"/>
                <a:cs typeface="Arial"/>
              </a:rPr>
              <a:t> </a:t>
            </a:r>
            <a:r>
              <a:rPr sz="1400" spc="50" dirty="0">
                <a:solidFill>
                  <a:srgbClr val="494949"/>
                </a:solidFill>
                <a:latin typeface="Arial"/>
                <a:cs typeface="Arial"/>
              </a:rPr>
              <a:t>and </a:t>
            </a:r>
            <a:r>
              <a:rPr sz="1400" dirty="0">
                <a:solidFill>
                  <a:srgbClr val="494949"/>
                </a:solidFill>
                <a:latin typeface="Arial"/>
                <a:cs typeface="Arial"/>
              </a:rPr>
              <a:t>comedies</a:t>
            </a:r>
            <a:r>
              <a:rPr sz="1400" spc="-15" dirty="0">
                <a:solidFill>
                  <a:srgbClr val="494949"/>
                </a:solidFill>
                <a:latin typeface="Arial"/>
                <a:cs typeface="Arial"/>
              </a:rPr>
              <a:t> </a:t>
            </a:r>
            <a:r>
              <a:rPr sz="1400" dirty="0">
                <a:solidFill>
                  <a:srgbClr val="494949"/>
                </a:solidFill>
                <a:latin typeface="Arial"/>
                <a:cs typeface="Arial"/>
              </a:rPr>
              <a:t>are</a:t>
            </a:r>
            <a:r>
              <a:rPr sz="1400" spc="35" dirty="0">
                <a:solidFill>
                  <a:srgbClr val="494949"/>
                </a:solidFill>
                <a:latin typeface="Arial"/>
                <a:cs typeface="Arial"/>
              </a:rPr>
              <a:t> </a:t>
            </a:r>
            <a:r>
              <a:rPr sz="1400" spc="-35" dirty="0">
                <a:solidFill>
                  <a:srgbClr val="494949"/>
                </a:solidFill>
                <a:latin typeface="Arial"/>
                <a:cs typeface="Arial"/>
              </a:rPr>
              <a:t>Steve’s</a:t>
            </a:r>
            <a:r>
              <a:rPr sz="1400" spc="10" dirty="0">
                <a:solidFill>
                  <a:srgbClr val="494949"/>
                </a:solidFill>
                <a:latin typeface="Arial"/>
                <a:cs typeface="Arial"/>
              </a:rPr>
              <a:t> </a:t>
            </a:r>
            <a:r>
              <a:rPr sz="1400" spc="-10" dirty="0">
                <a:solidFill>
                  <a:srgbClr val="494949"/>
                </a:solidFill>
                <a:latin typeface="Arial"/>
                <a:cs typeface="Arial"/>
              </a:rPr>
              <a:t>favourites.</a:t>
            </a:r>
            <a:endParaRPr sz="1400">
              <a:latin typeface="Arial"/>
              <a:cs typeface="Arial"/>
            </a:endParaRPr>
          </a:p>
        </p:txBody>
      </p:sp>
      <p:grpSp>
        <p:nvGrpSpPr>
          <p:cNvPr id="13" name="object 13"/>
          <p:cNvGrpSpPr/>
          <p:nvPr/>
        </p:nvGrpSpPr>
        <p:grpSpPr>
          <a:xfrm>
            <a:off x="6954202" y="2757106"/>
            <a:ext cx="1483995" cy="3302635"/>
            <a:chOff x="6954202" y="2757106"/>
            <a:chExt cx="1483995" cy="3302635"/>
          </a:xfrm>
        </p:grpSpPr>
        <p:sp>
          <p:nvSpPr>
            <p:cNvPr id="14" name="object 14"/>
            <p:cNvSpPr/>
            <p:nvPr/>
          </p:nvSpPr>
          <p:spPr>
            <a:xfrm>
              <a:off x="6968490" y="277139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15" name="object 15"/>
            <p:cNvSpPr/>
            <p:nvPr/>
          </p:nvSpPr>
          <p:spPr>
            <a:xfrm>
              <a:off x="6968490" y="277139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16" name="object 16"/>
            <p:cNvSpPr/>
            <p:nvPr/>
          </p:nvSpPr>
          <p:spPr>
            <a:xfrm>
              <a:off x="8207502" y="277139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17" name="object 17"/>
            <p:cNvSpPr/>
            <p:nvPr/>
          </p:nvSpPr>
          <p:spPr>
            <a:xfrm>
              <a:off x="8207502" y="277139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18" name="object 18"/>
            <p:cNvSpPr/>
            <p:nvPr/>
          </p:nvSpPr>
          <p:spPr>
            <a:xfrm>
              <a:off x="6968490" y="3534918"/>
              <a:ext cx="215265" cy="216535"/>
            </a:xfrm>
            <a:custGeom>
              <a:avLst/>
              <a:gdLst/>
              <a:ahLst/>
              <a:cxnLst/>
              <a:rect l="l" t="t" r="r" b="b"/>
              <a:pathLst>
                <a:path w="215265" h="216535">
                  <a:moveTo>
                    <a:pt x="214883" y="0"/>
                  </a:moveTo>
                  <a:lnTo>
                    <a:pt x="0" y="0"/>
                  </a:lnTo>
                  <a:lnTo>
                    <a:pt x="0" y="216408"/>
                  </a:lnTo>
                  <a:lnTo>
                    <a:pt x="214883" y="216408"/>
                  </a:lnTo>
                  <a:lnTo>
                    <a:pt x="214883" y="0"/>
                  </a:lnTo>
                  <a:close/>
                </a:path>
              </a:pathLst>
            </a:custGeom>
            <a:solidFill>
              <a:srgbClr val="FFFFFF"/>
            </a:solidFill>
          </p:spPr>
          <p:txBody>
            <a:bodyPr wrap="square" lIns="0" tIns="0" rIns="0" bIns="0" rtlCol="0"/>
            <a:lstStyle/>
            <a:p>
              <a:endParaRPr/>
            </a:p>
          </p:txBody>
        </p:sp>
        <p:sp>
          <p:nvSpPr>
            <p:cNvPr id="19" name="object 19"/>
            <p:cNvSpPr/>
            <p:nvPr/>
          </p:nvSpPr>
          <p:spPr>
            <a:xfrm>
              <a:off x="6968490" y="3534918"/>
              <a:ext cx="215265" cy="216535"/>
            </a:xfrm>
            <a:custGeom>
              <a:avLst/>
              <a:gdLst/>
              <a:ahLst/>
              <a:cxnLst/>
              <a:rect l="l" t="t" r="r" b="b"/>
              <a:pathLst>
                <a:path w="215265" h="216535">
                  <a:moveTo>
                    <a:pt x="0" y="216408"/>
                  </a:moveTo>
                  <a:lnTo>
                    <a:pt x="214883" y="216408"/>
                  </a:lnTo>
                  <a:lnTo>
                    <a:pt x="214883" y="0"/>
                  </a:lnTo>
                  <a:lnTo>
                    <a:pt x="0" y="0"/>
                  </a:lnTo>
                  <a:lnTo>
                    <a:pt x="0" y="216408"/>
                  </a:lnTo>
                  <a:close/>
                </a:path>
              </a:pathLst>
            </a:custGeom>
            <a:ln w="28575">
              <a:solidFill>
                <a:srgbClr val="39A9DF"/>
              </a:solidFill>
            </a:ln>
          </p:spPr>
          <p:txBody>
            <a:bodyPr wrap="square" lIns="0" tIns="0" rIns="0" bIns="0" rtlCol="0"/>
            <a:lstStyle/>
            <a:p>
              <a:endParaRPr/>
            </a:p>
          </p:txBody>
        </p:sp>
        <p:sp>
          <p:nvSpPr>
            <p:cNvPr id="20" name="object 20"/>
            <p:cNvSpPr/>
            <p:nvPr/>
          </p:nvSpPr>
          <p:spPr>
            <a:xfrm>
              <a:off x="8207502" y="3534918"/>
              <a:ext cx="216535" cy="216535"/>
            </a:xfrm>
            <a:custGeom>
              <a:avLst/>
              <a:gdLst/>
              <a:ahLst/>
              <a:cxnLst/>
              <a:rect l="l" t="t" r="r" b="b"/>
              <a:pathLst>
                <a:path w="216534" h="216535">
                  <a:moveTo>
                    <a:pt x="216407" y="0"/>
                  </a:moveTo>
                  <a:lnTo>
                    <a:pt x="0" y="0"/>
                  </a:lnTo>
                  <a:lnTo>
                    <a:pt x="0" y="216408"/>
                  </a:lnTo>
                  <a:lnTo>
                    <a:pt x="216407" y="216408"/>
                  </a:lnTo>
                  <a:lnTo>
                    <a:pt x="216407" y="0"/>
                  </a:lnTo>
                  <a:close/>
                </a:path>
              </a:pathLst>
            </a:custGeom>
            <a:solidFill>
              <a:srgbClr val="FFFFFF"/>
            </a:solidFill>
          </p:spPr>
          <p:txBody>
            <a:bodyPr wrap="square" lIns="0" tIns="0" rIns="0" bIns="0" rtlCol="0"/>
            <a:lstStyle/>
            <a:p>
              <a:endParaRPr/>
            </a:p>
          </p:txBody>
        </p:sp>
        <p:sp>
          <p:nvSpPr>
            <p:cNvPr id="21" name="object 21"/>
            <p:cNvSpPr/>
            <p:nvPr/>
          </p:nvSpPr>
          <p:spPr>
            <a:xfrm>
              <a:off x="8207502" y="3534918"/>
              <a:ext cx="216535" cy="216535"/>
            </a:xfrm>
            <a:custGeom>
              <a:avLst/>
              <a:gdLst/>
              <a:ahLst/>
              <a:cxnLst/>
              <a:rect l="l" t="t" r="r" b="b"/>
              <a:pathLst>
                <a:path w="216534" h="216535">
                  <a:moveTo>
                    <a:pt x="0" y="216408"/>
                  </a:moveTo>
                  <a:lnTo>
                    <a:pt x="216407" y="216408"/>
                  </a:lnTo>
                  <a:lnTo>
                    <a:pt x="216407" y="0"/>
                  </a:lnTo>
                  <a:lnTo>
                    <a:pt x="0" y="0"/>
                  </a:lnTo>
                  <a:lnTo>
                    <a:pt x="0" y="216408"/>
                  </a:lnTo>
                  <a:close/>
                </a:path>
              </a:pathLst>
            </a:custGeom>
            <a:ln w="28575">
              <a:solidFill>
                <a:srgbClr val="39A9DF"/>
              </a:solidFill>
            </a:ln>
          </p:spPr>
          <p:txBody>
            <a:bodyPr wrap="square" lIns="0" tIns="0" rIns="0" bIns="0" rtlCol="0"/>
            <a:lstStyle/>
            <a:p>
              <a:endParaRPr/>
            </a:p>
          </p:txBody>
        </p:sp>
        <p:sp>
          <p:nvSpPr>
            <p:cNvPr id="22" name="object 22"/>
            <p:cNvSpPr/>
            <p:nvPr/>
          </p:nvSpPr>
          <p:spPr>
            <a:xfrm>
              <a:off x="6968490" y="4299966"/>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3" name="object 23"/>
            <p:cNvSpPr/>
            <p:nvPr/>
          </p:nvSpPr>
          <p:spPr>
            <a:xfrm>
              <a:off x="6968490" y="4299966"/>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4" name="object 24"/>
            <p:cNvSpPr/>
            <p:nvPr/>
          </p:nvSpPr>
          <p:spPr>
            <a:xfrm>
              <a:off x="8207502" y="4299966"/>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5" name="object 25"/>
            <p:cNvSpPr/>
            <p:nvPr/>
          </p:nvSpPr>
          <p:spPr>
            <a:xfrm>
              <a:off x="8207502" y="4299966"/>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26" name="object 26"/>
            <p:cNvSpPr/>
            <p:nvPr/>
          </p:nvSpPr>
          <p:spPr>
            <a:xfrm>
              <a:off x="6968490" y="506501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7" name="object 27"/>
            <p:cNvSpPr/>
            <p:nvPr/>
          </p:nvSpPr>
          <p:spPr>
            <a:xfrm>
              <a:off x="6968490" y="506501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8" name="object 28"/>
            <p:cNvSpPr/>
            <p:nvPr/>
          </p:nvSpPr>
          <p:spPr>
            <a:xfrm>
              <a:off x="8207502" y="506501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9" name="object 29"/>
            <p:cNvSpPr/>
            <p:nvPr/>
          </p:nvSpPr>
          <p:spPr>
            <a:xfrm>
              <a:off x="8207502" y="506501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30" name="object 30"/>
            <p:cNvSpPr/>
            <p:nvPr/>
          </p:nvSpPr>
          <p:spPr>
            <a:xfrm>
              <a:off x="6968490" y="5830061"/>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31" name="object 31"/>
            <p:cNvSpPr/>
            <p:nvPr/>
          </p:nvSpPr>
          <p:spPr>
            <a:xfrm>
              <a:off x="6968490" y="5830061"/>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32" name="object 32"/>
            <p:cNvSpPr/>
            <p:nvPr/>
          </p:nvSpPr>
          <p:spPr>
            <a:xfrm>
              <a:off x="8207502" y="5830061"/>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33" name="object 33"/>
            <p:cNvSpPr/>
            <p:nvPr/>
          </p:nvSpPr>
          <p:spPr>
            <a:xfrm>
              <a:off x="8207502" y="5830061"/>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grpSp>
      <p:sp>
        <p:nvSpPr>
          <p:cNvPr id="34" name="object 34"/>
          <p:cNvSpPr txBox="1"/>
          <p:nvPr/>
        </p:nvSpPr>
        <p:spPr>
          <a:xfrm>
            <a:off x="6794372" y="2101342"/>
            <a:ext cx="1762125" cy="228909"/>
          </a:xfrm>
          <a:prstGeom prst="rect">
            <a:avLst/>
          </a:prstGeom>
          <a:ln>
            <a:solidFill>
              <a:schemeClr val="tx1"/>
            </a:solidFill>
          </a:ln>
        </p:spPr>
        <p:txBody>
          <a:bodyPr vert="horz" wrap="square" lIns="0" tIns="13335" rIns="0" bIns="0" rtlCol="0">
            <a:spAutoFit/>
          </a:bodyPr>
          <a:lstStyle/>
          <a:p>
            <a:pPr marL="12700">
              <a:lnSpc>
                <a:spcPct val="100000"/>
              </a:lnSpc>
              <a:spcBef>
                <a:spcPts val="105"/>
              </a:spcBef>
              <a:tabLst>
                <a:tab pos="1257935" algn="l"/>
              </a:tabLst>
            </a:pPr>
            <a:r>
              <a:rPr sz="1400" spc="-20" dirty="0">
                <a:latin typeface="Arial"/>
                <a:cs typeface="Arial"/>
              </a:rPr>
              <a:t>TRUE</a:t>
            </a:r>
            <a:r>
              <a:rPr sz="1400" dirty="0">
                <a:solidFill>
                  <a:srgbClr val="39A9DF"/>
                </a:solidFill>
                <a:latin typeface="Arial"/>
                <a:cs typeface="Arial"/>
              </a:rPr>
              <a:t>	</a:t>
            </a:r>
            <a:r>
              <a:rPr sz="1400" spc="-110" dirty="0">
                <a:latin typeface="Arial"/>
                <a:cs typeface="Arial"/>
              </a:rPr>
              <a:t>FALSE</a:t>
            </a:r>
            <a:endParaRPr sz="1400" dirty="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1810511" y="1188719"/>
            <a:ext cx="6210299" cy="3688079"/>
          </a:xfrm>
          <a:prstGeom prst="rect">
            <a:avLst/>
          </a:prstGeom>
        </p:spPr>
      </p:pic>
      <p:sp>
        <p:nvSpPr>
          <p:cNvPr id="7" name="object 7"/>
          <p:cNvSpPr txBox="1">
            <a:spLocks noGrp="1"/>
          </p:cNvSpPr>
          <p:nvPr>
            <p:ph type="title"/>
          </p:nvPr>
        </p:nvSpPr>
        <p:spPr>
          <a:xfrm>
            <a:off x="1460260" y="253316"/>
            <a:ext cx="5873230"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60" dirty="0"/>
              <a:t>What</a:t>
            </a:r>
            <a:r>
              <a:rPr spc="-140" dirty="0"/>
              <a:t> </a:t>
            </a:r>
            <a:r>
              <a:rPr spc="-105" dirty="0"/>
              <a:t>are</a:t>
            </a:r>
            <a:r>
              <a:rPr spc="-130" dirty="0"/>
              <a:t> </a:t>
            </a:r>
            <a:r>
              <a:rPr spc="-85" dirty="0"/>
              <a:t>they</a:t>
            </a:r>
            <a:r>
              <a:rPr spc="-130" dirty="0"/>
              <a:t> </a:t>
            </a:r>
            <a:r>
              <a:rPr spc="-20" dirty="0"/>
              <a:t>watching?</a:t>
            </a:r>
          </a:p>
        </p:txBody>
      </p:sp>
      <p:sp>
        <p:nvSpPr>
          <p:cNvPr id="8" name="object 8"/>
          <p:cNvSpPr txBox="1"/>
          <p:nvPr/>
        </p:nvSpPr>
        <p:spPr>
          <a:xfrm>
            <a:off x="900683" y="5122164"/>
            <a:ext cx="7992109" cy="1042669"/>
          </a:xfrm>
          <a:prstGeom prst="rect">
            <a:avLst/>
          </a:prstGeom>
          <a:solidFill>
            <a:schemeClr val="bg2"/>
          </a:solidFill>
        </p:spPr>
        <p:txBody>
          <a:bodyPr vert="horz" wrap="square" lIns="0" tIns="107950" rIns="0" bIns="0" rtlCol="0">
            <a:spAutoFit/>
          </a:bodyPr>
          <a:lstStyle/>
          <a:p>
            <a:pPr>
              <a:lnSpc>
                <a:spcPct val="100000"/>
              </a:lnSpc>
              <a:spcBef>
                <a:spcPts val="850"/>
              </a:spcBef>
            </a:pPr>
            <a:endParaRPr sz="1800">
              <a:latin typeface="Times New Roman"/>
              <a:cs typeface="Times New Roman"/>
            </a:endParaRPr>
          </a:p>
          <a:p>
            <a:pPr marL="142875" algn="ctr">
              <a:lnSpc>
                <a:spcPct val="100000"/>
              </a:lnSpc>
              <a:tabLst>
                <a:tab pos="4064635" algn="l"/>
              </a:tabLst>
            </a:pPr>
            <a:r>
              <a:rPr sz="1800" spc="-10" dirty="0">
                <a:solidFill>
                  <a:srgbClr val="494949"/>
                </a:solidFill>
                <a:latin typeface="Arial Black"/>
                <a:cs typeface="Arial Black"/>
              </a:rPr>
              <a:t>horror</a:t>
            </a:r>
            <a:r>
              <a:rPr sz="1800" dirty="0">
                <a:solidFill>
                  <a:srgbClr val="494949"/>
                </a:solidFill>
                <a:latin typeface="Arial Black"/>
                <a:cs typeface="Arial Black"/>
              </a:rPr>
              <a:t>	</a:t>
            </a:r>
            <a:r>
              <a:rPr sz="1800" spc="-10" dirty="0">
                <a:solidFill>
                  <a:srgbClr val="494949"/>
                </a:solidFill>
                <a:latin typeface="Arial Black"/>
                <a:cs typeface="Arial Black"/>
              </a:rPr>
              <a:t>comedy</a:t>
            </a:r>
            <a:endParaRPr sz="1800">
              <a:latin typeface="Arial Black"/>
              <a:cs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13103" y="134539"/>
            <a:ext cx="7825740" cy="728980"/>
            <a:chOff x="1310639" y="240791"/>
            <a:chExt cx="7825740" cy="728980"/>
          </a:xfrm>
          <a:solidFill>
            <a:schemeClr val="bg2"/>
          </a:solidFill>
        </p:grpSpPr>
        <p:sp>
          <p:nvSpPr>
            <p:cNvPr id="3" name="object 3"/>
            <p:cNvSpPr/>
            <p:nvPr/>
          </p:nvSpPr>
          <p:spPr>
            <a:xfrm>
              <a:off x="1354835" y="240791"/>
              <a:ext cx="7781925" cy="728980"/>
            </a:xfrm>
            <a:custGeom>
              <a:avLst/>
              <a:gdLst/>
              <a:ahLst/>
              <a:cxnLst/>
              <a:rect l="l" t="t" r="r" b="b"/>
              <a:pathLst>
                <a:path w="7781925" h="728980">
                  <a:moveTo>
                    <a:pt x="7781544" y="0"/>
                  </a:moveTo>
                  <a:lnTo>
                    <a:pt x="0" y="0"/>
                  </a:lnTo>
                  <a:lnTo>
                    <a:pt x="0" y="728471"/>
                  </a:lnTo>
                  <a:lnTo>
                    <a:pt x="7781544" y="728471"/>
                  </a:lnTo>
                  <a:lnTo>
                    <a:pt x="7781544" y="0"/>
                  </a:lnTo>
                  <a:close/>
                </a:path>
              </a:pathLst>
            </a:custGeom>
            <a:grpFill/>
          </p:spPr>
          <p:txBody>
            <a:bodyPr wrap="square" lIns="0" tIns="0" rIns="0" bIns="0" rtlCol="0"/>
            <a:lstStyle/>
            <a:p>
              <a:endParaRPr/>
            </a:p>
          </p:txBody>
        </p:sp>
        <p:sp>
          <p:nvSpPr>
            <p:cNvPr id="4" name="object 4"/>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grpFill/>
          </p:spPr>
          <p:txBody>
            <a:bodyPr wrap="square" lIns="0" tIns="0" rIns="0" bIns="0" rtlCol="0"/>
            <a:lstStyle/>
            <a:p>
              <a:endParaRPr/>
            </a:p>
          </p:txBody>
        </p:sp>
      </p:grpSp>
      <p:sp>
        <p:nvSpPr>
          <p:cNvPr id="6" name="object 6"/>
          <p:cNvSpPr txBox="1">
            <a:spLocks noGrp="1"/>
          </p:cNvSpPr>
          <p:nvPr>
            <p:ph type="title"/>
          </p:nvPr>
        </p:nvSpPr>
        <p:spPr>
          <a:xfrm>
            <a:off x="1213103" y="118328"/>
            <a:ext cx="7473697" cy="527401"/>
          </a:xfrm>
          <a:prstGeom prst="rect">
            <a:avLst/>
          </a:prstGeom>
        </p:spPr>
        <p:txBody>
          <a:bodyPr vert="horz" wrap="square" lIns="0" tIns="156540" rIns="0" bIns="0" rtlCol="0">
            <a:spAutoFit/>
          </a:bodyPr>
          <a:lstStyle/>
          <a:p>
            <a:pPr marL="173355">
              <a:lnSpc>
                <a:spcPct val="100000"/>
              </a:lnSpc>
              <a:spcBef>
                <a:spcPts val="95"/>
              </a:spcBef>
            </a:pPr>
            <a:r>
              <a:rPr sz="2400" b="1" spc="-100" dirty="0"/>
              <a:t>What’s</a:t>
            </a:r>
            <a:r>
              <a:rPr sz="2400" b="1" spc="-114" dirty="0"/>
              <a:t> </a:t>
            </a:r>
            <a:r>
              <a:rPr sz="2400" b="1" spc="-50" dirty="0"/>
              <a:t>your</a:t>
            </a:r>
            <a:r>
              <a:rPr sz="2400" b="1" spc="-120" dirty="0"/>
              <a:t> </a:t>
            </a:r>
            <a:r>
              <a:rPr sz="2400" b="1" spc="-70" dirty="0"/>
              <a:t>favourite</a:t>
            </a:r>
            <a:r>
              <a:rPr sz="2400" b="1" spc="-130" dirty="0"/>
              <a:t> </a:t>
            </a:r>
            <a:r>
              <a:rPr sz="2400" b="1" spc="-50" dirty="0"/>
              <a:t>film</a:t>
            </a:r>
            <a:r>
              <a:rPr sz="2400" b="1" spc="-135" dirty="0"/>
              <a:t> </a:t>
            </a:r>
            <a:r>
              <a:rPr sz="2400" b="1" spc="-140" dirty="0"/>
              <a:t>genre?</a:t>
            </a:r>
            <a:r>
              <a:rPr sz="2400" b="1" spc="-110" dirty="0"/>
              <a:t> </a:t>
            </a:r>
            <a:r>
              <a:rPr sz="2400" b="1" spc="-20" dirty="0"/>
              <a:t>Why?</a:t>
            </a:r>
          </a:p>
        </p:txBody>
      </p:sp>
      <p:grpSp>
        <p:nvGrpSpPr>
          <p:cNvPr id="7" name="object 7"/>
          <p:cNvGrpSpPr/>
          <p:nvPr/>
        </p:nvGrpSpPr>
        <p:grpSpPr>
          <a:xfrm>
            <a:off x="2100072" y="3052572"/>
            <a:ext cx="2234565" cy="567055"/>
            <a:chOff x="2100072" y="3052572"/>
            <a:chExt cx="2234565" cy="567055"/>
          </a:xfrm>
        </p:grpSpPr>
        <p:sp>
          <p:nvSpPr>
            <p:cNvPr id="8" name="object 8"/>
            <p:cNvSpPr/>
            <p:nvPr/>
          </p:nvSpPr>
          <p:spPr>
            <a:xfrm>
              <a:off x="2119122" y="3102864"/>
              <a:ext cx="2196465" cy="497840"/>
            </a:xfrm>
            <a:custGeom>
              <a:avLst/>
              <a:gdLst/>
              <a:ahLst/>
              <a:cxnLst/>
              <a:rect l="l" t="t" r="r" b="b"/>
              <a:pathLst>
                <a:path w="2196465" h="497839">
                  <a:moveTo>
                    <a:pt x="0" y="497586"/>
                  </a:moveTo>
                  <a:lnTo>
                    <a:pt x="2196083" y="497586"/>
                  </a:lnTo>
                  <a:lnTo>
                    <a:pt x="2196083" y="0"/>
                  </a:lnTo>
                  <a:lnTo>
                    <a:pt x="0" y="0"/>
                  </a:lnTo>
                  <a:lnTo>
                    <a:pt x="0" y="497586"/>
                  </a:lnTo>
                  <a:close/>
                </a:path>
              </a:pathLst>
            </a:custGeom>
            <a:solidFill>
              <a:srgbClr val="B8F5DF"/>
            </a:solidFill>
          </p:spPr>
          <p:txBody>
            <a:bodyPr wrap="square" lIns="0" tIns="0" rIns="0" bIns="0" rtlCol="0"/>
            <a:lstStyle/>
            <a:p>
              <a:endParaRPr/>
            </a:p>
          </p:txBody>
        </p:sp>
        <p:sp>
          <p:nvSpPr>
            <p:cNvPr id="9" name="object 9"/>
            <p:cNvSpPr/>
            <p:nvPr/>
          </p:nvSpPr>
          <p:spPr>
            <a:xfrm>
              <a:off x="2119122" y="3071622"/>
              <a:ext cx="2196465" cy="528955"/>
            </a:xfrm>
            <a:custGeom>
              <a:avLst/>
              <a:gdLst/>
              <a:ahLst/>
              <a:cxnLst/>
              <a:rect l="l" t="t" r="r" b="b"/>
              <a:pathLst>
                <a:path w="2196465" h="528954">
                  <a:moveTo>
                    <a:pt x="0" y="528827"/>
                  </a:moveTo>
                  <a:lnTo>
                    <a:pt x="2196083" y="528827"/>
                  </a:lnTo>
                  <a:lnTo>
                    <a:pt x="2196083" y="0"/>
                  </a:lnTo>
                  <a:lnTo>
                    <a:pt x="0" y="0"/>
                  </a:lnTo>
                  <a:lnTo>
                    <a:pt x="0" y="528827"/>
                  </a:lnTo>
                  <a:close/>
                </a:path>
              </a:pathLst>
            </a:custGeom>
            <a:ln w="38100">
              <a:solidFill>
                <a:srgbClr val="B8F5DF"/>
              </a:solidFill>
            </a:ln>
          </p:spPr>
          <p:txBody>
            <a:bodyPr wrap="square" lIns="0" tIns="0" rIns="0" bIns="0" rtlCol="0"/>
            <a:lstStyle/>
            <a:p>
              <a:endParaRPr/>
            </a:p>
          </p:txBody>
        </p:sp>
      </p:grpSp>
      <p:sp>
        <p:nvSpPr>
          <p:cNvPr id="10" name="object 10"/>
          <p:cNvSpPr txBox="1"/>
          <p:nvPr/>
        </p:nvSpPr>
        <p:spPr>
          <a:xfrm>
            <a:off x="2138172" y="3242310"/>
            <a:ext cx="2158365" cy="239395"/>
          </a:xfrm>
          <a:prstGeom prst="rect">
            <a:avLst/>
          </a:prstGeom>
        </p:spPr>
        <p:txBody>
          <a:bodyPr vert="horz" wrap="square" lIns="0" tIns="13335" rIns="0" bIns="0" rtlCol="0">
            <a:spAutoFit/>
          </a:bodyPr>
          <a:lstStyle/>
          <a:p>
            <a:pPr algn="ctr">
              <a:lnSpc>
                <a:spcPct val="100000"/>
              </a:lnSpc>
              <a:spcBef>
                <a:spcPts val="105"/>
              </a:spcBef>
            </a:pPr>
            <a:r>
              <a:rPr sz="1400" spc="-10" dirty="0">
                <a:solidFill>
                  <a:srgbClr val="494949"/>
                </a:solidFill>
                <a:latin typeface="Arial"/>
                <a:cs typeface="Arial"/>
              </a:rPr>
              <a:t>comedy</a:t>
            </a:r>
            <a:endParaRPr sz="1400">
              <a:latin typeface="Arial"/>
              <a:cs typeface="Arial"/>
            </a:endParaRPr>
          </a:p>
        </p:txBody>
      </p:sp>
      <p:grpSp>
        <p:nvGrpSpPr>
          <p:cNvPr id="11" name="object 11"/>
          <p:cNvGrpSpPr/>
          <p:nvPr/>
        </p:nvGrpSpPr>
        <p:grpSpPr>
          <a:xfrm>
            <a:off x="1944623" y="1095755"/>
            <a:ext cx="2543810" cy="2118360"/>
            <a:chOff x="1944623" y="1095755"/>
            <a:chExt cx="2543810" cy="2118360"/>
          </a:xfrm>
        </p:grpSpPr>
        <p:pic>
          <p:nvPicPr>
            <p:cNvPr id="12" name="object 12"/>
            <p:cNvPicPr/>
            <p:nvPr/>
          </p:nvPicPr>
          <p:blipFill>
            <a:blip r:embed="rId2" cstate="print"/>
            <a:stretch>
              <a:fillRect/>
            </a:stretch>
          </p:blipFill>
          <p:spPr>
            <a:xfrm>
              <a:off x="2014727" y="1272539"/>
              <a:ext cx="2391155" cy="1941576"/>
            </a:xfrm>
            <a:prstGeom prst="rect">
              <a:avLst/>
            </a:prstGeom>
            <a:ln>
              <a:solidFill>
                <a:schemeClr val="tx1"/>
              </a:solidFill>
            </a:ln>
          </p:spPr>
        </p:pic>
        <p:pic>
          <p:nvPicPr>
            <p:cNvPr id="13" name="object 13"/>
            <p:cNvPicPr/>
            <p:nvPr/>
          </p:nvPicPr>
          <p:blipFill>
            <a:blip r:embed="rId3" cstate="print"/>
            <a:stretch>
              <a:fillRect/>
            </a:stretch>
          </p:blipFill>
          <p:spPr>
            <a:xfrm>
              <a:off x="1982723" y="1133855"/>
              <a:ext cx="2467355" cy="1969008"/>
            </a:xfrm>
            <a:prstGeom prst="rect">
              <a:avLst/>
            </a:prstGeom>
            <a:ln>
              <a:solidFill>
                <a:schemeClr val="tx1"/>
              </a:solidFill>
            </a:ln>
          </p:spPr>
        </p:pic>
        <p:sp>
          <p:nvSpPr>
            <p:cNvPr id="14" name="object 14"/>
            <p:cNvSpPr/>
            <p:nvPr/>
          </p:nvSpPr>
          <p:spPr>
            <a:xfrm>
              <a:off x="1963673" y="1114805"/>
              <a:ext cx="2505710" cy="2007235"/>
            </a:xfrm>
            <a:custGeom>
              <a:avLst/>
              <a:gdLst/>
              <a:ahLst/>
              <a:cxnLst/>
              <a:rect l="l" t="t" r="r" b="b"/>
              <a:pathLst>
                <a:path w="2505710" h="2007235">
                  <a:moveTo>
                    <a:pt x="0" y="2007108"/>
                  </a:moveTo>
                  <a:lnTo>
                    <a:pt x="2505455" y="2007108"/>
                  </a:lnTo>
                  <a:lnTo>
                    <a:pt x="2505455" y="0"/>
                  </a:lnTo>
                  <a:lnTo>
                    <a:pt x="0" y="0"/>
                  </a:lnTo>
                  <a:lnTo>
                    <a:pt x="0" y="2007108"/>
                  </a:lnTo>
                  <a:close/>
                </a:path>
              </a:pathLst>
            </a:custGeom>
            <a:ln w="38100">
              <a:solidFill>
                <a:schemeClr val="tx1"/>
              </a:solidFill>
            </a:ln>
          </p:spPr>
          <p:txBody>
            <a:bodyPr wrap="square" lIns="0" tIns="0" rIns="0" bIns="0" rtlCol="0"/>
            <a:lstStyle/>
            <a:p>
              <a:endParaRPr/>
            </a:p>
          </p:txBody>
        </p:sp>
      </p:grpSp>
      <p:grpSp>
        <p:nvGrpSpPr>
          <p:cNvPr id="15" name="object 15"/>
          <p:cNvGrpSpPr/>
          <p:nvPr/>
        </p:nvGrpSpPr>
        <p:grpSpPr>
          <a:xfrm>
            <a:off x="2100072" y="5725667"/>
            <a:ext cx="2234565" cy="565785"/>
            <a:chOff x="2100072" y="5725667"/>
            <a:chExt cx="2234565" cy="565785"/>
          </a:xfrm>
        </p:grpSpPr>
        <p:sp>
          <p:nvSpPr>
            <p:cNvPr id="16" name="object 16"/>
            <p:cNvSpPr/>
            <p:nvPr/>
          </p:nvSpPr>
          <p:spPr>
            <a:xfrm>
              <a:off x="2119122" y="5774435"/>
              <a:ext cx="2196465" cy="497840"/>
            </a:xfrm>
            <a:custGeom>
              <a:avLst/>
              <a:gdLst/>
              <a:ahLst/>
              <a:cxnLst/>
              <a:rect l="l" t="t" r="r" b="b"/>
              <a:pathLst>
                <a:path w="2196465" h="497839">
                  <a:moveTo>
                    <a:pt x="0" y="497585"/>
                  </a:moveTo>
                  <a:lnTo>
                    <a:pt x="2196083" y="497585"/>
                  </a:lnTo>
                  <a:lnTo>
                    <a:pt x="2196083" y="0"/>
                  </a:lnTo>
                  <a:lnTo>
                    <a:pt x="0" y="0"/>
                  </a:lnTo>
                  <a:lnTo>
                    <a:pt x="0" y="497585"/>
                  </a:lnTo>
                  <a:close/>
                </a:path>
              </a:pathLst>
            </a:custGeom>
            <a:solidFill>
              <a:srgbClr val="B8F5DF"/>
            </a:solidFill>
          </p:spPr>
          <p:txBody>
            <a:bodyPr wrap="square" lIns="0" tIns="0" rIns="0" bIns="0" rtlCol="0"/>
            <a:lstStyle/>
            <a:p>
              <a:endParaRPr/>
            </a:p>
          </p:txBody>
        </p:sp>
        <p:sp>
          <p:nvSpPr>
            <p:cNvPr id="17" name="object 17"/>
            <p:cNvSpPr/>
            <p:nvPr/>
          </p:nvSpPr>
          <p:spPr>
            <a:xfrm>
              <a:off x="2119122" y="5744717"/>
              <a:ext cx="2196465" cy="527685"/>
            </a:xfrm>
            <a:custGeom>
              <a:avLst/>
              <a:gdLst/>
              <a:ahLst/>
              <a:cxnLst/>
              <a:rect l="l" t="t" r="r" b="b"/>
              <a:pathLst>
                <a:path w="2196465" h="527685">
                  <a:moveTo>
                    <a:pt x="0" y="527303"/>
                  </a:moveTo>
                  <a:lnTo>
                    <a:pt x="2196083" y="527303"/>
                  </a:lnTo>
                  <a:lnTo>
                    <a:pt x="2196083" y="0"/>
                  </a:lnTo>
                  <a:lnTo>
                    <a:pt x="0" y="0"/>
                  </a:lnTo>
                  <a:lnTo>
                    <a:pt x="0" y="527303"/>
                  </a:lnTo>
                  <a:close/>
                </a:path>
              </a:pathLst>
            </a:custGeom>
            <a:ln w="38100">
              <a:solidFill>
                <a:srgbClr val="B8F5DF"/>
              </a:solidFill>
            </a:ln>
          </p:spPr>
          <p:txBody>
            <a:bodyPr wrap="square" lIns="0" tIns="0" rIns="0" bIns="0" rtlCol="0"/>
            <a:lstStyle/>
            <a:p>
              <a:endParaRPr/>
            </a:p>
          </p:txBody>
        </p:sp>
      </p:grpSp>
      <p:sp>
        <p:nvSpPr>
          <p:cNvPr id="18" name="object 18"/>
          <p:cNvSpPr txBox="1"/>
          <p:nvPr/>
        </p:nvSpPr>
        <p:spPr>
          <a:xfrm>
            <a:off x="2138172" y="5915050"/>
            <a:ext cx="2158365" cy="239395"/>
          </a:xfrm>
          <a:prstGeom prst="rect">
            <a:avLst/>
          </a:prstGeom>
        </p:spPr>
        <p:txBody>
          <a:bodyPr vert="horz" wrap="square" lIns="0" tIns="12700" rIns="0" bIns="0" rtlCol="0">
            <a:spAutoFit/>
          </a:bodyPr>
          <a:lstStyle/>
          <a:p>
            <a:pPr algn="ctr">
              <a:lnSpc>
                <a:spcPct val="100000"/>
              </a:lnSpc>
              <a:spcBef>
                <a:spcPts val="100"/>
              </a:spcBef>
            </a:pPr>
            <a:r>
              <a:rPr sz="1400" spc="70" dirty="0">
                <a:solidFill>
                  <a:srgbClr val="494949"/>
                </a:solidFill>
                <a:latin typeface="Arial"/>
                <a:cs typeface="Arial"/>
              </a:rPr>
              <a:t>horror</a:t>
            </a:r>
            <a:endParaRPr sz="1400">
              <a:latin typeface="Arial"/>
              <a:cs typeface="Arial"/>
            </a:endParaRPr>
          </a:p>
        </p:txBody>
      </p:sp>
      <p:grpSp>
        <p:nvGrpSpPr>
          <p:cNvPr id="19" name="object 19"/>
          <p:cNvGrpSpPr/>
          <p:nvPr/>
        </p:nvGrpSpPr>
        <p:grpSpPr>
          <a:xfrm>
            <a:off x="1944623" y="3768852"/>
            <a:ext cx="2543810" cy="2117090"/>
            <a:chOff x="1944623" y="3768852"/>
            <a:chExt cx="2543810" cy="2117090"/>
          </a:xfrm>
        </p:grpSpPr>
        <p:pic>
          <p:nvPicPr>
            <p:cNvPr id="20" name="object 20"/>
            <p:cNvPicPr/>
            <p:nvPr/>
          </p:nvPicPr>
          <p:blipFill>
            <a:blip r:embed="rId4" cstate="print"/>
            <a:stretch>
              <a:fillRect/>
            </a:stretch>
          </p:blipFill>
          <p:spPr>
            <a:xfrm>
              <a:off x="2014727" y="3945648"/>
              <a:ext cx="2391155" cy="1940052"/>
            </a:xfrm>
            <a:prstGeom prst="rect">
              <a:avLst/>
            </a:prstGeom>
            <a:ln>
              <a:solidFill>
                <a:schemeClr val="tx1"/>
              </a:solidFill>
            </a:ln>
          </p:spPr>
        </p:pic>
        <p:pic>
          <p:nvPicPr>
            <p:cNvPr id="21" name="object 21"/>
            <p:cNvPicPr/>
            <p:nvPr/>
          </p:nvPicPr>
          <p:blipFill>
            <a:blip r:embed="rId5" cstate="print"/>
            <a:stretch>
              <a:fillRect/>
            </a:stretch>
          </p:blipFill>
          <p:spPr>
            <a:xfrm>
              <a:off x="1982723" y="3806952"/>
              <a:ext cx="2467355" cy="1967483"/>
            </a:xfrm>
            <a:prstGeom prst="rect">
              <a:avLst/>
            </a:prstGeom>
            <a:ln>
              <a:solidFill>
                <a:schemeClr val="tx1"/>
              </a:solidFill>
            </a:ln>
          </p:spPr>
        </p:pic>
        <p:sp>
          <p:nvSpPr>
            <p:cNvPr id="22" name="object 22"/>
            <p:cNvSpPr/>
            <p:nvPr/>
          </p:nvSpPr>
          <p:spPr>
            <a:xfrm>
              <a:off x="1963673" y="3787902"/>
              <a:ext cx="2505710" cy="2005964"/>
            </a:xfrm>
            <a:custGeom>
              <a:avLst/>
              <a:gdLst/>
              <a:ahLst/>
              <a:cxnLst/>
              <a:rect l="l" t="t" r="r" b="b"/>
              <a:pathLst>
                <a:path w="2505710" h="2005964">
                  <a:moveTo>
                    <a:pt x="0" y="2005584"/>
                  </a:moveTo>
                  <a:lnTo>
                    <a:pt x="2505455" y="2005584"/>
                  </a:lnTo>
                  <a:lnTo>
                    <a:pt x="2505455" y="0"/>
                  </a:lnTo>
                  <a:lnTo>
                    <a:pt x="0" y="0"/>
                  </a:lnTo>
                  <a:lnTo>
                    <a:pt x="0" y="2005584"/>
                  </a:lnTo>
                  <a:close/>
                </a:path>
              </a:pathLst>
            </a:custGeom>
            <a:ln w="38100">
              <a:solidFill>
                <a:schemeClr val="tx1"/>
              </a:solidFill>
            </a:ln>
          </p:spPr>
          <p:txBody>
            <a:bodyPr wrap="square" lIns="0" tIns="0" rIns="0" bIns="0" rtlCol="0"/>
            <a:lstStyle/>
            <a:p>
              <a:endParaRPr/>
            </a:p>
          </p:txBody>
        </p:sp>
      </p:grpSp>
      <p:grpSp>
        <p:nvGrpSpPr>
          <p:cNvPr id="23" name="object 23"/>
          <p:cNvGrpSpPr/>
          <p:nvPr/>
        </p:nvGrpSpPr>
        <p:grpSpPr>
          <a:xfrm>
            <a:off x="5262371" y="3052572"/>
            <a:ext cx="2234565" cy="565785"/>
            <a:chOff x="5262371" y="3052572"/>
            <a:chExt cx="2234565" cy="565785"/>
          </a:xfrm>
        </p:grpSpPr>
        <p:sp>
          <p:nvSpPr>
            <p:cNvPr id="24" name="object 24"/>
            <p:cNvSpPr/>
            <p:nvPr/>
          </p:nvSpPr>
          <p:spPr>
            <a:xfrm>
              <a:off x="5281421" y="3101340"/>
              <a:ext cx="2196465" cy="497840"/>
            </a:xfrm>
            <a:custGeom>
              <a:avLst/>
              <a:gdLst/>
              <a:ahLst/>
              <a:cxnLst/>
              <a:rect l="l" t="t" r="r" b="b"/>
              <a:pathLst>
                <a:path w="2196465" h="497839">
                  <a:moveTo>
                    <a:pt x="0" y="497586"/>
                  </a:moveTo>
                  <a:lnTo>
                    <a:pt x="2196083" y="497586"/>
                  </a:lnTo>
                  <a:lnTo>
                    <a:pt x="2196083" y="0"/>
                  </a:lnTo>
                  <a:lnTo>
                    <a:pt x="0" y="0"/>
                  </a:lnTo>
                  <a:lnTo>
                    <a:pt x="0" y="497586"/>
                  </a:lnTo>
                  <a:close/>
                </a:path>
              </a:pathLst>
            </a:custGeom>
            <a:solidFill>
              <a:srgbClr val="B8F5DF"/>
            </a:solidFill>
          </p:spPr>
          <p:txBody>
            <a:bodyPr wrap="square" lIns="0" tIns="0" rIns="0" bIns="0" rtlCol="0"/>
            <a:lstStyle/>
            <a:p>
              <a:endParaRPr/>
            </a:p>
          </p:txBody>
        </p:sp>
        <p:sp>
          <p:nvSpPr>
            <p:cNvPr id="25" name="object 25"/>
            <p:cNvSpPr/>
            <p:nvPr/>
          </p:nvSpPr>
          <p:spPr>
            <a:xfrm>
              <a:off x="5281421" y="3071622"/>
              <a:ext cx="2196465" cy="527685"/>
            </a:xfrm>
            <a:custGeom>
              <a:avLst/>
              <a:gdLst/>
              <a:ahLst/>
              <a:cxnLst/>
              <a:rect l="l" t="t" r="r" b="b"/>
              <a:pathLst>
                <a:path w="2196465" h="527685">
                  <a:moveTo>
                    <a:pt x="0" y="527303"/>
                  </a:moveTo>
                  <a:lnTo>
                    <a:pt x="2196083" y="527303"/>
                  </a:lnTo>
                  <a:lnTo>
                    <a:pt x="2196083" y="0"/>
                  </a:lnTo>
                  <a:lnTo>
                    <a:pt x="0" y="0"/>
                  </a:lnTo>
                  <a:lnTo>
                    <a:pt x="0" y="527303"/>
                  </a:lnTo>
                  <a:close/>
                </a:path>
              </a:pathLst>
            </a:custGeom>
            <a:ln w="38100">
              <a:solidFill>
                <a:srgbClr val="B8F5DF"/>
              </a:solidFill>
            </a:ln>
          </p:spPr>
          <p:txBody>
            <a:bodyPr wrap="square" lIns="0" tIns="0" rIns="0" bIns="0" rtlCol="0"/>
            <a:lstStyle/>
            <a:p>
              <a:endParaRPr/>
            </a:p>
          </p:txBody>
        </p:sp>
      </p:grpSp>
      <p:sp>
        <p:nvSpPr>
          <p:cNvPr id="26" name="object 26"/>
          <p:cNvSpPr txBox="1"/>
          <p:nvPr/>
        </p:nvSpPr>
        <p:spPr>
          <a:xfrm>
            <a:off x="5300471" y="3240786"/>
            <a:ext cx="2158365" cy="239395"/>
          </a:xfrm>
          <a:prstGeom prst="rect">
            <a:avLst/>
          </a:prstGeom>
        </p:spPr>
        <p:txBody>
          <a:bodyPr vert="horz" wrap="square" lIns="0" tIns="13335" rIns="0" bIns="0" rtlCol="0">
            <a:spAutoFit/>
          </a:bodyPr>
          <a:lstStyle/>
          <a:p>
            <a:pPr marL="492759">
              <a:lnSpc>
                <a:spcPct val="100000"/>
              </a:lnSpc>
              <a:spcBef>
                <a:spcPts val="105"/>
              </a:spcBef>
            </a:pPr>
            <a:r>
              <a:rPr sz="1400" dirty="0">
                <a:solidFill>
                  <a:srgbClr val="494949"/>
                </a:solidFill>
                <a:latin typeface="Arial"/>
                <a:cs typeface="Arial"/>
              </a:rPr>
              <a:t>science</a:t>
            </a:r>
            <a:r>
              <a:rPr sz="1400" spc="-55" dirty="0">
                <a:solidFill>
                  <a:srgbClr val="494949"/>
                </a:solidFill>
                <a:latin typeface="Arial"/>
                <a:cs typeface="Arial"/>
              </a:rPr>
              <a:t> </a:t>
            </a:r>
            <a:r>
              <a:rPr sz="1400" spc="45" dirty="0">
                <a:solidFill>
                  <a:srgbClr val="494949"/>
                </a:solidFill>
                <a:latin typeface="Arial"/>
                <a:cs typeface="Arial"/>
              </a:rPr>
              <a:t>fiction</a:t>
            </a:r>
            <a:endParaRPr sz="1400">
              <a:latin typeface="Arial"/>
              <a:cs typeface="Arial"/>
            </a:endParaRPr>
          </a:p>
        </p:txBody>
      </p:sp>
      <p:grpSp>
        <p:nvGrpSpPr>
          <p:cNvPr id="27" name="object 27"/>
          <p:cNvGrpSpPr/>
          <p:nvPr/>
        </p:nvGrpSpPr>
        <p:grpSpPr>
          <a:xfrm>
            <a:off x="5262371" y="5725667"/>
            <a:ext cx="2234565" cy="565785"/>
            <a:chOff x="5262371" y="5725667"/>
            <a:chExt cx="2234565" cy="565785"/>
          </a:xfrm>
        </p:grpSpPr>
        <p:sp>
          <p:nvSpPr>
            <p:cNvPr id="28" name="object 28"/>
            <p:cNvSpPr/>
            <p:nvPr/>
          </p:nvSpPr>
          <p:spPr>
            <a:xfrm>
              <a:off x="5281421" y="5774435"/>
              <a:ext cx="2196465" cy="497840"/>
            </a:xfrm>
            <a:custGeom>
              <a:avLst/>
              <a:gdLst/>
              <a:ahLst/>
              <a:cxnLst/>
              <a:rect l="l" t="t" r="r" b="b"/>
              <a:pathLst>
                <a:path w="2196465" h="497839">
                  <a:moveTo>
                    <a:pt x="0" y="497585"/>
                  </a:moveTo>
                  <a:lnTo>
                    <a:pt x="2196083" y="497585"/>
                  </a:lnTo>
                  <a:lnTo>
                    <a:pt x="2196083" y="0"/>
                  </a:lnTo>
                  <a:lnTo>
                    <a:pt x="0" y="0"/>
                  </a:lnTo>
                  <a:lnTo>
                    <a:pt x="0" y="497585"/>
                  </a:lnTo>
                  <a:close/>
                </a:path>
              </a:pathLst>
            </a:custGeom>
            <a:solidFill>
              <a:srgbClr val="B8F5DF"/>
            </a:solidFill>
          </p:spPr>
          <p:txBody>
            <a:bodyPr wrap="square" lIns="0" tIns="0" rIns="0" bIns="0" rtlCol="0"/>
            <a:lstStyle/>
            <a:p>
              <a:endParaRPr/>
            </a:p>
          </p:txBody>
        </p:sp>
        <p:sp>
          <p:nvSpPr>
            <p:cNvPr id="29" name="object 29"/>
            <p:cNvSpPr/>
            <p:nvPr/>
          </p:nvSpPr>
          <p:spPr>
            <a:xfrm>
              <a:off x="5281421" y="5744717"/>
              <a:ext cx="2196465" cy="527685"/>
            </a:xfrm>
            <a:custGeom>
              <a:avLst/>
              <a:gdLst/>
              <a:ahLst/>
              <a:cxnLst/>
              <a:rect l="l" t="t" r="r" b="b"/>
              <a:pathLst>
                <a:path w="2196465" h="527685">
                  <a:moveTo>
                    <a:pt x="0" y="527303"/>
                  </a:moveTo>
                  <a:lnTo>
                    <a:pt x="2196083" y="527303"/>
                  </a:lnTo>
                  <a:lnTo>
                    <a:pt x="2196083" y="0"/>
                  </a:lnTo>
                  <a:lnTo>
                    <a:pt x="0" y="0"/>
                  </a:lnTo>
                  <a:lnTo>
                    <a:pt x="0" y="527303"/>
                  </a:lnTo>
                  <a:close/>
                </a:path>
              </a:pathLst>
            </a:custGeom>
            <a:ln w="38100">
              <a:solidFill>
                <a:srgbClr val="B8F5DF"/>
              </a:solidFill>
            </a:ln>
          </p:spPr>
          <p:txBody>
            <a:bodyPr wrap="square" lIns="0" tIns="0" rIns="0" bIns="0" rtlCol="0"/>
            <a:lstStyle/>
            <a:p>
              <a:endParaRPr/>
            </a:p>
          </p:txBody>
        </p:sp>
      </p:grpSp>
      <p:sp>
        <p:nvSpPr>
          <p:cNvPr id="30" name="object 30"/>
          <p:cNvSpPr txBox="1"/>
          <p:nvPr/>
        </p:nvSpPr>
        <p:spPr>
          <a:xfrm>
            <a:off x="5300471" y="5915050"/>
            <a:ext cx="2158365" cy="239395"/>
          </a:xfrm>
          <a:prstGeom prst="rect">
            <a:avLst/>
          </a:prstGeom>
        </p:spPr>
        <p:txBody>
          <a:bodyPr vert="horz" wrap="square" lIns="0" tIns="12700" rIns="0" bIns="0" rtlCol="0">
            <a:spAutoFit/>
          </a:bodyPr>
          <a:lstStyle/>
          <a:p>
            <a:pPr algn="ctr">
              <a:lnSpc>
                <a:spcPct val="100000"/>
              </a:lnSpc>
              <a:spcBef>
                <a:spcPts val="100"/>
              </a:spcBef>
            </a:pPr>
            <a:r>
              <a:rPr sz="1400" spc="55" dirty="0">
                <a:solidFill>
                  <a:srgbClr val="494949"/>
                </a:solidFill>
                <a:latin typeface="Arial"/>
                <a:cs typeface="Arial"/>
              </a:rPr>
              <a:t>thriller</a:t>
            </a:r>
            <a:endParaRPr sz="1400">
              <a:latin typeface="Arial"/>
              <a:cs typeface="Arial"/>
            </a:endParaRPr>
          </a:p>
        </p:txBody>
      </p:sp>
      <p:grpSp>
        <p:nvGrpSpPr>
          <p:cNvPr id="31" name="object 31"/>
          <p:cNvGrpSpPr/>
          <p:nvPr/>
        </p:nvGrpSpPr>
        <p:grpSpPr>
          <a:xfrm>
            <a:off x="5106923" y="1094232"/>
            <a:ext cx="2543810" cy="2118360"/>
            <a:chOff x="5106923" y="1094232"/>
            <a:chExt cx="2543810" cy="2118360"/>
          </a:xfrm>
        </p:grpSpPr>
        <p:pic>
          <p:nvPicPr>
            <p:cNvPr id="32" name="object 32"/>
            <p:cNvPicPr/>
            <p:nvPr/>
          </p:nvPicPr>
          <p:blipFill>
            <a:blip r:embed="rId2" cstate="print"/>
            <a:stretch>
              <a:fillRect/>
            </a:stretch>
          </p:blipFill>
          <p:spPr>
            <a:xfrm>
              <a:off x="5177027" y="1271016"/>
              <a:ext cx="2391155" cy="1941576"/>
            </a:xfrm>
            <a:prstGeom prst="rect">
              <a:avLst/>
            </a:prstGeom>
            <a:ln>
              <a:solidFill>
                <a:schemeClr val="tx1"/>
              </a:solidFill>
            </a:ln>
          </p:spPr>
        </p:pic>
        <p:pic>
          <p:nvPicPr>
            <p:cNvPr id="33" name="object 33"/>
            <p:cNvPicPr/>
            <p:nvPr/>
          </p:nvPicPr>
          <p:blipFill>
            <a:blip r:embed="rId6" cstate="print"/>
            <a:stretch>
              <a:fillRect/>
            </a:stretch>
          </p:blipFill>
          <p:spPr>
            <a:xfrm>
              <a:off x="5145023" y="1132332"/>
              <a:ext cx="2467355" cy="1969008"/>
            </a:xfrm>
            <a:prstGeom prst="rect">
              <a:avLst/>
            </a:prstGeom>
            <a:ln>
              <a:solidFill>
                <a:schemeClr val="tx1"/>
              </a:solidFill>
            </a:ln>
          </p:spPr>
        </p:pic>
        <p:sp>
          <p:nvSpPr>
            <p:cNvPr id="34" name="object 34"/>
            <p:cNvSpPr/>
            <p:nvPr/>
          </p:nvSpPr>
          <p:spPr>
            <a:xfrm>
              <a:off x="5125973" y="1113282"/>
              <a:ext cx="2505710" cy="2007235"/>
            </a:xfrm>
            <a:custGeom>
              <a:avLst/>
              <a:gdLst/>
              <a:ahLst/>
              <a:cxnLst/>
              <a:rect l="l" t="t" r="r" b="b"/>
              <a:pathLst>
                <a:path w="2505709" h="2007235">
                  <a:moveTo>
                    <a:pt x="0" y="2007108"/>
                  </a:moveTo>
                  <a:lnTo>
                    <a:pt x="2505455" y="2007108"/>
                  </a:lnTo>
                  <a:lnTo>
                    <a:pt x="2505455" y="0"/>
                  </a:lnTo>
                  <a:lnTo>
                    <a:pt x="0" y="0"/>
                  </a:lnTo>
                  <a:lnTo>
                    <a:pt x="0" y="2007108"/>
                  </a:lnTo>
                  <a:close/>
                </a:path>
              </a:pathLst>
            </a:custGeom>
            <a:ln w="38100">
              <a:solidFill>
                <a:schemeClr val="tx1"/>
              </a:solidFill>
            </a:ln>
          </p:spPr>
          <p:txBody>
            <a:bodyPr wrap="square" lIns="0" tIns="0" rIns="0" bIns="0" rtlCol="0"/>
            <a:lstStyle/>
            <a:p>
              <a:endParaRPr/>
            </a:p>
          </p:txBody>
        </p:sp>
      </p:grpSp>
      <p:grpSp>
        <p:nvGrpSpPr>
          <p:cNvPr id="35" name="object 35"/>
          <p:cNvGrpSpPr/>
          <p:nvPr/>
        </p:nvGrpSpPr>
        <p:grpSpPr>
          <a:xfrm>
            <a:off x="5106923" y="3768852"/>
            <a:ext cx="2543810" cy="2117090"/>
            <a:chOff x="5106923" y="3768852"/>
            <a:chExt cx="2543810" cy="2117090"/>
          </a:xfrm>
        </p:grpSpPr>
        <p:pic>
          <p:nvPicPr>
            <p:cNvPr id="36" name="object 36"/>
            <p:cNvPicPr/>
            <p:nvPr/>
          </p:nvPicPr>
          <p:blipFill>
            <a:blip r:embed="rId4" cstate="print"/>
            <a:stretch>
              <a:fillRect/>
            </a:stretch>
          </p:blipFill>
          <p:spPr>
            <a:xfrm>
              <a:off x="5177027" y="3945648"/>
              <a:ext cx="2391155" cy="1940052"/>
            </a:xfrm>
            <a:prstGeom prst="rect">
              <a:avLst/>
            </a:prstGeom>
            <a:ln>
              <a:solidFill>
                <a:schemeClr val="tx1"/>
              </a:solidFill>
            </a:ln>
          </p:spPr>
        </p:pic>
        <p:pic>
          <p:nvPicPr>
            <p:cNvPr id="37" name="object 37"/>
            <p:cNvPicPr/>
            <p:nvPr/>
          </p:nvPicPr>
          <p:blipFill>
            <a:blip r:embed="rId7" cstate="print"/>
            <a:stretch>
              <a:fillRect/>
            </a:stretch>
          </p:blipFill>
          <p:spPr>
            <a:xfrm>
              <a:off x="5145023" y="3806952"/>
              <a:ext cx="2467355" cy="1967483"/>
            </a:xfrm>
            <a:prstGeom prst="rect">
              <a:avLst/>
            </a:prstGeom>
            <a:ln>
              <a:solidFill>
                <a:schemeClr val="tx1"/>
              </a:solidFill>
            </a:ln>
          </p:spPr>
        </p:pic>
        <p:sp>
          <p:nvSpPr>
            <p:cNvPr id="38" name="object 38"/>
            <p:cNvSpPr/>
            <p:nvPr/>
          </p:nvSpPr>
          <p:spPr>
            <a:xfrm>
              <a:off x="5125973" y="3787902"/>
              <a:ext cx="2505710" cy="2005964"/>
            </a:xfrm>
            <a:custGeom>
              <a:avLst/>
              <a:gdLst/>
              <a:ahLst/>
              <a:cxnLst/>
              <a:rect l="l" t="t" r="r" b="b"/>
              <a:pathLst>
                <a:path w="2505709" h="2005964">
                  <a:moveTo>
                    <a:pt x="0" y="2005584"/>
                  </a:moveTo>
                  <a:lnTo>
                    <a:pt x="2505455" y="2005584"/>
                  </a:lnTo>
                  <a:lnTo>
                    <a:pt x="2505455" y="0"/>
                  </a:lnTo>
                  <a:lnTo>
                    <a:pt x="0" y="0"/>
                  </a:lnTo>
                  <a:lnTo>
                    <a:pt x="0" y="2005584"/>
                  </a:lnTo>
                  <a:close/>
                </a:path>
              </a:pathLst>
            </a:custGeom>
            <a:ln w="38100">
              <a:solidFill>
                <a:schemeClr val="tx1"/>
              </a:solidFill>
            </a:ln>
          </p:spPr>
          <p:txBody>
            <a:bodyPr wrap="square" lIns="0" tIns="0" rIns="0" bIns="0" rtlCol="0"/>
            <a:lstStyle/>
            <a:p>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4336" y="1112481"/>
            <a:ext cx="7979663" cy="5306593"/>
          </a:xfrm>
          <a:prstGeom prst="rect">
            <a:avLst/>
          </a:prstGeom>
        </p:spPr>
      </p:pic>
      <p:sp>
        <p:nvSpPr>
          <p:cNvPr id="7" name="object 7"/>
          <p:cNvSpPr txBox="1">
            <a:spLocks noGrp="1"/>
          </p:cNvSpPr>
          <p:nvPr>
            <p:ph type="title"/>
          </p:nvPr>
        </p:nvSpPr>
        <p:spPr>
          <a:xfrm>
            <a:off x="1418253" y="274355"/>
            <a:ext cx="2544148"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p>
        </p:txBody>
      </p:sp>
      <p:sp>
        <p:nvSpPr>
          <p:cNvPr id="8" name="object 8"/>
          <p:cNvSpPr txBox="1"/>
          <p:nvPr/>
        </p:nvSpPr>
        <p:spPr>
          <a:xfrm>
            <a:off x="1478661" y="1777110"/>
            <a:ext cx="6697980" cy="33731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94949"/>
                </a:solidFill>
                <a:latin typeface="Arial"/>
                <a:cs typeface="Arial"/>
              </a:rPr>
              <a:t>His</a:t>
            </a:r>
            <a:r>
              <a:rPr sz="1800" spc="-10" dirty="0">
                <a:solidFill>
                  <a:srgbClr val="494949"/>
                </a:solidFill>
                <a:latin typeface="Arial"/>
                <a:cs typeface="Arial"/>
              </a:rPr>
              <a:t> </a:t>
            </a:r>
            <a:r>
              <a:rPr sz="1800" spc="75" dirty="0">
                <a:solidFill>
                  <a:srgbClr val="494949"/>
                </a:solidFill>
                <a:latin typeface="Arial"/>
                <a:cs typeface="Arial"/>
              </a:rPr>
              <a:t>phone</a:t>
            </a:r>
            <a:r>
              <a:rPr sz="1800" dirty="0">
                <a:solidFill>
                  <a:srgbClr val="494949"/>
                </a:solidFill>
                <a:latin typeface="Arial"/>
                <a:cs typeface="Arial"/>
              </a:rPr>
              <a:t> rings.</a:t>
            </a:r>
            <a:r>
              <a:rPr sz="1800" spc="5" dirty="0">
                <a:solidFill>
                  <a:srgbClr val="494949"/>
                </a:solidFill>
                <a:latin typeface="Arial"/>
                <a:cs typeface="Arial"/>
              </a:rPr>
              <a:t> </a:t>
            </a:r>
            <a:r>
              <a:rPr sz="1800" dirty="0">
                <a:solidFill>
                  <a:srgbClr val="494949"/>
                </a:solidFill>
                <a:latin typeface="Arial"/>
                <a:cs typeface="Arial"/>
              </a:rPr>
              <a:t>It’s</a:t>
            </a:r>
            <a:r>
              <a:rPr sz="1800" spc="5" dirty="0">
                <a:solidFill>
                  <a:srgbClr val="494949"/>
                </a:solidFill>
                <a:latin typeface="Arial"/>
                <a:cs typeface="Arial"/>
              </a:rPr>
              <a:t> </a:t>
            </a:r>
            <a:r>
              <a:rPr sz="1800" spc="-20" dirty="0">
                <a:solidFill>
                  <a:srgbClr val="494949"/>
                </a:solidFill>
                <a:latin typeface="Arial"/>
                <a:cs typeface="Arial"/>
              </a:rPr>
              <a:t>Tom.</a:t>
            </a:r>
            <a:endParaRPr sz="1800">
              <a:latin typeface="Arial"/>
              <a:cs typeface="Arial"/>
            </a:endParaRPr>
          </a:p>
          <a:p>
            <a:pPr>
              <a:lnSpc>
                <a:spcPct val="100000"/>
              </a:lnSpc>
              <a:spcBef>
                <a:spcPts val="955"/>
              </a:spcBef>
            </a:pPr>
            <a:endParaRPr sz="1800">
              <a:latin typeface="Arial"/>
              <a:cs typeface="Arial"/>
            </a:endParaRPr>
          </a:p>
          <a:p>
            <a:pPr marL="12700" marR="359410">
              <a:lnSpc>
                <a:spcPct val="100000"/>
              </a:lnSpc>
            </a:pPr>
            <a:r>
              <a:rPr sz="1800" dirty="0">
                <a:solidFill>
                  <a:srgbClr val="494949"/>
                </a:solidFill>
                <a:latin typeface="Arial"/>
                <a:cs typeface="Arial"/>
              </a:rPr>
              <a:t>“Hi</a:t>
            </a:r>
            <a:r>
              <a:rPr sz="1800" spc="-35" dirty="0">
                <a:solidFill>
                  <a:srgbClr val="494949"/>
                </a:solidFill>
                <a:latin typeface="Arial"/>
                <a:cs typeface="Arial"/>
              </a:rPr>
              <a:t> </a:t>
            </a:r>
            <a:r>
              <a:rPr sz="1800" spc="-25" dirty="0">
                <a:solidFill>
                  <a:srgbClr val="494949"/>
                </a:solidFill>
                <a:latin typeface="Arial"/>
                <a:cs typeface="Arial"/>
              </a:rPr>
              <a:t>Steve,</a:t>
            </a:r>
            <a:r>
              <a:rPr sz="1800" spc="-10" dirty="0">
                <a:solidFill>
                  <a:srgbClr val="494949"/>
                </a:solidFill>
                <a:latin typeface="Arial"/>
                <a:cs typeface="Arial"/>
              </a:rPr>
              <a:t> </a:t>
            </a:r>
            <a:r>
              <a:rPr sz="1800" dirty="0">
                <a:solidFill>
                  <a:srgbClr val="494949"/>
                </a:solidFill>
                <a:latin typeface="Arial"/>
                <a:cs typeface="Arial"/>
              </a:rPr>
              <a:t>I’m</a:t>
            </a:r>
            <a:r>
              <a:rPr sz="1800" spc="-30" dirty="0">
                <a:solidFill>
                  <a:srgbClr val="494949"/>
                </a:solidFill>
                <a:latin typeface="Arial"/>
                <a:cs typeface="Arial"/>
              </a:rPr>
              <a:t> </a:t>
            </a:r>
            <a:r>
              <a:rPr sz="1800" spc="60" dirty="0">
                <a:solidFill>
                  <a:srgbClr val="494949"/>
                </a:solidFill>
                <a:latin typeface="Arial"/>
                <a:cs typeface="Arial"/>
              </a:rPr>
              <a:t>sorry</a:t>
            </a:r>
            <a:r>
              <a:rPr sz="1800" spc="-15" dirty="0">
                <a:solidFill>
                  <a:srgbClr val="494949"/>
                </a:solidFill>
                <a:latin typeface="Arial"/>
                <a:cs typeface="Arial"/>
              </a:rPr>
              <a:t> </a:t>
            </a:r>
            <a:r>
              <a:rPr sz="1800" spc="105" dirty="0">
                <a:solidFill>
                  <a:srgbClr val="494949"/>
                </a:solidFill>
                <a:latin typeface="Arial"/>
                <a:cs typeface="Arial"/>
              </a:rPr>
              <a:t>but</a:t>
            </a:r>
            <a:r>
              <a:rPr sz="1800" spc="-20" dirty="0">
                <a:solidFill>
                  <a:srgbClr val="494949"/>
                </a:solidFill>
                <a:latin typeface="Arial"/>
                <a:cs typeface="Arial"/>
              </a:rPr>
              <a:t> </a:t>
            </a:r>
            <a:r>
              <a:rPr sz="1800" dirty="0">
                <a:solidFill>
                  <a:srgbClr val="494949"/>
                </a:solidFill>
                <a:latin typeface="Arial"/>
                <a:cs typeface="Arial"/>
              </a:rPr>
              <a:t>I</a:t>
            </a:r>
            <a:r>
              <a:rPr sz="1800" spc="-20" dirty="0">
                <a:solidFill>
                  <a:srgbClr val="494949"/>
                </a:solidFill>
                <a:latin typeface="Arial"/>
                <a:cs typeface="Arial"/>
              </a:rPr>
              <a:t> </a:t>
            </a:r>
            <a:r>
              <a:rPr sz="1800" spc="60" dirty="0">
                <a:solidFill>
                  <a:srgbClr val="494949"/>
                </a:solidFill>
                <a:latin typeface="Arial"/>
                <a:cs typeface="Arial"/>
              </a:rPr>
              <a:t>will</a:t>
            </a:r>
            <a:r>
              <a:rPr sz="1800" spc="-30" dirty="0">
                <a:solidFill>
                  <a:srgbClr val="494949"/>
                </a:solidFill>
                <a:latin typeface="Arial"/>
                <a:cs typeface="Arial"/>
              </a:rPr>
              <a:t> </a:t>
            </a:r>
            <a:r>
              <a:rPr sz="1800" dirty="0">
                <a:solidFill>
                  <a:srgbClr val="494949"/>
                </a:solidFill>
                <a:latin typeface="Arial"/>
                <a:cs typeface="Arial"/>
              </a:rPr>
              <a:t>be</a:t>
            </a:r>
            <a:r>
              <a:rPr sz="1800" spc="-10" dirty="0">
                <a:solidFill>
                  <a:srgbClr val="494949"/>
                </a:solidFill>
                <a:latin typeface="Arial"/>
                <a:cs typeface="Arial"/>
              </a:rPr>
              <a:t> </a:t>
            </a:r>
            <a:r>
              <a:rPr sz="1800" dirty="0">
                <a:solidFill>
                  <a:srgbClr val="494949"/>
                </a:solidFill>
                <a:latin typeface="Arial"/>
                <a:cs typeface="Arial"/>
              </a:rPr>
              <a:t>a</a:t>
            </a:r>
            <a:r>
              <a:rPr sz="1800" spc="-30" dirty="0">
                <a:solidFill>
                  <a:srgbClr val="494949"/>
                </a:solidFill>
                <a:latin typeface="Arial"/>
                <a:cs typeface="Arial"/>
              </a:rPr>
              <a:t> </a:t>
            </a:r>
            <a:r>
              <a:rPr sz="1800" spc="95" dirty="0">
                <a:solidFill>
                  <a:srgbClr val="494949"/>
                </a:solidFill>
                <a:latin typeface="Arial"/>
                <a:cs typeface="Arial"/>
              </a:rPr>
              <a:t>bit</a:t>
            </a:r>
            <a:r>
              <a:rPr sz="1800" spc="-25" dirty="0">
                <a:solidFill>
                  <a:srgbClr val="494949"/>
                </a:solidFill>
                <a:latin typeface="Arial"/>
                <a:cs typeface="Arial"/>
              </a:rPr>
              <a:t> </a:t>
            </a:r>
            <a:r>
              <a:rPr sz="1800" dirty="0">
                <a:solidFill>
                  <a:srgbClr val="494949"/>
                </a:solidFill>
                <a:latin typeface="Arial"/>
                <a:cs typeface="Arial"/>
              </a:rPr>
              <a:t>late!</a:t>
            </a:r>
            <a:r>
              <a:rPr sz="1800" spc="-15" dirty="0">
                <a:solidFill>
                  <a:srgbClr val="494949"/>
                </a:solidFill>
                <a:latin typeface="Arial"/>
                <a:cs typeface="Arial"/>
              </a:rPr>
              <a:t> </a:t>
            </a:r>
            <a:r>
              <a:rPr sz="1800" dirty="0">
                <a:solidFill>
                  <a:srgbClr val="494949"/>
                </a:solidFill>
                <a:latin typeface="Arial"/>
                <a:cs typeface="Arial"/>
              </a:rPr>
              <a:t>Find</a:t>
            </a:r>
            <a:r>
              <a:rPr sz="1800" spc="-40" dirty="0">
                <a:solidFill>
                  <a:srgbClr val="494949"/>
                </a:solidFill>
                <a:latin typeface="Arial"/>
                <a:cs typeface="Arial"/>
              </a:rPr>
              <a:t> </a:t>
            </a:r>
            <a:r>
              <a:rPr sz="1800" spc="-20" dirty="0">
                <a:solidFill>
                  <a:srgbClr val="494949"/>
                </a:solidFill>
                <a:latin typeface="Arial"/>
                <a:cs typeface="Arial"/>
              </a:rPr>
              <a:t>Sara</a:t>
            </a:r>
            <a:r>
              <a:rPr sz="1800" spc="-5" dirty="0">
                <a:solidFill>
                  <a:srgbClr val="494949"/>
                </a:solidFill>
                <a:latin typeface="Arial"/>
                <a:cs typeface="Arial"/>
              </a:rPr>
              <a:t> </a:t>
            </a:r>
            <a:r>
              <a:rPr sz="1800" spc="65" dirty="0">
                <a:solidFill>
                  <a:srgbClr val="494949"/>
                </a:solidFill>
                <a:latin typeface="Arial"/>
                <a:cs typeface="Arial"/>
              </a:rPr>
              <a:t>and</a:t>
            </a:r>
            <a:r>
              <a:rPr sz="1800" spc="-25" dirty="0">
                <a:solidFill>
                  <a:srgbClr val="494949"/>
                </a:solidFill>
                <a:latin typeface="Arial"/>
                <a:cs typeface="Arial"/>
              </a:rPr>
              <a:t> </a:t>
            </a:r>
            <a:r>
              <a:rPr sz="1800" dirty="0">
                <a:solidFill>
                  <a:srgbClr val="494949"/>
                </a:solidFill>
                <a:latin typeface="Arial"/>
                <a:cs typeface="Arial"/>
              </a:rPr>
              <a:t>I</a:t>
            </a:r>
            <a:r>
              <a:rPr sz="1800" spc="-10" dirty="0">
                <a:solidFill>
                  <a:srgbClr val="494949"/>
                </a:solidFill>
                <a:latin typeface="Arial"/>
                <a:cs typeface="Arial"/>
              </a:rPr>
              <a:t> </a:t>
            </a:r>
            <a:r>
              <a:rPr sz="1800" spc="40" dirty="0">
                <a:solidFill>
                  <a:srgbClr val="494949"/>
                </a:solidFill>
                <a:latin typeface="Arial"/>
                <a:cs typeface="Arial"/>
              </a:rPr>
              <a:t>will </a:t>
            </a:r>
            <a:r>
              <a:rPr sz="1800" spc="75" dirty="0">
                <a:solidFill>
                  <a:srgbClr val="494949"/>
                </a:solidFill>
                <a:latin typeface="Arial"/>
                <a:cs typeface="Arial"/>
              </a:rPr>
              <a:t>meet</a:t>
            </a:r>
            <a:r>
              <a:rPr sz="1800" spc="-30" dirty="0">
                <a:solidFill>
                  <a:srgbClr val="494949"/>
                </a:solidFill>
                <a:latin typeface="Arial"/>
                <a:cs typeface="Arial"/>
              </a:rPr>
              <a:t> </a:t>
            </a:r>
            <a:r>
              <a:rPr sz="1800" spc="60" dirty="0">
                <a:solidFill>
                  <a:srgbClr val="494949"/>
                </a:solidFill>
                <a:latin typeface="Arial"/>
                <a:cs typeface="Arial"/>
              </a:rPr>
              <a:t>you</a:t>
            </a:r>
            <a:r>
              <a:rPr sz="1800" spc="-35" dirty="0">
                <a:solidFill>
                  <a:srgbClr val="494949"/>
                </a:solidFill>
                <a:latin typeface="Arial"/>
                <a:cs typeface="Arial"/>
              </a:rPr>
              <a:t> </a:t>
            </a:r>
            <a:r>
              <a:rPr sz="1800" spc="-10" dirty="0">
                <a:solidFill>
                  <a:srgbClr val="494949"/>
                </a:solidFill>
                <a:latin typeface="Arial"/>
                <a:cs typeface="Arial"/>
              </a:rPr>
              <a:t>soon.”</a:t>
            </a:r>
            <a:endParaRPr sz="1800">
              <a:latin typeface="Arial"/>
              <a:cs typeface="Arial"/>
            </a:endParaRPr>
          </a:p>
          <a:p>
            <a:pPr>
              <a:lnSpc>
                <a:spcPct val="100000"/>
              </a:lnSpc>
              <a:spcBef>
                <a:spcPts val="955"/>
              </a:spcBef>
            </a:pPr>
            <a:endParaRPr sz="1800">
              <a:latin typeface="Arial"/>
              <a:cs typeface="Arial"/>
            </a:endParaRPr>
          </a:p>
          <a:p>
            <a:pPr marL="12700">
              <a:lnSpc>
                <a:spcPct val="100000"/>
              </a:lnSpc>
            </a:pPr>
            <a:r>
              <a:rPr sz="1800" spc="-20" dirty="0">
                <a:solidFill>
                  <a:srgbClr val="494949"/>
                </a:solidFill>
                <a:latin typeface="Arial"/>
                <a:cs typeface="Arial"/>
              </a:rPr>
              <a:t>Steve</a:t>
            </a:r>
            <a:r>
              <a:rPr sz="1800" spc="-25" dirty="0">
                <a:solidFill>
                  <a:srgbClr val="494949"/>
                </a:solidFill>
                <a:latin typeface="Arial"/>
                <a:cs typeface="Arial"/>
              </a:rPr>
              <a:t> </a:t>
            </a:r>
            <a:r>
              <a:rPr sz="1800" dirty="0">
                <a:solidFill>
                  <a:srgbClr val="494949"/>
                </a:solidFill>
                <a:latin typeface="Arial"/>
                <a:cs typeface="Arial"/>
              </a:rPr>
              <a:t>hangs</a:t>
            </a:r>
            <a:r>
              <a:rPr sz="1800" spc="-40" dirty="0">
                <a:solidFill>
                  <a:srgbClr val="494949"/>
                </a:solidFill>
                <a:latin typeface="Arial"/>
                <a:cs typeface="Arial"/>
              </a:rPr>
              <a:t> </a:t>
            </a:r>
            <a:r>
              <a:rPr sz="1800" spc="100" dirty="0">
                <a:solidFill>
                  <a:srgbClr val="494949"/>
                </a:solidFill>
                <a:latin typeface="Arial"/>
                <a:cs typeface="Arial"/>
              </a:rPr>
              <a:t>up</a:t>
            </a:r>
            <a:r>
              <a:rPr sz="1800" spc="-45" dirty="0">
                <a:solidFill>
                  <a:srgbClr val="494949"/>
                </a:solidFill>
                <a:latin typeface="Arial"/>
                <a:cs typeface="Arial"/>
              </a:rPr>
              <a:t> </a:t>
            </a:r>
            <a:r>
              <a:rPr sz="1800" spc="80" dirty="0">
                <a:solidFill>
                  <a:srgbClr val="494949"/>
                </a:solidFill>
                <a:latin typeface="Arial"/>
                <a:cs typeface="Arial"/>
              </a:rPr>
              <a:t>the</a:t>
            </a:r>
            <a:r>
              <a:rPr sz="1800" spc="-30" dirty="0">
                <a:solidFill>
                  <a:srgbClr val="494949"/>
                </a:solidFill>
                <a:latin typeface="Arial"/>
                <a:cs typeface="Arial"/>
              </a:rPr>
              <a:t> </a:t>
            </a:r>
            <a:r>
              <a:rPr sz="1800" spc="75" dirty="0">
                <a:solidFill>
                  <a:srgbClr val="494949"/>
                </a:solidFill>
                <a:latin typeface="Arial"/>
                <a:cs typeface="Arial"/>
              </a:rPr>
              <a:t>phone</a:t>
            </a:r>
            <a:r>
              <a:rPr sz="1800" spc="-60" dirty="0">
                <a:solidFill>
                  <a:srgbClr val="494949"/>
                </a:solidFill>
                <a:latin typeface="Arial"/>
                <a:cs typeface="Arial"/>
              </a:rPr>
              <a:t> </a:t>
            </a:r>
            <a:r>
              <a:rPr sz="1800" spc="65" dirty="0">
                <a:solidFill>
                  <a:srgbClr val="494949"/>
                </a:solidFill>
                <a:latin typeface="Arial"/>
                <a:cs typeface="Arial"/>
              </a:rPr>
              <a:t>and</a:t>
            </a:r>
            <a:r>
              <a:rPr sz="1800" spc="-40" dirty="0">
                <a:solidFill>
                  <a:srgbClr val="494949"/>
                </a:solidFill>
                <a:latin typeface="Arial"/>
                <a:cs typeface="Arial"/>
              </a:rPr>
              <a:t> </a:t>
            </a:r>
            <a:r>
              <a:rPr sz="1800" dirty="0">
                <a:solidFill>
                  <a:srgbClr val="494949"/>
                </a:solidFill>
                <a:latin typeface="Arial"/>
                <a:cs typeface="Arial"/>
              </a:rPr>
              <a:t>sees</a:t>
            </a:r>
            <a:r>
              <a:rPr sz="1800" spc="-25" dirty="0">
                <a:solidFill>
                  <a:srgbClr val="494949"/>
                </a:solidFill>
                <a:latin typeface="Arial"/>
                <a:cs typeface="Arial"/>
              </a:rPr>
              <a:t> </a:t>
            </a:r>
            <a:r>
              <a:rPr sz="1800" spc="60" dirty="0">
                <a:solidFill>
                  <a:srgbClr val="494949"/>
                </a:solidFill>
                <a:latin typeface="Arial"/>
                <a:cs typeface="Arial"/>
              </a:rPr>
              <a:t>there</a:t>
            </a:r>
            <a:r>
              <a:rPr sz="1800" spc="-25" dirty="0">
                <a:solidFill>
                  <a:srgbClr val="494949"/>
                </a:solidFill>
                <a:latin typeface="Arial"/>
                <a:cs typeface="Arial"/>
              </a:rPr>
              <a:t> </a:t>
            </a:r>
            <a:r>
              <a:rPr sz="1800" dirty="0">
                <a:solidFill>
                  <a:srgbClr val="494949"/>
                </a:solidFill>
                <a:latin typeface="Arial"/>
                <a:cs typeface="Arial"/>
              </a:rPr>
              <a:t>is</a:t>
            </a:r>
            <a:r>
              <a:rPr sz="1800" spc="-40" dirty="0">
                <a:solidFill>
                  <a:srgbClr val="494949"/>
                </a:solidFill>
                <a:latin typeface="Arial"/>
                <a:cs typeface="Arial"/>
              </a:rPr>
              <a:t> </a:t>
            </a:r>
            <a:r>
              <a:rPr sz="1800" dirty="0">
                <a:solidFill>
                  <a:srgbClr val="494949"/>
                </a:solidFill>
                <a:latin typeface="Arial"/>
                <a:cs typeface="Arial"/>
              </a:rPr>
              <a:t>a</a:t>
            </a:r>
            <a:r>
              <a:rPr sz="1800" spc="-30" dirty="0">
                <a:solidFill>
                  <a:srgbClr val="494949"/>
                </a:solidFill>
                <a:latin typeface="Arial"/>
                <a:cs typeface="Arial"/>
              </a:rPr>
              <a:t> </a:t>
            </a:r>
            <a:r>
              <a:rPr sz="1800" spc="60" dirty="0">
                <a:solidFill>
                  <a:srgbClr val="494949"/>
                </a:solidFill>
                <a:latin typeface="Arial"/>
                <a:cs typeface="Arial"/>
              </a:rPr>
              <a:t>text</a:t>
            </a:r>
            <a:r>
              <a:rPr sz="1800" spc="-45" dirty="0">
                <a:solidFill>
                  <a:srgbClr val="494949"/>
                </a:solidFill>
                <a:latin typeface="Arial"/>
                <a:cs typeface="Arial"/>
              </a:rPr>
              <a:t> </a:t>
            </a:r>
            <a:r>
              <a:rPr sz="1800" dirty="0">
                <a:solidFill>
                  <a:srgbClr val="494949"/>
                </a:solidFill>
                <a:latin typeface="Arial"/>
                <a:cs typeface="Arial"/>
              </a:rPr>
              <a:t>message.</a:t>
            </a:r>
            <a:r>
              <a:rPr sz="1800" spc="-30" dirty="0">
                <a:solidFill>
                  <a:srgbClr val="494949"/>
                </a:solidFill>
                <a:latin typeface="Arial"/>
                <a:cs typeface="Arial"/>
              </a:rPr>
              <a:t> </a:t>
            </a:r>
            <a:r>
              <a:rPr sz="1800" spc="-20" dirty="0">
                <a:solidFill>
                  <a:srgbClr val="494949"/>
                </a:solidFill>
                <a:latin typeface="Arial"/>
                <a:cs typeface="Arial"/>
              </a:rPr>
              <a:t>It’s</a:t>
            </a:r>
            <a:endParaRPr sz="1800">
              <a:latin typeface="Arial"/>
              <a:cs typeface="Arial"/>
            </a:endParaRPr>
          </a:p>
          <a:p>
            <a:pPr marL="12700">
              <a:lnSpc>
                <a:spcPct val="100000"/>
              </a:lnSpc>
            </a:pPr>
            <a:r>
              <a:rPr sz="1800" spc="110" dirty="0">
                <a:solidFill>
                  <a:srgbClr val="494949"/>
                </a:solidFill>
                <a:latin typeface="Arial"/>
                <a:cs typeface="Arial"/>
              </a:rPr>
              <a:t>from</a:t>
            </a:r>
            <a:r>
              <a:rPr sz="1800" spc="-30" dirty="0">
                <a:solidFill>
                  <a:srgbClr val="494949"/>
                </a:solidFill>
                <a:latin typeface="Arial"/>
                <a:cs typeface="Arial"/>
              </a:rPr>
              <a:t> </a:t>
            </a:r>
            <a:r>
              <a:rPr sz="1800" spc="-25" dirty="0">
                <a:solidFill>
                  <a:srgbClr val="494949"/>
                </a:solidFill>
                <a:latin typeface="Arial"/>
                <a:cs typeface="Arial"/>
              </a:rPr>
              <a:t>Sara.</a:t>
            </a:r>
            <a:r>
              <a:rPr sz="1800" spc="-20" dirty="0">
                <a:solidFill>
                  <a:srgbClr val="494949"/>
                </a:solidFill>
                <a:latin typeface="Arial"/>
                <a:cs typeface="Arial"/>
              </a:rPr>
              <a:t> She </a:t>
            </a:r>
            <a:r>
              <a:rPr sz="1800" dirty="0">
                <a:solidFill>
                  <a:srgbClr val="494949"/>
                </a:solidFill>
                <a:latin typeface="Arial"/>
                <a:cs typeface="Arial"/>
              </a:rPr>
              <a:t>is</a:t>
            </a:r>
            <a:r>
              <a:rPr sz="1800" spc="-30" dirty="0">
                <a:solidFill>
                  <a:srgbClr val="494949"/>
                </a:solidFill>
                <a:latin typeface="Arial"/>
                <a:cs typeface="Arial"/>
              </a:rPr>
              <a:t> </a:t>
            </a:r>
            <a:r>
              <a:rPr sz="1800" dirty="0">
                <a:solidFill>
                  <a:srgbClr val="494949"/>
                </a:solidFill>
                <a:latin typeface="Arial"/>
                <a:cs typeface="Arial"/>
              </a:rPr>
              <a:t>late</a:t>
            </a:r>
            <a:r>
              <a:rPr sz="1800" spc="-40" dirty="0">
                <a:solidFill>
                  <a:srgbClr val="494949"/>
                </a:solidFill>
                <a:latin typeface="Arial"/>
                <a:cs typeface="Arial"/>
              </a:rPr>
              <a:t> </a:t>
            </a:r>
            <a:r>
              <a:rPr sz="1800" spc="45" dirty="0">
                <a:solidFill>
                  <a:srgbClr val="494949"/>
                </a:solidFill>
                <a:latin typeface="Arial"/>
                <a:cs typeface="Arial"/>
              </a:rPr>
              <a:t>too.</a:t>
            </a:r>
            <a:endParaRPr sz="1800">
              <a:latin typeface="Arial"/>
              <a:cs typeface="Arial"/>
            </a:endParaRPr>
          </a:p>
          <a:p>
            <a:pPr>
              <a:lnSpc>
                <a:spcPct val="100000"/>
              </a:lnSpc>
              <a:spcBef>
                <a:spcPts val="955"/>
              </a:spcBef>
            </a:pPr>
            <a:endParaRPr sz="1800">
              <a:latin typeface="Arial"/>
              <a:cs typeface="Arial"/>
            </a:endParaRPr>
          </a:p>
          <a:p>
            <a:pPr marL="12700" marR="589915">
              <a:lnSpc>
                <a:spcPct val="100000"/>
              </a:lnSpc>
            </a:pPr>
            <a:r>
              <a:rPr sz="1800" spc="-20" dirty="0">
                <a:solidFill>
                  <a:srgbClr val="494949"/>
                </a:solidFill>
                <a:latin typeface="Arial"/>
                <a:cs typeface="Arial"/>
              </a:rPr>
              <a:t>Steve</a:t>
            </a:r>
            <a:r>
              <a:rPr sz="1800" spc="40" dirty="0">
                <a:solidFill>
                  <a:srgbClr val="494949"/>
                </a:solidFill>
                <a:latin typeface="Arial"/>
                <a:cs typeface="Arial"/>
              </a:rPr>
              <a:t> </a:t>
            </a:r>
            <a:r>
              <a:rPr sz="1800" dirty="0">
                <a:solidFill>
                  <a:srgbClr val="494949"/>
                </a:solidFill>
                <a:latin typeface="Arial"/>
                <a:cs typeface="Arial"/>
              </a:rPr>
              <a:t>is</a:t>
            </a:r>
            <a:r>
              <a:rPr sz="1800" spc="15" dirty="0">
                <a:solidFill>
                  <a:srgbClr val="494949"/>
                </a:solidFill>
                <a:latin typeface="Arial"/>
                <a:cs typeface="Arial"/>
              </a:rPr>
              <a:t> </a:t>
            </a:r>
            <a:r>
              <a:rPr sz="1800" dirty="0">
                <a:solidFill>
                  <a:srgbClr val="494949"/>
                </a:solidFill>
                <a:latin typeface="Arial"/>
                <a:cs typeface="Arial"/>
              </a:rPr>
              <a:t>feeling</a:t>
            </a:r>
            <a:r>
              <a:rPr sz="1800" spc="15" dirty="0">
                <a:solidFill>
                  <a:srgbClr val="494949"/>
                </a:solidFill>
                <a:latin typeface="Arial"/>
                <a:cs typeface="Arial"/>
              </a:rPr>
              <a:t> </a:t>
            </a:r>
            <a:r>
              <a:rPr sz="1800" dirty="0">
                <a:solidFill>
                  <a:srgbClr val="494949"/>
                </a:solidFill>
                <a:latin typeface="Arial"/>
                <a:cs typeface="Arial"/>
              </a:rPr>
              <a:t>very</a:t>
            </a:r>
            <a:r>
              <a:rPr sz="1800" spc="25" dirty="0">
                <a:solidFill>
                  <a:srgbClr val="494949"/>
                </a:solidFill>
                <a:latin typeface="Arial"/>
                <a:cs typeface="Arial"/>
              </a:rPr>
              <a:t> </a:t>
            </a:r>
            <a:r>
              <a:rPr sz="1800" spc="50" dirty="0">
                <a:solidFill>
                  <a:srgbClr val="494949"/>
                </a:solidFill>
                <a:latin typeface="Arial"/>
                <a:cs typeface="Arial"/>
              </a:rPr>
              <a:t>nervous</a:t>
            </a:r>
            <a:r>
              <a:rPr sz="1800" spc="35" dirty="0">
                <a:solidFill>
                  <a:srgbClr val="494949"/>
                </a:solidFill>
                <a:latin typeface="Arial"/>
                <a:cs typeface="Arial"/>
              </a:rPr>
              <a:t> </a:t>
            </a:r>
            <a:r>
              <a:rPr sz="1800" dirty="0">
                <a:solidFill>
                  <a:srgbClr val="494949"/>
                </a:solidFill>
                <a:latin typeface="Arial"/>
                <a:cs typeface="Arial"/>
              </a:rPr>
              <a:t>now.</a:t>
            </a:r>
            <a:r>
              <a:rPr sz="1800" spc="5" dirty="0">
                <a:solidFill>
                  <a:srgbClr val="494949"/>
                </a:solidFill>
                <a:latin typeface="Arial"/>
                <a:cs typeface="Arial"/>
              </a:rPr>
              <a:t> </a:t>
            </a:r>
            <a:r>
              <a:rPr sz="1800" dirty="0">
                <a:solidFill>
                  <a:srgbClr val="494949"/>
                </a:solidFill>
                <a:latin typeface="Arial"/>
                <a:cs typeface="Arial"/>
              </a:rPr>
              <a:t>He</a:t>
            </a:r>
            <a:r>
              <a:rPr sz="1800" spc="15" dirty="0">
                <a:solidFill>
                  <a:srgbClr val="494949"/>
                </a:solidFill>
                <a:latin typeface="Arial"/>
                <a:cs typeface="Arial"/>
              </a:rPr>
              <a:t> </a:t>
            </a:r>
            <a:r>
              <a:rPr sz="1800" dirty="0">
                <a:solidFill>
                  <a:srgbClr val="494949"/>
                </a:solidFill>
                <a:latin typeface="Arial"/>
                <a:cs typeface="Arial"/>
              </a:rPr>
              <a:t>is</a:t>
            </a:r>
            <a:r>
              <a:rPr sz="1800" spc="20" dirty="0">
                <a:solidFill>
                  <a:srgbClr val="494949"/>
                </a:solidFill>
                <a:latin typeface="Arial"/>
                <a:cs typeface="Arial"/>
              </a:rPr>
              <a:t> </a:t>
            </a:r>
            <a:r>
              <a:rPr sz="1800" spc="65" dirty="0">
                <a:solidFill>
                  <a:srgbClr val="494949"/>
                </a:solidFill>
                <a:latin typeface="Arial"/>
                <a:cs typeface="Arial"/>
              </a:rPr>
              <a:t>meeting</a:t>
            </a:r>
            <a:r>
              <a:rPr sz="1800" spc="10" dirty="0">
                <a:solidFill>
                  <a:srgbClr val="494949"/>
                </a:solidFill>
                <a:latin typeface="Arial"/>
                <a:cs typeface="Arial"/>
              </a:rPr>
              <a:t> </a:t>
            </a:r>
            <a:r>
              <a:rPr sz="1800" dirty="0">
                <a:solidFill>
                  <a:srgbClr val="494949"/>
                </a:solidFill>
                <a:latin typeface="Arial"/>
                <a:cs typeface="Arial"/>
              </a:rPr>
              <a:t>Erin</a:t>
            </a:r>
            <a:r>
              <a:rPr sz="1800" spc="30" dirty="0">
                <a:solidFill>
                  <a:srgbClr val="494949"/>
                </a:solidFill>
                <a:latin typeface="Arial"/>
                <a:cs typeface="Arial"/>
              </a:rPr>
              <a:t> </a:t>
            </a:r>
            <a:r>
              <a:rPr sz="1800" spc="-25" dirty="0">
                <a:solidFill>
                  <a:srgbClr val="494949"/>
                </a:solidFill>
                <a:latin typeface="Arial"/>
                <a:cs typeface="Arial"/>
              </a:rPr>
              <a:t>by </a:t>
            </a:r>
            <a:r>
              <a:rPr sz="1800" spc="45" dirty="0">
                <a:solidFill>
                  <a:srgbClr val="494949"/>
                </a:solidFill>
                <a:latin typeface="Arial"/>
                <a:cs typeface="Arial"/>
              </a:rPr>
              <a:t>himself.</a:t>
            </a:r>
            <a:r>
              <a:rPr sz="1800" spc="-35" dirty="0">
                <a:solidFill>
                  <a:srgbClr val="494949"/>
                </a:solidFill>
                <a:latin typeface="Arial"/>
                <a:cs typeface="Arial"/>
              </a:rPr>
              <a:t> </a:t>
            </a:r>
            <a:r>
              <a:rPr sz="1800" spc="65" dirty="0">
                <a:solidFill>
                  <a:srgbClr val="494949"/>
                </a:solidFill>
                <a:latin typeface="Arial"/>
                <a:cs typeface="Arial"/>
              </a:rPr>
              <a:t>It</a:t>
            </a:r>
            <a:r>
              <a:rPr sz="1800" spc="-5" dirty="0">
                <a:solidFill>
                  <a:srgbClr val="494949"/>
                </a:solidFill>
                <a:latin typeface="Arial"/>
                <a:cs typeface="Arial"/>
              </a:rPr>
              <a:t> </a:t>
            </a:r>
            <a:r>
              <a:rPr sz="1800" dirty="0">
                <a:solidFill>
                  <a:srgbClr val="494949"/>
                </a:solidFill>
                <a:latin typeface="Arial"/>
                <a:cs typeface="Arial"/>
              </a:rPr>
              <a:t>is</a:t>
            </a:r>
            <a:r>
              <a:rPr sz="1800" spc="-10" dirty="0">
                <a:solidFill>
                  <a:srgbClr val="494949"/>
                </a:solidFill>
                <a:latin typeface="Arial"/>
                <a:cs typeface="Arial"/>
              </a:rPr>
              <a:t> </a:t>
            </a:r>
            <a:r>
              <a:rPr sz="1800" spc="50" dirty="0">
                <a:solidFill>
                  <a:srgbClr val="494949"/>
                </a:solidFill>
                <a:latin typeface="Arial"/>
                <a:cs typeface="Arial"/>
              </a:rPr>
              <a:t>raining</a:t>
            </a:r>
            <a:r>
              <a:rPr sz="1800" spc="-10" dirty="0">
                <a:solidFill>
                  <a:srgbClr val="494949"/>
                </a:solidFill>
                <a:latin typeface="Arial"/>
                <a:cs typeface="Arial"/>
              </a:rPr>
              <a:t> </a:t>
            </a:r>
            <a:r>
              <a:rPr sz="1800" spc="75" dirty="0">
                <a:solidFill>
                  <a:srgbClr val="494949"/>
                </a:solidFill>
                <a:latin typeface="Arial"/>
                <a:cs typeface="Arial"/>
              </a:rPr>
              <a:t>now</a:t>
            </a:r>
            <a:r>
              <a:rPr sz="1800" spc="-15" dirty="0">
                <a:solidFill>
                  <a:srgbClr val="494949"/>
                </a:solidFill>
                <a:latin typeface="Arial"/>
                <a:cs typeface="Arial"/>
              </a:rPr>
              <a:t> </a:t>
            </a:r>
            <a:r>
              <a:rPr sz="1800" dirty="0">
                <a:solidFill>
                  <a:srgbClr val="494949"/>
                </a:solidFill>
                <a:latin typeface="Arial"/>
                <a:cs typeface="Arial"/>
              </a:rPr>
              <a:t>so he takes</a:t>
            </a:r>
            <a:r>
              <a:rPr sz="1800" spc="5" dirty="0">
                <a:solidFill>
                  <a:srgbClr val="494949"/>
                </a:solidFill>
                <a:latin typeface="Arial"/>
                <a:cs typeface="Arial"/>
              </a:rPr>
              <a:t> </a:t>
            </a:r>
            <a:r>
              <a:rPr sz="1800" spc="105" dirty="0">
                <a:solidFill>
                  <a:srgbClr val="494949"/>
                </a:solidFill>
                <a:latin typeface="Arial"/>
                <a:cs typeface="Arial"/>
              </a:rPr>
              <a:t>out</a:t>
            </a:r>
            <a:r>
              <a:rPr sz="1800" spc="-5" dirty="0">
                <a:solidFill>
                  <a:srgbClr val="494949"/>
                </a:solidFill>
                <a:latin typeface="Arial"/>
                <a:cs typeface="Arial"/>
              </a:rPr>
              <a:t> </a:t>
            </a:r>
            <a:r>
              <a:rPr sz="1800" dirty="0">
                <a:solidFill>
                  <a:srgbClr val="494949"/>
                </a:solidFill>
                <a:latin typeface="Arial"/>
                <a:cs typeface="Arial"/>
              </a:rPr>
              <a:t>his </a:t>
            </a:r>
            <a:r>
              <a:rPr sz="1800" spc="65" dirty="0">
                <a:solidFill>
                  <a:srgbClr val="494949"/>
                </a:solidFill>
                <a:latin typeface="Arial"/>
                <a:cs typeface="Arial"/>
              </a:rPr>
              <a:t>umbrella</a:t>
            </a:r>
            <a:r>
              <a:rPr sz="1800" spc="-15" dirty="0">
                <a:solidFill>
                  <a:srgbClr val="494949"/>
                </a:solidFill>
                <a:latin typeface="Arial"/>
                <a:cs typeface="Arial"/>
              </a:rPr>
              <a:t> </a:t>
            </a:r>
            <a:r>
              <a:rPr sz="1800" spc="40" dirty="0">
                <a:solidFill>
                  <a:srgbClr val="494949"/>
                </a:solidFill>
                <a:latin typeface="Arial"/>
                <a:cs typeface="Arial"/>
              </a:rPr>
              <a:t>and </a:t>
            </a:r>
            <a:r>
              <a:rPr sz="1800" spc="-10" dirty="0">
                <a:solidFill>
                  <a:srgbClr val="494949"/>
                </a:solidFill>
                <a:latin typeface="Arial"/>
                <a:cs typeface="Arial"/>
              </a:rPr>
              <a:t>waits.</a:t>
            </a:r>
            <a:endParaRPr sz="18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4336" y="1112481"/>
            <a:ext cx="7979663" cy="5306593"/>
          </a:xfrm>
          <a:prstGeom prst="rect">
            <a:avLst/>
          </a:prstGeom>
        </p:spPr>
      </p:pic>
      <p:sp>
        <p:nvSpPr>
          <p:cNvPr id="7" name="object 7"/>
          <p:cNvSpPr txBox="1">
            <a:spLocks noGrp="1"/>
          </p:cNvSpPr>
          <p:nvPr>
            <p:ph type="title"/>
          </p:nvPr>
        </p:nvSpPr>
        <p:spPr>
          <a:xfrm>
            <a:off x="1413255" y="230295"/>
            <a:ext cx="2490979"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p>
        </p:txBody>
      </p:sp>
      <p:sp>
        <p:nvSpPr>
          <p:cNvPr id="8" name="object 8"/>
          <p:cNvSpPr txBox="1"/>
          <p:nvPr/>
        </p:nvSpPr>
        <p:spPr>
          <a:xfrm>
            <a:off x="1478661" y="2051430"/>
            <a:ext cx="6571615" cy="2824480"/>
          </a:xfrm>
          <a:prstGeom prst="rect">
            <a:avLst/>
          </a:prstGeom>
        </p:spPr>
        <p:txBody>
          <a:bodyPr vert="horz" wrap="square" lIns="0" tIns="12700" rIns="0" bIns="0" rtlCol="0">
            <a:spAutoFit/>
          </a:bodyPr>
          <a:lstStyle/>
          <a:p>
            <a:pPr marL="12700" marR="5080" algn="just">
              <a:lnSpc>
                <a:spcPct val="100000"/>
              </a:lnSpc>
              <a:spcBef>
                <a:spcPts val="100"/>
              </a:spcBef>
            </a:pPr>
            <a:r>
              <a:rPr sz="1800" dirty="0">
                <a:solidFill>
                  <a:srgbClr val="494949"/>
                </a:solidFill>
                <a:latin typeface="Arial"/>
                <a:cs typeface="Arial"/>
              </a:rPr>
              <a:t>He</a:t>
            </a:r>
            <a:r>
              <a:rPr sz="1800" spc="-30" dirty="0">
                <a:solidFill>
                  <a:srgbClr val="494949"/>
                </a:solidFill>
                <a:latin typeface="Arial"/>
                <a:cs typeface="Arial"/>
              </a:rPr>
              <a:t> </a:t>
            </a:r>
            <a:r>
              <a:rPr sz="1800" dirty="0">
                <a:solidFill>
                  <a:srgbClr val="494949"/>
                </a:solidFill>
                <a:latin typeface="Arial"/>
                <a:cs typeface="Arial"/>
              </a:rPr>
              <a:t>is</a:t>
            </a:r>
            <a:r>
              <a:rPr sz="1800" spc="-20" dirty="0">
                <a:solidFill>
                  <a:srgbClr val="494949"/>
                </a:solidFill>
                <a:latin typeface="Arial"/>
                <a:cs typeface="Arial"/>
              </a:rPr>
              <a:t> </a:t>
            </a:r>
            <a:r>
              <a:rPr sz="1800" spc="55" dirty="0">
                <a:solidFill>
                  <a:srgbClr val="494949"/>
                </a:solidFill>
                <a:latin typeface="Arial"/>
                <a:cs typeface="Arial"/>
              </a:rPr>
              <a:t>looking</a:t>
            </a:r>
            <a:r>
              <a:rPr sz="1800" spc="-35" dirty="0">
                <a:solidFill>
                  <a:srgbClr val="494949"/>
                </a:solidFill>
                <a:latin typeface="Arial"/>
                <a:cs typeface="Arial"/>
              </a:rPr>
              <a:t> </a:t>
            </a:r>
            <a:r>
              <a:rPr sz="1800" spc="110" dirty="0">
                <a:solidFill>
                  <a:srgbClr val="494949"/>
                </a:solidFill>
                <a:latin typeface="Arial"/>
                <a:cs typeface="Arial"/>
              </a:rPr>
              <a:t>for</a:t>
            </a:r>
            <a:r>
              <a:rPr sz="1800" spc="-10" dirty="0">
                <a:solidFill>
                  <a:srgbClr val="494949"/>
                </a:solidFill>
                <a:latin typeface="Arial"/>
                <a:cs typeface="Arial"/>
              </a:rPr>
              <a:t> </a:t>
            </a:r>
            <a:r>
              <a:rPr sz="1800" dirty="0">
                <a:solidFill>
                  <a:srgbClr val="494949"/>
                </a:solidFill>
                <a:latin typeface="Arial"/>
                <a:cs typeface="Arial"/>
              </a:rPr>
              <a:t>Erin</a:t>
            </a:r>
            <a:r>
              <a:rPr sz="1800" spc="-20" dirty="0">
                <a:solidFill>
                  <a:srgbClr val="494949"/>
                </a:solidFill>
                <a:latin typeface="Arial"/>
                <a:cs typeface="Arial"/>
              </a:rPr>
              <a:t> </a:t>
            </a:r>
            <a:r>
              <a:rPr sz="1800" spc="75" dirty="0">
                <a:solidFill>
                  <a:srgbClr val="494949"/>
                </a:solidFill>
                <a:latin typeface="Arial"/>
                <a:cs typeface="Arial"/>
              </a:rPr>
              <a:t>in</a:t>
            </a:r>
            <a:r>
              <a:rPr sz="1800" spc="-20" dirty="0">
                <a:solidFill>
                  <a:srgbClr val="494949"/>
                </a:solidFill>
                <a:latin typeface="Arial"/>
                <a:cs typeface="Arial"/>
              </a:rPr>
              <a:t> </a:t>
            </a:r>
            <a:r>
              <a:rPr sz="1800" spc="80" dirty="0">
                <a:solidFill>
                  <a:srgbClr val="494949"/>
                </a:solidFill>
                <a:latin typeface="Arial"/>
                <a:cs typeface="Arial"/>
              </a:rPr>
              <a:t>the</a:t>
            </a:r>
            <a:r>
              <a:rPr sz="1800" spc="-10" dirty="0">
                <a:solidFill>
                  <a:srgbClr val="494949"/>
                </a:solidFill>
                <a:latin typeface="Arial"/>
                <a:cs typeface="Arial"/>
              </a:rPr>
              <a:t> </a:t>
            </a:r>
            <a:r>
              <a:rPr sz="1800" dirty="0">
                <a:solidFill>
                  <a:srgbClr val="494949"/>
                </a:solidFill>
                <a:latin typeface="Arial"/>
                <a:cs typeface="Arial"/>
              </a:rPr>
              <a:t>crowd.</a:t>
            </a:r>
            <a:r>
              <a:rPr sz="1800" spc="-15" dirty="0">
                <a:solidFill>
                  <a:srgbClr val="494949"/>
                </a:solidFill>
                <a:latin typeface="Arial"/>
                <a:cs typeface="Arial"/>
              </a:rPr>
              <a:t> </a:t>
            </a:r>
            <a:r>
              <a:rPr sz="1800" spc="-20" dirty="0">
                <a:solidFill>
                  <a:srgbClr val="494949"/>
                </a:solidFill>
                <a:latin typeface="Arial"/>
                <a:cs typeface="Arial"/>
              </a:rPr>
              <a:t>Sara</a:t>
            </a:r>
            <a:r>
              <a:rPr sz="1800" dirty="0">
                <a:solidFill>
                  <a:srgbClr val="494949"/>
                </a:solidFill>
                <a:latin typeface="Arial"/>
                <a:cs typeface="Arial"/>
              </a:rPr>
              <a:t> </a:t>
            </a:r>
            <a:r>
              <a:rPr sz="1800" spc="50" dirty="0">
                <a:solidFill>
                  <a:srgbClr val="494949"/>
                </a:solidFill>
                <a:latin typeface="Arial"/>
                <a:cs typeface="Arial"/>
              </a:rPr>
              <a:t>showed</a:t>
            </a:r>
            <a:r>
              <a:rPr sz="1800" spc="-20" dirty="0">
                <a:solidFill>
                  <a:srgbClr val="494949"/>
                </a:solidFill>
                <a:latin typeface="Arial"/>
                <a:cs typeface="Arial"/>
              </a:rPr>
              <a:t> </a:t>
            </a:r>
            <a:r>
              <a:rPr sz="1800" spc="100" dirty="0">
                <a:solidFill>
                  <a:srgbClr val="494949"/>
                </a:solidFill>
                <a:latin typeface="Arial"/>
                <a:cs typeface="Arial"/>
              </a:rPr>
              <a:t>him</a:t>
            </a:r>
            <a:r>
              <a:rPr sz="1800" spc="-30" dirty="0">
                <a:solidFill>
                  <a:srgbClr val="494949"/>
                </a:solidFill>
                <a:latin typeface="Arial"/>
                <a:cs typeface="Arial"/>
              </a:rPr>
              <a:t> </a:t>
            </a:r>
            <a:r>
              <a:rPr sz="1800" dirty="0">
                <a:solidFill>
                  <a:srgbClr val="494949"/>
                </a:solidFill>
                <a:latin typeface="Arial"/>
                <a:cs typeface="Arial"/>
              </a:rPr>
              <a:t>a</a:t>
            </a:r>
            <a:r>
              <a:rPr sz="1800" spc="-5" dirty="0">
                <a:solidFill>
                  <a:srgbClr val="494949"/>
                </a:solidFill>
                <a:latin typeface="Arial"/>
                <a:cs typeface="Arial"/>
              </a:rPr>
              <a:t> </a:t>
            </a:r>
            <a:r>
              <a:rPr sz="1800" spc="45" dirty="0">
                <a:solidFill>
                  <a:srgbClr val="494949"/>
                </a:solidFill>
                <a:latin typeface="Arial"/>
                <a:cs typeface="Arial"/>
              </a:rPr>
              <a:t>picture </a:t>
            </a:r>
            <a:r>
              <a:rPr sz="1800" spc="95" dirty="0">
                <a:solidFill>
                  <a:srgbClr val="494949"/>
                </a:solidFill>
                <a:latin typeface="Arial"/>
                <a:cs typeface="Arial"/>
              </a:rPr>
              <a:t>of</a:t>
            </a:r>
            <a:r>
              <a:rPr sz="1800" spc="-5" dirty="0">
                <a:solidFill>
                  <a:srgbClr val="494949"/>
                </a:solidFill>
                <a:latin typeface="Arial"/>
                <a:cs typeface="Arial"/>
              </a:rPr>
              <a:t> </a:t>
            </a:r>
            <a:r>
              <a:rPr sz="1800" spc="50" dirty="0">
                <a:solidFill>
                  <a:srgbClr val="494949"/>
                </a:solidFill>
                <a:latin typeface="Arial"/>
                <a:cs typeface="Arial"/>
              </a:rPr>
              <a:t>her.</a:t>
            </a:r>
            <a:r>
              <a:rPr sz="1800" spc="5" dirty="0">
                <a:solidFill>
                  <a:srgbClr val="494949"/>
                </a:solidFill>
                <a:latin typeface="Arial"/>
                <a:cs typeface="Arial"/>
              </a:rPr>
              <a:t> </a:t>
            </a:r>
            <a:r>
              <a:rPr sz="1800" dirty="0">
                <a:solidFill>
                  <a:srgbClr val="494949"/>
                </a:solidFill>
                <a:latin typeface="Arial"/>
                <a:cs typeface="Arial"/>
              </a:rPr>
              <a:t>He</a:t>
            </a:r>
            <a:r>
              <a:rPr sz="1800" spc="-10" dirty="0">
                <a:solidFill>
                  <a:srgbClr val="494949"/>
                </a:solidFill>
                <a:latin typeface="Arial"/>
                <a:cs typeface="Arial"/>
              </a:rPr>
              <a:t> </a:t>
            </a:r>
            <a:r>
              <a:rPr sz="1800" dirty="0">
                <a:solidFill>
                  <a:srgbClr val="494949"/>
                </a:solidFill>
                <a:latin typeface="Arial"/>
                <a:cs typeface="Arial"/>
              </a:rPr>
              <a:t>sees</a:t>
            </a:r>
            <a:r>
              <a:rPr sz="1800" spc="10" dirty="0">
                <a:solidFill>
                  <a:srgbClr val="494949"/>
                </a:solidFill>
                <a:latin typeface="Arial"/>
                <a:cs typeface="Arial"/>
              </a:rPr>
              <a:t> </a:t>
            </a:r>
            <a:r>
              <a:rPr sz="1800" dirty="0">
                <a:solidFill>
                  <a:srgbClr val="494949"/>
                </a:solidFill>
                <a:latin typeface="Arial"/>
                <a:cs typeface="Arial"/>
              </a:rPr>
              <a:t>a</a:t>
            </a:r>
            <a:r>
              <a:rPr sz="1800" spc="5" dirty="0">
                <a:solidFill>
                  <a:srgbClr val="494949"/>
                </a:solidFill>
                <a:latin typeface="Arial"/>
                <a:cs typeface="Arial"/>
              </a:rPr>
              <a:t> </a:t>
            </a:r>
            <a:r>
              <a:rPr sz="1800" spc="85" dirty="0">
                <a:solidFill>
                  <a:srgbClr val="494949"/>
                </a:solidFill>
                <a:latin typeface="Arial"/>
                <a:cs typeface="Arial"/>
              </a:rPr>
              <a:t>woman</a:t>
            </a:r>
            <a:r>
              <a:rPr sz="1800" spc="-15" dirty="0">
                <a:solidFill>
                  <a:srgbClr val="494949"/>
                </a:solidFill>
                <a:latin typeface="Arial"/>
                <a:cs typeface="Arial"/>
              </a:rPr>
              <a:t> </a:t>
            </a:r>
            <a:r>
              <a:rPr sz="1800" spc="85" dirty="0">
                <a:solidFill>
                  <a:srgbClr val="494949"/>
                </a:solidFill>
                <a:latin typeface="Arial"/>
                <a:cs typeface="Arial"/>
              </a:rPr>
              <a:t>that</a:t>
            </a:r>
            <a:r>
              <a:rPr sz="1800" spc="-5" dirty="0">
                <a:solidFill>
                  <a:srgbClr val="494949"/>
                </a:solidFill>
                <a:latin typeface="Arial"/>
                <a:cs typeface="Arial"/>
              </a:rPr>
              <a:t> </a:t>
            </a:r>
            <a:r>
              <a:rPr sz="1800" dirty="0">
                <a:solidFill>
                  <a:srgbClr val="494949"/>
                </a:solidFill>
                <a:latin typeface="Arial"/>
                <a:cs typeface="Arial"/>
              </a:rPr>
              <a:t>looks like</a:t>
            </a:r>
            <a:r>
              <a:rPr sz="1800" spc="-10" dirty="0">
                <a:solidFill>
                  <a:srgbClr val="494949"/>
                </a:solidFill>
                <a:latin typeface="Arial"/>
                <a:cs typeface="Arial"/>
              </a:rPr>
              <a:t> </a:t>
            </a:r>
            <a:r>
              <a:rPr sz="1800" spc="70" dirty="0">
                <a:solidFill>
                  <a:srgbClr val="494949"/>
                </a:solidFill>
                <a:latin typeface="Arial"/>
                <a:cs typeface="Arial"/>
              </a:rPr>
              <a:t>her</a:t>
            </a:r>
            <a:r>
              <a:rPr sz="1800" dirty="0">
                <a:solidFill>
                  <a:srgbClr val="494949"/>
                </a:solidFill>
                <a:latin typeface="Arial"/>
                <a:cs typeface="Arial"/>
              </a:rPr>
              <a:t> </a:t>
            </a:r>
            <a:r>
              <a:rPr sz="1800" spc="60" dirty="0">
                <a:solidFill>
                  <a:srgbClr val="494949"/>
                </a:solidFill>
                <a:latin typeface="Arial"/>
                <a:cs typeface="Arial"/>
              </a:rPr>
              <a:t>and</a:t>
            </a:r>
            <a:r>
              <a:rPr sz="1800" spc="-5" dirty="0">
                <a:solidFill>
                  <a:srgbClr val="494949"/>
                </a:solidFill>
                <a:latin typeface="Arial"/>
                <a:cs typeface="Arial"/>
              </a:rPr>
              <a:t> </a:t>
            </a:r>
            <a:r>
              <a:rPr sz="1800" dirty="0">
                <a:solidFill>
                  <a:srgbClr val="494949"/>
                </a:solidFill>
                <a:latin typeface="Arial"/>
                <a:cs typeface="Arial"/>
              </a:rPr>
              <a:t>he</a:t>
            </a:r>
            <a:r>
              <a:rPr sz="1800" spc="5" dirty="0">
                <a:solidFill>
                  <a:srgbClr val="494949"/>
                </a:solidFill>
                <a:latin typeface="Arial"/>
                <a:cs typeface="Arial"/>
              </a:rPr>
              <a:t> </a:t>
            </a:r>
            <a:r>
              <a:rPr sz="1800" dirty="0">
                <a:solidFill>
                  <a:srgbClr val="494949"/>
                </a:solidFill>
                <a:latin typeface="Arial"/>
                <a:cs typeface="Arial"/>
              </a:rPr>
              <a:t>walks </a:t>
            </a:r>
            <a:r>
              <a:rPr sz="1800" spc="-20" dirty="0">
                <a:solidFill>
                  <a:srgbClr val="494949"/>
                </a:solidFill>
                <a:latin typeface="Arial"/>
                <a:cs typeface="Arial"/>
              </a:rPr>
              <a:t>over </a:t>
            </a:r>
            <a:r>
              <a:rPr sz="1800" spc="105" dirty="0">
                <a:solidFill>
                  <a:srgbClr val="494949"/>
                </a:solidFill>
                <a:latin typeface="Arial"/>
                <a:cs typeface="Arial"/>
              </a:rPr>
              <a:t>to</a:t>
            </a:r>
            <a:r>
              <a:rPr sz="1800" spc="-45" dirty="0">
                <a:solidFill>
                  <a:srgbClr val="494949"/>
                </a:solidFill>
                <a:latin typeface="Arial"/>
                <a:cs typeface="Arial"/>
              </a:rPr>
              <a:t> </a:t>
            </a:r>
            <a:r>
              <a:rPr sz="1800" spc="-20" dirty="0">
                <a:solidFill>
                  <a:srgbClr val="494949"/>
                </a:solidFill>
                <a:latin typeface="Arial"/>
                <a:cs typeface="Arial"/>
              </a:rPr>
              <a:t>her.</a:t>
            </a:r>
            <a:endParaRPr sz="1800">
              <a:latin typeface="Arial"/>
              <a:cs typeface="Arial"/>
            </a:endParaRPr>
          </a:p>
          <a:p>
            <a:pPr>
              <a:lnSpc>
                <a:spcPct val="100000"/>
              </a:lnSpc>
              <a:spcBef>
                <a:spcPts val="955"/>
              </a:spcBef>
            </a:pPr>
            <a:endParaRPr sz="1800">
              <a:latin typeface="Arial"/>
              <a:cs typeface="Arial"/>
            </a:endParaRPr>
          </a:p>
          <a:p>
            <a:pPr marL="12700" algn="just">
              <a:lnSpc>
                <a:spcPct val="100000"/>
              </a:lnSpc>
            </a:pPr>
            <a:r>
              <a:rPr sz="1800" spc="-20" dirty="0">
                <a:solidFill>
                  <a:srgbClr val="494949"/>
                </a:solidFill>
                <a:latin typeface="Arial"/>
                <a:cs typeface="Arial"/>
              </a:rPr>
              <a:t>“Excuse</a:t>
            </a:r>
            <a:r>
              <a:rPr sz="1800" spc="-15" dirty="0">
                <a:solidFill>
                  <a:srgbClr val="494949"/>
                </a:solidFill>
                <a:latin typeface="Arial"/>
                <a:cs typeface="Arial"/>
              </a:rPr>
              <a:t> </a:t>
            </a:r>
            <a:r>
              <a:rPr sz="1800" dirty="0">
                <a:solidFill>
                  <a:srgbClr val="494949"/>
                </a:solidFill>
                <a:latin typeface="Arial"/>
                <a:cs typeface="Arial"/>
              </a:rPr>
              <a:t>me,</a:t>
            </a:r>
            <a:r>
              <a:rPr sz="1800" spc="-10" dirty="0">
                <a:solidFill>
                  <a:srgbClr val="494949"/>
                </a:solidFill>
                <a:latin typeface="Arial"/>
                <a:cs typeface="Arial"/>
              </a:rPr>
              <a:t> </a:t>
            </a:r>
            <a:r>
              <a:rPr sz="1800" dirty="0">
                <a:solidFill>
                  <a:srgbClr val="494949"/>
                </a:solidFill>
                <a:latin typeface="Arial"/>
                <a:cs typeface="Arial"/>
              </a:rPr>
              <a:t>are</a:t>
            </a:r>
            <a:r>
              <a:rPr sz="1800" spc="10" dirty="0">
                <a:solidFill>
                  <a:srgbClr val="494949"/>
                </a:solidFill>
                <a:latin typeface="Arial"/>
                <a:cs typeface="Arial"/>
              </a:rPr>
              <a:t> </a:t>
            </a:r>
            <a:r>
              <a:rPr sz="1800" spc="60" dirty="0">
                <a:solidFill>
                  <a:srgbClr val="494949"/>
                </a:solidFill>
                <a:latin typeface="Arial"/>
                <a:cs typeface="Arial"/>
              </a:rPr>
              <a:t>you</a:t>
            </a:r>
            <a:r>
              <a:rPr sz="1800" spc="-25" dirty="0">
                <a:solidFill>
                  <a:srgbClr val="494949"/>
                </a:solidFill>
                <a:latin typeface="Arial"/>
                <a:cs typeface="Arial"/>
              </a:rPr>
              <a:t> </a:t>
            </a:r>
            <a:r>
              <a:rPr sz="1800" spc="-20" dirty="0">
                <a:solidFill>
                  <a:srgbClr val="494949"/>
                </a:solidFill>
                <a:latin typeface="Arial"/>
                <a:cs typeface="Arial"/>
              </a:rPr>
              <a:t>Erin?”</a:t>
            </a:r>
            <a:r>
              <a:rPr sz="1800" spc="-5" dirty="0">
                <a:solidFill>
                  <a:srgbClr val="494949"/>
                </a:solidFill>
                <a:latin typeface="Arial"/>
                <a:cs typeface="Arial"/>
              </a:rPr>
              <a:t> </a:t>
            </a:r>
            <a:r>
              <a:rPr sz="1800" dirty="0">
                <a:solidFill>
                  <a:srgbClr val="494949"/>
                </a:solidFill>
                <a:latin typeface="Arial"/>
                <a:cs typeface="Arial"/>
              </a:rPr>
              <a:t>he</a:t>
            </a:r>
            <a:r>
              <a:rPr sz="1800" spc="-15" dirty="0">
                <a:solidFill>
                  <a:srgbClr val="494949"/>
                </a:solidFill>
                <a:latin typeface="Arial"/>
                <a:cs typeface="Arial"/>
              </a:rPr>
              <a:t> </a:t>
            </a:r>
            <a:r>
              <a:rPr sz="1800" spc="-10" dirty="0">
                <a:solidFill>
                  <a:srgbClr val="494949"/>
                </a:solidFill>
                <a:latin typeface="Arial"/>
                <a:cs typeface="Arial"/>
              </a:rPr>
              <a:t>asks.</a:t>
            </a:r>
            <a:endParaRPr sz="1800">
              <a:latin typeface="Arial"/>
              <a:cs typeface="Arial"/>
            </a:endParaRPr>
          </a:p>
          <a:p>
            <a:pPr>
              <a:lnSpc>
                <a:spcPct val="100000"/>
              </a:lnSpc>
              <a:spcBef>
                <a:spcPts val="955"/>
              </a:spcBef>
            </a:pPr>
            <a:endParaRPr sz="1800">
              <a:latin typeface="Arial"/>
              <a:cs typeface="Arial"/>
            </a:endParaRPr>
          </a:p>
          <a:p>
            <a:pPr marL="12700" algn="just">
              <a:lnSpc>
                <a:spcPct val="100000"/>
              </a:lnSpc>
            </a:pPr>
            <a:r>
              <a:rPr sz="1800" spc="-20" dirty="0">
                <a:solidFill>
                  <a:srgbClr val="494949"/>
                </a:solidFill>
                <a:latin typeface="Arial"/>
                <a:cs typeface="Arial"/>
              </a:rPr>
              <a:t>She</a:t>
            </a:r>
            <a:r>
              <a:rPr sz="1800" spc="-5" dirty="0">
                <a:solidFill>
                  <a:srgbClr val="494949"/>
                </a:solidFill>
                <a:latin typeface="Arial"/>
                <a:cs typeface="Arial"/>
              </a:rPr>
              <a:t> </a:t>
            </a:r>
            <a:r>
              <a:rPr sz="1800" dirty="0">
                <a:solidFill>
                  <a:srgbClr val="494949"/>
                </a:solidFill>
                <a:latin typeface="Arial"/>
                <a:cs typeface="Arial"/>
              </a:rPr>
              <a:t>looks</a:t>
            </a:r>
            <a:r>
              <a:rPr sz="1800" spc="-15" dirty="0">
                <a:solidFill>
                  <a:srgbClr val="494949"/>
                </a:solidFill>
                <a:latin typeface="Arial"/>
                <a:cs typeface="Arial"/>
              </a:rPr>
              <a:t> </a:t>
            </a:r>
            <a:r>
              <a:rPr sz="1800" spc="65" dirty="0">
                <a:solidFill>
                  <a:srgbClr val="494949"/>
                </a:solidFill>
                <a:latin typeface="Arial"/>
                <a:cs typeface="Arial"/>
              </a:rPr>
              <a:t>at</a:t>
            </a:r>
            <a:r>
              <a:rPr sz="1800" dirty="0">
                <a:solidFill>
                  <a:srgbClr val="494949"/>
                </a:solidFill>
                <a:latin typeface="Arial"/>
                <a:cs typeface="Arial"/>
              </a:rPr>
              <a:t> </a:t>
            </a:r>
            <a:r>
              <a:rPr sz="1800" spc="105" dirty="0">
                <a:solidFill>
                  <a:srgbClr val="494949"/>
                </a:solidFill>
                <a:latin typeface="Arial"/>
                <a:cs typeface="Arial"/>
              </a:rPr>
              <a:t>him</a:t>
            </a:r>
            <a:r>
              <a:rPr sz="1800" spc="-5" dirty="0">
                <a:solidFill>
                  <a:srgbClr val="494949"/>
                </a:solidFill>
                <a:latin typeface="Arial"/>
                <a:cs typeface="Arial"/>
              </a:rPr>
              <a:t> </a:t>
            </a:r>
            <a:r>
              <a:rPr sz="1800" spc="65" dirty="0">
                <a:solidFill>
                  <a:srgbClr val="494949"/>
                </a:solidFill>
                <a:latin typeface="Arial"/>
                <a:cs typeface="Arial"/>
              </a:rPr>
              <a:t>and</a:t>
            </a:r>
            <a:r>
              <a:rPr sz="1800" spc="-15" dirty="0">
                <a:solidFill>
                  <a:srgbClr val="494949"/>
                </a:solidFill>
                <a:latin typeface="Arial"/>
                <a:cs typeface="Arial"/>
              </a:rPr>
              <a:t> </a:t>
            </a:r>
            <a:r>
              <a:rPr sz="1800" spc="-10" dirty="0">
                <a:solidFill>
                  <a:srgbClr val="494949"/>
                </a:solidFill>
                <a:latin typeface="Arial"/>
                <a:cs typeface="Arial"/>
              </a:rPr>
              <a:t>smiles.</a:t>
            </a:r>
            <a:endParaRPr sz="1800">
              <a:latin typeface="Arial"/>
              <a:cs typeface="Arial"/>
            </a:endParaRPr>
          </a:p>
          <a:p>
            <a:pPr>
              <a:lnSpc>
                <a:spcPct val="100000"/>
              </a:lnSpc>
              <a:spcBef>
                <a:spcPts val="955"/>
              </a:spcBef>
            </a:pPr>
            <a:endParaRPr sz="1800">
              <a:latin typeface="Arial"/>
              <a:cs typeface="Arial"/>
            </a:endParaRPr>
          </a:p>
          <a:p>
            <a:pPr marL="12700" algn="just">
              <a:lnSpc>
                <a:spcPct val="100000"/>
              </a:lnSpc>
            </a:pPr>
            <a:r>
              <a:rPr sz="1800" dirty="0">
                <a:solidFill>
                  <a:srgbClr val="494949"/>
                </a:solidFill>
                <a:latin typeface="Arial"/>
                <a:cs typeface="Arial"/>
              </a:rPr>
              <a:t>“You</a:t>
            </a:r>
            <a:r>
              <a:rPr sz="1800" spc="-40" dirty="0">
                <a:solidFill>
                  <a:srgbClr val="494949"/>
                </a:solidFill>
                <a:latin typeface="Arial"/>
                <a:cs typeface="Arial"/>
              </a:rPr>
              <a:t> </a:t>
            </a:r>
            <a:r>
              <a:rPr sz="1800" spc="85" dirty="0">
                <a:solidFill>
                  <a:srgbClr val="494949"/>
                </a:solidFill>
                <a:latin typeface="Arial"/>
                <a:cs typeface="Arial"/>
              </a:rPr>
              <a:t>must</a:t>
            </a:r>
            <a:r>
              <a:rPr sz="1800" spc="-20" dirty="0">
                <a:solidFill>
                  <a:srgbClr val="494949"/>
                </a:solidFill>
                <a:latin typeface="Arial"/>
                <a:cs typeface="Arial"/>
              </a:rPr>
              <a:t> </a:t>
            </a:r>
            <a:r>
              <a:rPr sz="1800" dirty="0">
                <a:solidFill>
                  <a:srgbClr val="494949"/>
                </a:solidFill>
                <a:latin typeface="Arial"/>
                <a:cs typeface="Arial"/>
              </a:rPr>
              <a:t>be</a:t>
            </a:r>
            <a:r>
              <a:rPr sz="1800" spc="-15" dirty="0">
                <a:solidFill>
                  <a:srgbClr val="494949"/>
                </a:solidFill>
                <a:latin typeface="Arial"/>
                <a:cs typeface="Arial"/>
              </a:rPr>
              <a:t> </a:t>
            </a:r>
            <a:r>
              <a:rPr sz="1800" spc="-20" dirty="0">
                <a:solidFill>
                  <a:srgbClr val="494949"/>
                </a:solidFill>
                <a:latin typeface="Arial"/>
                <a:cs typeface="Arial"/>
              </a:rPr>
              <a:t>Steve!”</a:t>
            </a:r>
            <a:r>
              <a:rPr sz="1800" spc="-25" dirty="0">
                <a:solidFill>
                  <a:srgbClr val="494949"/>
                </a:solidFill>
                <a:latin typeface="Arial"/>
                <a:cs typeface="Arial"/>
              </a:rPr>
              <a:t> </a:t>
            </a:r>
            <a:r>
              <a:rPr sz="1800" dirty="0">
                <a:solidFill>
                  <a:srgbClr val="494949"/>
                </a:solidFill>
                <a:latin typeface="Arial"/>
                <a:cs typeface="Arial"/>
              </a:rPr>
              <a:t>she</a:t>
            </a:r>
            <a:r>
              <a:rPr sz="1800" spc="-15" dirty="0">
                <a:solidFill>
                  <a:srgbClr val="494949"/>
                </a:solidFill>
                <a:latin typeface="Arial"/>
                <a:cs typeface="Arial"/>
              </a:rPr>
              <a:t> </a:t>
            </a:r>
            <a:r>
              <a:rPr sz="1800" spc="-20" dirty="0">
                <a:solidFill>
                  <a:srgbClr val="494949"/>
                </a:solidFill>
                <a:latin typeface="Arial"/>
                <a:cs typeface="Arial"/>
              </a:rPr>
              <a:t>says.</a:t>
            </a:r>
            <a:endParaRPr sz="18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1361439" y="229006"/>
            <a:ext cx="6571343" cy="1049235"/>
          </a:xfrm>
          <a:prstGeom prst="rect">
            <a:avLst/>
          </a:prstGeom>
        </p:spPr>
        <p:txBody>
          <a:bodyPr vert="horz" wrap="square" lIns="0" tIns="156540" rIns="0" bIns="0" rtlCol="0">
            <a:spAutoFit/>
          </a:bodyPr>
          <a:lstStyle/>
          <a:p>
            <a:pPr marL="173355">
              <a:lnSpc>
                <a:spcPct val="100000"/>
              </a:lnSpc>
              <a:spcBef>
                <a:spcPts val="95"/>
              </a:spcBef>
            </a:pPr>
            <a:r>
              <a:rPr spc="-135" dirty="0"/>
              <a:t>True</a:t>
            </a:r>
            <a:r>
              <a:rPr spc="-130" dirty="0"/>
              <a:t> </a:t>
            </a:r>
            <a:r>
              <a:rPr spc="-35" dirty="0"/>
              <a:t>or</a:t>
            </a:r>
            <a:r>
              <a:rPr spc="-140" dirty="0"/>
              <a:t> </a:t>
            </a:r>
            <a:r>
              <a:rPr spc="-10" dirty="0"/>
              <a:t>False</a:t>
            </a:r>
          </a:p>
        </p:txBody>
      </p:sp>
      <p:sp>
        <p:nvSpPr>
          <p:cNvPr id="8" name="object 8"/>
          <p:cNvSpPr txBox="1"/>
          <p:nvPr/>
        </p:nvSpPr>
        <p:spPr>
          <a:xfrm>
            <a:off x="1303782" y="2544317"/>
            <a:ext cx="7589520" cy="66294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1.</a:t>
            </a:r>
            <a:r>
              <a:rPr sz="1400" dirty="0">
                <a:solidFill>
                  <a:srgbClr val="494949"/>
                </a:solidFill>
                <a:latin typeface="Arial"/>
                <a:cs typeface="Arial"/>
              </a:rPr>
              <a:t>	Tom</a:t>
            </a:r>
            <a:r>
              <a:rPr sz="1400" spc="-15" dirty="0">
                <a:solidFill>
                  <a:srgbClr val="494949"/>
                </a:solidFill>
                <a:latin typeface="Arial"/>
                <a:cs typeface="Arial"/>
              </a:rPr>
              <a:t> </a:t>
            </a:r>
            <a:r>
              <a:rPr sz="1400" spc="50" dirty="0">
                <a:solidFill>
                  <a:srgbClr val="494949"/>
                </a:solidFill>
                <a:latin typeface="Arial"/>
                <a:cs typeface="Arial"/>
              </a:rPr>
              <a:t>will</a:t>
            </a:r>
            <a:r>
              <a:rPr sz="1400" spc="-40" dirty="0">
                <a:solidFill>
                  <a:srgbClr val="494949"/>
                </a:solidFill>
                <a:latin typeface="Arial"/>
                <a:cs typeface="Arial"/>
              </a:rPr>
              <a:t> </a:t>
            </a:r>
            <a:r>
              <a:rPr sz="1400" dirty="0">
                <a:solidFill>
                  <a:srgbClr val="494949"/>
                </a:solidFill>
                <a:latin typeface="Arial"/>
                <a:cs typeface="Arial"/>
              </a:rPr>
              <a:t>be a </a:t>
            </a:r>
            <a:r>
              <a:rPr sz="1400" spc="75" dirty="0">
                <a:solidFill>
                  <a:srgbClr val="494949"/>
                </a:solidFill>
                <a:latin typeface="Arial"/>
                <a:cs typeface="Arial"/>
              </a:rPr>
              <a:t>bit</a:t>
            </a:r>
            <a:r>
              <a:rPr sz="1400" spc="-10" dirty="0">
                <a:solidFill>
                  <a:srgbClr val="494949"/>
                </a:solidFill>
                <a:latin typeface="Arial"/>
                <a:cs typeface="Arial"/>
              </a:rPr>
              <a:t> </a:t>
            </a:r>
            <a:r>
              <a:rPr sz="1400" spc="-20" dirty="0">
                <a:solidFill>
                  <a:srgbClr val="494949"/>
                </a:solidFill>
                <a:latin typeface="Arial"/>
                <a:cs typeface="Arial"/>
              </a:rPr>
              <a:t>late.</a:t>
            </a:r>
            <a:endParaRPr sz="1400">
              <a:latin typeface="Arial"/>
              <a:cs typeface="Arial"/>
            </a:endParaRPr>
          </a:p>
        </p:txBody>
      </p:sp>
      <p:sp>
        <p:nvSpPr>
          <p:cNvPr id="9" name="object 9"/>
          <p:cNvSpPr txBox="1"/>
          <p:nvPr/>
        </p:nvSpPr>
        <p:spPr>
          <a:xfrm>
            <a:off x="1303782" y="3309365"/>
            <a:ext cx="7589520" cy="66167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2.</a:t>
            </a:r>
            <a:r>
              <a:rPr sz="1400" dirty="0">
                <a:solidFill>
                  <a:srgbClr val="494949"/>
                </a:solidFill>
                <a:latin typeface="Arial"/>
                <a:cs typeface="Arial"/>
              </a:rPr>
              <a:t>	</a:t>
            </a:r>
            <a:r>
              <a:rPr sz="1400" spc="-10" dirty="0">
                <a:solidFill>
                  <a:srgbClr val="494949"/>
                </a:solidFill>
                <a:latin typeface="Arial"/>
                <a:cs typeface="Arial"/>
              </a:rPr>
              <a:t>Steve</a:t>
            </a:r>
            <a:r>
              <a:rPr sz="1400" spc="-25" dirty="0">
                <a:solidFill>
                  <a:srgbClr val="494949"/>
                </a:solidFill>
                <a:latin typeface="Arial"/>
                <a:cs typeface="Arial"/>
              </a:rPr>
              <a:t> </a:t>
            </a:r>
            <a:r>
              <a:rPr sz="1400" dirty="0">
                <a:solidFill>
                  <a:srgbClr val="494949"/>
                </a:solidFill>
                <a:latin typeface="Arial"/>
                <a:cs typeface="Arial"/>
              </a:rPr>
              <a:t>has</a:t>
            </a:r>
            <a:r>
              <a:rPr sz="1400" spc="-20" dirty="0">
                <a:solidFill>
                  <a:srgbClr val="494949"/>
                </a:solidFill>
                <a:latin typeface="Arial"/>
                <a:cs typeface="Arial"/>
              </a:rPr>
              <a:t> </a:t>
            </a:r>
            <a:r>
              <a:rPr sz="1400" dirty="0">
                <a:solidFill>
                  <a:srgbClr val="494949"/>
                </a:solidFill>
                <a:latin typeface="Arial"/>
                <a:cs typeface="Arial"/>
              </a:rPr>
              <a:t>a</a:t>
            </a:r>
            <a:r>
              <a:rPr sz="1400" spc="-25" dirty="0">
                <a:solidFill>
                  <a:srgbClr val="494949"/>
                </a:solidFill>
                <a:latin typeface="Arial"/>
                <a:cs typeface="Arial"/>
              </a:rPr>
              <a:t> </a:t>
            </a:r>
            <a:r>
              <a:rPr sz="1400" spc="55" dirty="0">
                <a:solidFill>
                  <a:srgbClr val="494949"/>
                </a:solidFill>
                <a:latin typeface="Arial"/>
                <a:cs typeface="Arial"/>
              </a:rPr>
              <a:t>text</a:t>
            </a:r>
            <a:r>
              <a:rPr sz="1400" spc="5" dirty="0">
                <a:solidFill>
                  <a:srgbClr val="494949"/>
                </a:solidFill>
                <a:latin typeface="Arial"/>
                <a:cs typeface="Arial"/>
              </a:rPr>
              <a:t> </a:t>
            </a:r>
            <a:r>
              <a:rPr sz="1400" dirty="0">
                <a:solidFill>
                  <a:srgbClr val="494949"/>
                </a:solidFill>
                <a:latin typeface="Arial"/>
                <a:cs typeface="Arial"/>
              </a:rPr>
              <a:t>message</a:t>
            </a:r>
            <a:r>
              <a:rPr sz="1400" spc="-50" dirty="0">
                <a:solidFill>
                  <a:srgbClr val="494949"/>
                </a:solidFill>
                <a:latin typeface="Arial"/>
                <a:cs typeface="Arial"/>
              </a:rPr>
              <a:t> </a:t>
            </a:r>
            <a:r>
              <a:rPr sz="1400" spc="90" dirty="0">
                <a:solidFill>
                  <a:srgbClr val="494949"/>
                </a:solidFill>
                <a:latin typeface="Arial"/>
                <a:cs typeface="Arial"/>
              </a:rPr>
              <a:t>from</a:t>
            </a:r>
            <a:r>
              <a:rPr sz="1400" spc="-20" dirty="0">
                <a:solidFill>
                  <a:srgbClr val="494949"/>
                </a:solidFill>
                <a:latin typeface="Arial"/>
                <a:cs typeface="Arial"/>
              </a:rPr>
              <a:t> Sara.</a:t>
            </a:r>
            <a:endParaRPr sz="1400">
              <a:latin typeface="Arial"/>
              <a:cs typeface="Arial"/>
            </a:endParaRPr>
          </a:p>
        </p:txBody>
      </p:sp>
      <p:sp>
        <p:nvSpPr>
          <p:cNvPr id="10" name="object 10"/>
          <p:cNvSpPr txBox="1"/>
          <p:nvPr/>
        </p:nvSpPr>
        <p:spPr>
          <a:xfrm>
            <a:off x="1303782" y="4074414"/>
            <a:ext cx="7589520" cy="661670"/>
          </a:xfrm>
          <a:prstGeom prst="rect">
            <a:avLst/>
          </a:prstGeom>
          <a:ln w="28575">
            <a:solidFill>
              <a:srgbClr val="39A9DF"/>
            </a:solidFill>
          </a:ln>
        </p:spPr>
        <p:txBody>
          <a:bodyPr vert="horz" wrap="square" lIns="0" tIns="9525" rIns="0" bIns="0" rtlCol="0">
            <a:spAutoFit/>
          </a:bodyPr>
          <a:lstStyle/>
          <a:p>
            <a:pPr>
              <a:lnSpc>
                <a:spcPct val="100000"/>
              </a:lnSpc>
              <a:spcBef>
                <a:spcPts val="7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3.</a:t>
            </a:r>
            <a:r>
              <a:rPr sz="1400" dirty="0">
                <a:solidFill>
                  <a:srgbClr val="494949"/>
                </a:solidFill>
                <a:latin typeface="Arial"/>
                <a:cs typeface="Arial"/>
              </a:rPr>
              <a:t>	The</a:t>
            </a:r>
            <a:r>
              <a:rPr sz="1400" spc="-30" dirty="0">
                <a:solidFill>
                  <a:srgbClr val="494949"/>
                </a:solidFill>
                <a:latin typeface="Arial"/>
                <a:cs typeface="Arial"/>
              </a:rPr>
              <a:t> </a:t>
            </a:r>
            <a:r>
              <a:rPr sz="1400" spc="50" dirty="0">
                <a:solidFill>
                  <a:srgbClr val="494949"/>
                </a:solidFill>
                <a:latin typeface="Arial"/>
                <a:cs typeface="Arial"/>
              </a:rPr>
              <a:t>weather</a:t>
            </a:r>
            <a:r>
              <a:rPr sz="1400" spc="-25" dirty="0">
                <a:solidFill>
                  <a:srgbClr val="494949"/>
                </a:solidFill>
                <a:latin typeface="Arial"/>
                <a:cs typeface="Arial"/>
              </a:rPr>
              <a:t> </a:t>
            </a:r>
            <a:r>
              <a:rPr sz="1400" dirty="0">
                <a:solidFill>
                  <a:srgbClr val="494949"/>
                </a:solidFill>
                <a:latin typeface="Arial"/>
                <a:cs typeface="Arial"/>
              </a:rPr>
              <a:t>is</a:t>
            </a:r>
            <a:r>
              <a:rPr sz="1400" spc="-30" dirty="0">
                <a:solidFill>
                  <a:srgbClr val="494949"/>
                </a:solidFill>
                <a:latin typeface="Arial"/>
                <a:cs typeface="Arial"/>
              </a:rPr>
              <a:t> </a:t>
            </a:r>
            <a:r>
              <a:rPr sz="1400" spc="-20" dirty="0">
                <a:solidFill>
                  <a:srgbClr val="494949"/>
                </a:solidFill>
                <a:latin typeface="Arial"/>
                <a:cs typeface="Arial"/>
              </a:rPr>
              <a:t>nice.</a:t>
            </a:r>
            <a:endParaRPr sz="1400">
              <a:latin typeface="Arial"/>
              <a:cs typeface="Arial"/>
            </a:endParaRPr>
          </a:p>
        </p:txBody>
      </p:sp>
      <p:sp>
        <p:nvSpPr>
          <p:cNvPr id="11" name="object 11"/>
          <p:cNvSpPr txBox="1"/>
          <p:nvPr/>
        </p:nvSpPr>
        <p:spPr>
          <a:xfrm>
            <a:off x="1303782" y="4837938"/>
            <a:ext cx="7589520" cy="662940"/>
          </a:xfrm>
          <a:prstGeom prst="rect">
            <a:avLst/>
          </a:prstGeom>
          <a:ln w="28575">
            <a:solidFill>
              <a:srgbClr val="39A9DF"/>
            </a:solidFill>
          </a:ln>
        </p:spPr>
        <p:txBody>
          <a:bodyPr vert="horz" wrap="square" lIns="0" tIns="10795" rIns="0" bIns="0" rtlCol="0">
            <a:spAutoFit/>
          </a:bodyPr>
          <a:lstStyle/>
          <a:p>
            <a:pPr>
              <a:lnSpc>
                <a:spcPct val="100000"/>
              </a:lnSpc>
              <a:spcBef>
                <a:spcPts val="8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4.</a:t>
            </a:r>
            <a:r>
              <a:rPr sz="1400" dirty="0">
                <a:solidFill>
                  <a:srgbClr val="494949"/>
                </a:solidFill>
                <a:latin typeface="Arial"/>
                <a:cs typeface="Arial"/>
              </a:rPr>
              <a:t>	</a:t>
            </a:r>
            <a:r>
              <a:rPr sz="1400" spc="-10" dirty="0">
                <a:solidFill>
                  <a:srgbClr val="494949"/>
                </a:solidFill>
                <a:latin typeface="Arial"/>
                <a:cs typeface="Arial"/>
              </a:rPr>
              <a:t>Steve</a:t>
            </a:r>
            <a:r>
              <a:rPr sz="1400" spc="35" dirty="0">
                <a:solidFill>
                  <a:srgbClr val="494949"/>
                </a:solidFill>
                <a:latin typeface="Arial"/>
                <a:cs typeface="Arial"/>
              </a:rPr>
              <a:t> </a:t>
            </a:r>
            <a:r>
              <a:rPr sz="1400" dirty="0">
                <a:solidFill>
                  <a:srgbClr val="494949"/>
                </a:solidFill>
                <a:latin typeface="Arial"/>
                <a:cs typeface="Arial"/>
              </a:rPr>
              <a:t>doesn’t</a:t>
            </a:r>
            <a:r>
              <a:rPr sz="1400" spc="30" dirty="0">
                <a:solidFill>
                  <a:srgbClr val="494949"/>
                </a:solidFill>
                <a:latin typeface="Arial"/>
                <a:cs typeface="Arial"/>
              </a:rPr>
              <a:t> </a:t>
            </a:r>
            <a:r>
              <a:rPr sz="1400" spc="55" dirty="0">
                <a:solidFill>
                  <a:srgbClr val="494949"/>
                </a:solidFill>
                <a:latin typeface="Arial"/>
                <a:cs typeface="Arial"/>
              </a:rPr>
              <a:t>know</a:t>
            </a:r>
            <a:r>
              <a:rPr sz="1400" spc="35" dirty="0">
                <a:solidFill>
                  <a:srgbClr val="494949"/>
                </a:solidFill>
                <a:latin typeface="Arial"/>
                <a:cs typeface="Arial"/>
              </a:rPr>
              <a:t> </a:t>
            </a:r>
            <a:r>
              <a:rPr sz="1400" spc="65" dirty="0">
                <a:solidFill>
                  <a:srgbClr val="494949"/>
                </a:solidFill>
                <a:latin typeface="Arial"/>
                <a:cs typeface="Arial"/>
              </a:rPr>
              <a:t>what</a:t>
            </a:r>
            <a:r>
              <a:rPr sz="1400" spc="40" dirty="0">
                <a:solidFill>
                  <a:srgbClr val="494949"/>
                </a:solidFill>
                <a:latin typeface="Arial"/>
                <a:cs typeface="Arial"/>
              </a:rPr>
              <a:t> </a:t>
            </a:r>
            <a:r>
              <a:rPr sz="1400" dirty="0">
                <a:solidFill>
                  <a:srgbClr val="494949"/>
                </a:solidFill>
                <a:latin typeface="Arial"/>
                <a:cs typeface="Arial"/>
              </a:rPr>
              <a:t>Erin</a:t>
            </a:r>
            <a:r>
              <a:rPr sz="1400" spc="40" dirty="0">
                <a:solidFill>
                  <a:srgbClr val="494949"/>
                </a:solidFill>
                <a:latin typeface="Arial"/>
                <a:cs typeface="Arial"/>
              </a:rPr>
              <a:t> </a:t>
            </a:r>
            <a:r>
              <a:rPr sz="1400" dirty="0">
                <a:solidFill>
                  <a:srgbClr val="494949"/>
                </a:solidFill>
                <a:latin typeface="Arial"/>
                <a:cs typeface="Arial"/>
              </a:rPr>
              <a:t>looks</a:t>
            </a:r>
            <a:r>
              <a:rPr sz="1400" spc="35" dirty="0">
                <a:solidFill>
                  <a:srgbClr val="494949"/>
                </a:solidFill>
                <a:latin typeface="Arial"/>
                <a:cs typeface="Arial"/>
              </a:rPr>
              <a:t> </a:t>
            </a:r>
            <a:r>
              <a:rPr sz="1400" spc="-10" dirty="0">
                <a:solidFill>
                  <a:srgbClr val="494949"/>
                </a:solidFill>
                <a:latin typeface="Arial"/>
                <a:cs typeface="Arial"/>
              </a:rPr>
              <a:t>like.</a:t>
            </a:r>
            <a:endParaRPr sz="1400">
              <a:latin typeface="Arial"/>
              <a:cs typeface="Arial"/>
            </a:endParaRPr>
          </a:p>
        </p:txBody>
      </p:sp>
      <p:sp>
        <p:nvSpPr>
          <p:cNvPr id="12" name="object 12"/>
          <p:cNvSpPr txBox="1"/>
          <p:nvPr/>
        </p:nvSpPr>
        <p:spPr>
          <a:xfrm>
            <a:off x="1303782" y="5612129"/>
            <a:ext cx="7589520" cy="662940"/>
          </a:xfrm>
          <a:prstGeom prst="rect">
            <a:avLst/>
          </a:prstGeom>
          <a:ln w="28575">
            <a:solidFill>
              <a:srgbClr val="39A9DF"/>
            </a:solidFill>
          </a:ln>
        </p:spPr>
        <p:txBody>
          <a:bodyPr vert="horz" wrap="square" lIns="0" tIns="10160" rIns="0" bIns="0" rtlCol="0">
            <a:spAutoFit/>
          </a:bodyPr>
          <a:lstStyle/>
          <a:p>
            <a:pPr>
              <a:lnSpc>
                <a:spcPct val="100000"/>
              </a:lnSpc>
              <a:spcBef>
                <a:spcPts val="8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5.</a:t>
            </a:r>
            <a:r>
              <a:rPr sz="1400" dirty="0">
                <a:solidFill>
                  <a:srgbClr val="494949"/>
                </a:solidFill>
                <a:latin typeface="Arial"/>
                <a:cs typeface="Arial"/>
              </a:rPr>
              <a:t>	Erin</a:t>
            </a:r>
            <a:r>
              <a:rPr sz="1400" spc="15" dirty="0">
                <a:solidFill>
                  <a:srgbClr val="494949"/>
                </a:solidFill>
                <a:latin typeface="Arial"/>
                <a:cs typeface="Arial"/>
              </a:rPr>
              <a:t> </a:t>
            </a:r>
            <a:r>
              <a:rPr sz="1400" dirty="0">
                <a:solidFill>
                  <a:srgbClr val="494949"/>
                </a:solidFill>
                <a:latin typeface="Arial"/>
                <a:cs typeface="Arial"/>
              </a:rPr>
              <a:t>looks</a:t>
            </a:r>
            <a:r>
              <a:rPr sz="1400" spc="-5" dirty="0">
                <a:solidFill>
                  <a:srgbClr val="494949"/>
                </a:solidFill>
                <a:latin typeface="Arial"/>
                <a:cs typeface="Arial"/>
              </a:rPr>
              <a:t> </a:t>
            </a:r>
            <a:r>
              <a:rPr sz="1400" spc="50" dirty="0">
                <a:solidFill>
                  <a:srgbClr val="494949"/>
                </a:solidFill>
                <a:latin typeface="Arial"/>
                <a:cs typeface="Arial"/>
              </a:rPr>
              <a:t>at</a:t>
            </a:r>
            <a:r>
              <a:rPr sz="1400" spc="35" dirty="0">
                <a:solidFill>
                  <a:srgbClr val="494949"/>
                </a:solidFill>
                <a:latin typeface="Arial"/>
                <a:cs typeface="Arial"/>
              </a:rPr>
              <a:t> </a:t>
            </a:r>
            <a:r>
              <a:rPr sz="1400" dirty="0">
                <a:solidFill>
                  <a:srgbClr val="494949"/>
                </a:solidFill>
                <a:latin typeface="Arial"/>
                <a:cs typeface="Arial"/>
              </a:rPr>
              <a:t>Tom</a:t>
            </a:r>
            <a:r>
              <a:rPr sz="1400" spc="20" dirty="0">
                <a:solidFill>
                  <a:srgbClr val="494949"/>
                </a:solidFill>
                <a:latin typeface="Arial"/>
                <a:cs typeface="Arial"/>
              </a:rPr>
              <a:t> </a:t>
            </a:r>
            <a:r>
              <a:rPr sz="1400" spc="50" dirty="0">
                <a:solidFill>
                  <a:srgbClr val="494949"/>
                </a:solidFill>
                <a:latin typeface="Arial"/>
                <a:cs typeface="Arial"/>
              </a:rPr>
              <a:t>and</a:t>
            </a:r>
            <a:r>
              <a:rPr sz="1400" spc="20" dirty="0">
                <a:solidFill>
                  <a:srgbClr val="494949"/>
                </a:solidFill>
                <a:latin typeface="Arial"/>
                <a:cs typeface="Arial"/>
              </a:rPr>
              <a:t> </a:t>
            </a:r>
            <a:r>
              <a:rPr sz="1400" spc="-10" dirty="0">
                <a:solidFill>
                  <a:srgbClr val="494949"/>
                </a:solidFill>
                <a:latin typeface="Arial"/>
                <a:cs typeface="Arial"/>
              </a:rPr>
              <a:t>smiles.</a:t>
            </a:r>
            <a:endParaRPr sz="1400">
              <a:latin typeface="Arial"/>
              <a:cs typeface="Arial"/>
            </a:endParaRPr>
          </a:p>
        </p:txBody>
      </p:sp>
      <p:grpSp>
        <p:nvGrpSpPr>
          <p:cNvPr id="13" name="object 13"/>
          <p:cNvGrpSpPr/>
          <p:nvPr/>
        </p:nvGrpSpPr>
        <p:grpSpPr>
          <a:xfrm>
            <a:off x="6954202" y="2757106"/>
            <a:ext cx="1483995" cy="3302635"/>
            <a:chOff x="6954202" y="2757106"/>
            <a:chExt cx="1483995" cy="3302635"/>
          </a:xfrm>
        </p:grpSpPr>
        <p:sp>
          <p:nvSpPr>
            <p:cNvPr id="14" name="object 14"/>
            <p:cNvSpPr/>
            <p:nvPr/>
          </p:nvSpPr>
          <p:spPr>
            <a:xfrm>
              <a:off x="6968490" y="277139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15" name="object 15"/>
            <p:cNvSpPr/>
            <p:nvPr/>
          </p:nvSpPr>
          <p:spPr>
            <a:xfrm>
              <a:off x="6968490" y="277139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16" name="object 16"/>
            <p:cNvSpPr/>
            <p:nvPr/>
          </p:nvSpPr>
          <p:spPr>
            <a:xfrm>
              <a:off x="8207502" y="277139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17" name="object 17"/>
            <p:cNvSpPr/>
            <p:nvPr/>
          </p:nvSpPr>
          <p:spPr>
            <a:xfrm>
              <a:off x="8207502" y="277139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18" name="object 18"/>
            <p:cNvSpPr/>
            <p:nvPr/>
          </p:nvSpPr>
          <p:spPr>
            <a:xfrm>
              <a:off x="6968490" y="3534918"/>
              <a:ext cx="215265" cy="216535"/>
            </a:xfrm>
            <a:custGeom>
              <a:avLst/>
              <a:gdLst/>
              <a:ahLst/>
              <a:cxnLst/>
              <a:rect l="l" t="t" r="r" b="b"/>
              <a:pathLst>
                <a:path w="215265" h="216535">
                  <a:moveTo>
                    <a:pt x="214883" y="0"/>
                  </a:moveTo>
                  <a:lnTo>
                    <a:pt x="0" y="0"/>
                  </a:lnTo>
                  <a:lnTo>
                    <a:pt x="0" y="216408"/>
                  </a:lnTo>
                  <a:lnTo>
                    <a:pt x="214883" y="216408"/>
                  </a:lnTo>
                  <a:lnTo>
                    <a:pt x="214883" y="0"/>
                  </a:lnTo>
                  <a:close/>
                </a:path>
              </a:pathLst>
            </a:custGeom>
            <a:solidFill>
              <a:srgbClr val="FFFFFF"/>
            </a:solidFill>
          </p:spPr>
          <p:txBody>
            <a:bodyPr wrap="square" lIns="0" tIns="0" rIns="0" bIns="0" rtlCol="0"/>
            <a:lstStyle/>
            <a:p>
              <a:endParaRPr/>
            </a:p>
          </p:txBody>
        </p:sp>
        <p:sp>
          <p:nvSpPr>
            <p:cNvPr id="19" name="object 19"/>
            <p:cNvSpPr/>
            <p:nvPr/>
          </p:nvSpPr>
          <p:spPr>
            <a:xfrm>
              <a:off x="6968490" y="3534918"/>
              <a:ext cx="215265" cy="216535"/>
            </a:xfrm>
            <a:custGeom>
              <a:avLst/>
              <a:gdLst/>
              <a:ahLst/>
              <a:cxnLst/>
              <a:rect l="l" t="t" r="r" b="b"/>
              <a:pathLst>
                <a:path w="215265" h="216535">
                  <a:moveTo>
                    <a:pt x="0" y="216408"/>
                  </a:moveTo>
                  <a:lnTo>
                    <a:pt x="214883" y="216408"/>
                  </a:lnTo>
                  <a:lnTo>
                    <a:pt x="214883" y="0"/>
                  </a:lnTo>
                  <a:lnTo>
                    <a:pt x="0" y="0"/>
                  </a:lnTo>
                  <a:lnTo>
                    <a:pt x="0" y="216408"/>
                  </a:lnTo>
                  <a:close/>
                </a:path>
              </a:pathLst>
            </a:custGeom>
            <a:ln w="28575">
              <a:solidFill>
                <a:srgbClr val="39A9DF"/>
              </a:solidFill>
            </a:ln>
          </p:spPr>
          <p:txBody>
            <a:bodyPr wrap="square" lIns="0" tIns="0" rIns="0" bIns="0" rtlCol="0"/>
            <a:lstStyle/>
            <a:p>
              <a:endParaRPr/>
            </a:p>
          </p:txBody>
        </p:sp>
        <p:sp>
          <p:nvSpPr>
            <p:cNvPr id="20" name="object 20"/>
            <p:cNvSpPr/>
            <p:nvPr/>
          </p:nvSpPr>
          <p:spPr>
            <a:xfrm>
              <a:off x="8207502" y="3534918"/>
              <a:ext cx="216535" cy="216535"/>
            </a:xfrm>
            <a:custGeom>
              <a:avLst/>
              <a:gdLst/>
              <a:ahLst/>
              <a:cxnLst/>
              <a:rect l="l" t="t" r="r" b="b"/>
              <a:pathLst>
                <a:path w="216534" h="216535">
                  <a:moveTo>
                    <a:pt x="216407" y="0"/>
                  </a:moveTo>
                  <a:lnTo>
                    <a:pt x="0" y="0"/>
                  </a:lnTo>
                  <a:lnTo>
                    <a:pt x="0" y="216408"/>
                  </a:lnTo>
                  <a:lnTo>
                    <a:pt x="216407" y="216408"/>
                  </a:lnTo>
                  <a:lnTo>
                    <a:pt x="216407" y="0"/>
                  </a:lnTo>
                  <a:close/>
                </a:path>
              </a:pathLst>
            </a:custGeom>
            <a:solidFill>
              <a:srgbClr val="FFFFFF"/>
            </a:solidFill>
          </p:spPr>
          <p:txBody>
            <a:bodyPr wrap="square" lIns="0" tIns="0" rIns="0" bIns="0" rtlCol="0"/>
            <a:lstStyle/>
            <a:p>
              <a:endParaRPr/>
            </a:p>
          </p:txBody>
        </p:sp>
        <p:sp>
          <p:nvSpPr>
            <p:cNvPr id="21" name="object 21"/>
            <p:cNvSpPr/>
            <p:nvPr/>
          </p:nvSpPr>
          <p:spPr>
            <a:xfrm>
              <a:off x="8207502" y="3534918"/>
              <a:ext cx="216535" cy="216535"/>
            </a:xfrm>
            <a:custGeom>
              <a:avLst/>
              <a:gdLst/>
              <a:ahLst/>
              <a:cxnLst/>
              <a:rect l="l" t="t" r="r" b="b"/>
              <a:pathLst>
                <a:path w="216534" h="216535">
                  <a:moveTo>
                    <a:pt x="0" y="216408"/>
                  </a:moveTo>
                  <a:lnTo>
                    <a:pt x="216407" y="216408"/>
                  </a:lnTo>
                  <a:lnTo>
                    <a:pt x="216407" y="0"/>
                  </a:lnTo>
                  <a:lnTo>
                    <a:pt x="0" y="0"/>
                  </a:lnTo>
                  <a:lnTo>
                    <a:pt x="0" y="216408"/>
                  </a:lnTo>
                  <a:close/>
                </a:path>
              </a:pathLst>
            </a:custGeom>
            <a:ln w="28575">
              <a:solidFill>
                <a:srgbClr val="39A9DF"/>
              </a:solidFill>
            </a:ln>
          </p:spPr>
          <p:txBody>
            <a:bodyPr wrap="square" lIns="0" tIns="0" rIns="0" bIns="0" rtlCol="0"/>
            <a:lstStyle/>
            <a:p>
              <a:endParaRPr/>
            </a:p>
          </p:txBody>
        </p:sp>
        <p:sp>
          <p:nvSpPr>
            <p:cNvPr id="22" name="object 22"/>
            <p:cNvSpPr/>
            <p:nvPr/>
          </p:nvSpPr>
          <p:spPr>
            <a:xfrm>
              <a:off x="6968490" y="4299966"/>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3" name="object 23"/>
            <p:cNvSpPr/>
            <p:nvPr/>
          </p:nvSpPr>
          <p:spPr>
            <a:xfrm>
              <a:off x="6968490" y="4299966"/>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4" name="object 24"/>
            <p:cNvSpPr/>
            <p:nvPr/>
          </p:nvSpPr>
          <p:spPr>
            <a:xfrm>
              <a:off x="8207502" y="4299966"/>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5" name="object 25"/>
            <p:cNvSpPr/>
            <p:nvPr/>
          </p:nvSpPr>
          <p:spPr>
            <a:xfrm>
              <a:off x="8207502" y="4299966"/>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26" name="object 26"/>
            <p:cNvSpPr/>
            <p:nvPr/>
          </p:nvSpPr>
          <p:spPr>
            <a:xfrm>
              <a:off x="6968490" y="506501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7" name="object 27"/>
            <p:cNvSpPr/>
            <p:nvPr/>
          </p:nvSpPr>
          <p:spPr>
            <a:xfrm>
              <a:off x="6968490" y="506501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8" name="object 28"/>
            <p:cNvSpPr/>
            <p:nvPr/>
          </p:nvSpPr>
          <p:spPr>
            <a:xfrm>
              <a:off x="8207502" y="506501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9" name="object 29"/>
            <p:cNvSpPr/>
            <p:nvPr/>
          </p:nvSpPr>
          <p:spPr>
            <a:xfrm>
              <a:off x="8207502" y="506501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30" name="object 30"/>
            <p:cNvSpPr/>
            <p:nvPr/>
          </p:nvSpPr>
          <p:spPr>
            <a:xfrm>
              <a:off x="6968490" y="5830061"/>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31" name="object 31"/>
            <p:cNvSpPr/>
            <p:nvPr/>
          </p:nvSpPr>
          <p:spPr>
            <a:xfrm>
              <a:off x="6968490" y="5830061"/>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32" name="object 32"/>
            <p:cNvSpPr/>
            <p:nvPr/>
          </p:nvSpPr>
          <p:spPr>
            <a:xfrm>
              <a:off x="8207502" y="5830061"/>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33" name="object 33"/>
            <p:cNvSpPr/>
            <p:nvPr/>
          </p:nvSpPr>
          <p:spPr>
            <a:xfrm>
              <a:off x="8207502" y="5830061"/>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grpSp>
      <p:sp>
        <p:nvSpPr>
          <p:cNvPr id="34" name="object 34"/>
          <p:cNvSpPr txBox="1"/>
          <p:nvPr/>
        </p:nvSpPr>
        <p:spPr>
          <a:xfrm>
            <a:off x="6794372" y="2101342"/>
            <a:ext cx="1762125" cy="228909"/>
          </a:xfrm>
          <a:prstGeom prst="rect">
            <a:avLst/>
          </a:prstGeom>
        </p:spPr>
        <p:txBody>
          <a:bodyPr vert="horz" wrap="square" lIns="0" tIns="13335" rIns="0" bIns="0" rtlCol="0">
            <a:spAutoFit/>
          </a:bodyPr>
          <a:lstStyle/>
          <a:p>
            <a:pPr marL="12700">
              <a:lnSpc>
                <a:spcPct val="100000"/>
              </a:lnSpc>
              <a:spcBef>
                <a:spcPts val="105"/>
              </a:spcBef>
              <a:tabLst>
                <a:tab pos="1257935" algn="l"/>
              </a:tabLst>
            </a:pPr>
            <a:r>
              <a:rPr sz="1400" spc="-20" dirty="0">
                <a:highlight>
                  <a:srgbClr val="FFFF00"/>
                </a:highlight>
                <a:latin typeface="Arial"/>
                <a:cs typeface="Arial"/>
              </a:rPr>
              <a:t>TRUE</a:t>
            </a:r>
            <a:r>
              <a:rPr sz="1400" dirty="0">
                <a:highlight>
                  <a:srgbClr val="FFFF00"/>
                </a:highlight>
                <a:latin typeface="Arial"/>
                <a:cs typeface="Arial"/>
              </a:rPr>
              <a:t>	</a:t>
            </a:r>
            <a:r>
              <a:rPr sz="1400" spc="-110" dirty="0">
                <a:highlight>
                  <a:srgbClr val="FFFF00"/>
                </a:highlight>
                <a:latin typeface="Arial"/>
                <a:cs typeface="Arial"/>
              </a:rPr>
              <a:t>FALSE</a:t>
            </a:r>
            <a:endParaRPr sz="1400" dirty="0">
              <a:highlight>
                <a:srgbClr val="FFFF00"/>
              </a:highlight>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93519" y="4943868"/>
            <a:ext cx="2239010" cy="1537970"/>
            <a:chOff x="1493519" y="4943868"/>
            <a:chExt cx="2239010" cy="1537970"/>
          </a:xfrm>
        </p:grpSpPr>
        <p:pic>
          <p:nvPicPr>
            <p:cNvPr id="3" name="object 3"/>
            <p:cNvPicPr/>
            <p:nvPr/>
          </p:nvPicPr>
          <p:blipFill>
            <a:blip r:embed="rId2" cstate="print"/>
            <a:stretch>
              <a:fillRect/>
            </a:stretch>
          </p:blipFill>
          <p:spPr>
            <a:xfrm>
              <a:off x="1493519" y="4943868"/>
              <a:ext cx="2238756" cy="1537716"/>
            </a:xfrm>
            <a:prstGeom prst="rect">
              <a:avLst/>
            </a:prstGeom>
          </p:spPr>
        </p:pic>
        <p:sp>
          <p:nvSpPr>
            <p:cNvPr id="4" name="object 4"/>
            <p:cNvSpPr/>
            <p:nvPr/>
          </p:nvSpPr>
          <p:spPr>
            <a:xfrm>
              <a:off x="1508759" y="4997196"/>
              <a:ext cx="2136775" cy="1435735"/>
            </a:xfrm>
            <a:custGeom>
              <a:avLst/>
              <a:gdLst/>
              <a:ahLst/>
              <a:cxnLst/>
              <a:rect l="l" t="t" r="r" b="b"/>
              <a:pathLst>
                <a:path w="2136775" h="1435735">
                  <a:moveTo>
                    <a:pt x="2136648" y="0"/>
                  </a:moveTo>
                  <a:lnTo>
                    <a:pt x="0" y="0"/>
                  </a:lnTo>
                  <a:lnTo>
                    <a:pt x="0" y="1435608"/>
                  </a:lnTo>
                  <a:lnTo>
                    <a:pt x="2136648" y="1435608"/>
                  </a:lnTo>
                  <a:lnTo>
                    <a:pt x="2136648" y="0"/>
                  </a:lnTo>
                  <a:close/>
                </a:path>
              </a:pathLst>
            </a:custGeom>
            <a:solidFill>
              <a:srgbClr val="F8F8F8"/>
            </a:solidFill>
          </p:spPr>
          <p:txBody>
            <a:bodyPr wrap="square" lIns="0" tIns="0" rIns="0" bIns="0" rtlCol="0"/>
            <a:lstStyle/>
            <a:p>
              <a:endParaRPr/>
            </a:p>
          </p:txBody>
        </p:sp>
        <p:sp>
          <p:nvSpPr>
            <p:cNvPr id="5" name="object 5"/>
            <p:cNvSpPr/>
            <p:nvPr/>
          </p:nvSpPr>
          <p:spPr>
            <a:xfrm>
              <a:off x="1508759" y="5589778"/>
              <a:ext cx="2137410" cy="12700"/>
            </a:xfrm>
            <a:custGeom>
              <a:avLst/>
              <a:gdLst/>
              <a:ahLst/>
              <a:cxnLst/>
              <a:rect l="l" t="t" r="r" b="b"/>
              <a:pathLst>
                <a:path w="2137410" h="12700">
                  <a:moveTo>
                    <a:pt x="0" y="12700"/>
                  </a:moveTo>
                  <a:lnTo>
                    <a:pt x="2137029" y="12700"/>
                  </a:lnTo>
                  <a:lnTo>
                    <a:pt x="2137029" y="0"/>
                  </a:lnTo>
                  <a:lnTo>
                    <a:pt x="0" y="0"/>
                  </a:lnTo>
                  <a:lnTo>
                    <a:pt x="0" y="12700"/>
                  </a:lnTo>
                  <a:close/>
                </a:path>
              </a:pathLst>
            </a:custGeom>
            <a:solidFill>
              <a:srgbClr val="39A9DF"/>
            </a:solidFill>
          </p:spPr>
          <p:txBody>
            <a:bodyPr wrap="square" lIns="0" tIns="0" rIns="0" bIns="0" rtlCol="0"/>
            <a:lstStyle/>
            <a:p>
              <a:endParaRPr/>
            </a:p>
          </p:txBody>
        </p:sp>
        <p:sp>
          <p:nvSpPr>
            <p:cNvPr id="6" name="object 6"/>
            <p:cNvSpPr/>
            <p:nvPr/>
          </p:nvSpPr>
          <p:spPr>
            <a:xfrm>
              <a:off x="1701545" y="5775198"/>
              <a:ext cx="1752600" cy="483234"/>
            </a:xfrm>
            <a:custGeom>
              <a:avLst/>
              <a:gdLst/>
              <a:ahLst/>
              <a:cxnLst/>
              <a:rect l="l" t="t" r="r" b="b"/>
              <a:pathLst>
                <a:path w="1752600" h="483235">
                  <a:moveTo>
                    <a:pt x="0" y="240791"/>
                  </a:moveTo>
                  <a:lnTo>
                    <a:pt x="1752092" y="240791"/>
                  </a:lnTo>
                </a:path>
                <a:path w="1752600" h="483235">
                  <a:moveTo>
                    <a:pt x="0" y="483107"/>
                  </a:moveTo>
                  <a:lnTo>
                    <a:pt x="1752092" y="483107"/>
                  </a:lnTo>
                </a:path>
                <a:path w="1752600" h="483235">
                  <a:moveTo>
                    <a:pt x="0" y="0"/>
                  </a:moveTo>
                  <a:lnTo>
                    <a:pt x="1752092" y="0"/>
                  </a:lnTo>
                </a:path>
              </a:pathLst>
            </a:custGeom>
            <a:ln w="19050">
              <a:solidFill>
                <a:srgbClr val="E3E3E3"/>
              </a:solidFill>
            </a:ln>
          </p:spPr>
          <p:txBody>
            <a:bodyPr wrap="square" lIns="0" tIns="0" rIns="0" bIns="0" rtlCol="0"/>
            <a:lstStyle/>
            <a:p>
              <a:endParaRPr/>
            </a:p>
          </p:txBody>
        </p:sp>
      </p:grpSp>
      <p:grpSp>
        <p:nvGrpSpPr>
          <p:cNvPr id="11" name="object 11"/>
          <p:cNvGrpSpPr/>
          <p:nvPr/>
        </p:nvGrpSpPr>
        <p:grpSpPr>
          <a:xfrm>
            <a:off x="3998976" y="4943868"/>
            <a:ext cx="2240280" cy="1537970"/>
            <a:chOff x="3998976" y="4943868"/>
            <a:chExt cx="2240280" cy="1537970"/>
          </a:xfrm>
        </p:grpSpPr>
        <p:pic>
          <p:nvPicPr>
            <p:cNvPr id="12" name="object 12"/>
            <p:cNvPicPr/>
            <p:nvPr/>
          </p:nvPicPr>
          <p:blipFill>
            <a:blip r:embed="rId3" cstate="print"/>
            <a:stretch>
              <a:fillRect/>
            </a:stretch>
          </p:blipFill>
          <p:spPr>
            <a:xfrm>
              <a:off x="3998976" y="4943868"/>
              <a:ext cx="2240279" cy="1537716"/>
            </a:xfrm>
            <a:prstGeom prst="rect">
              <a:avLst/>
            </a:prstGeom>
          </p:spPr>
        </p:pic>
        <p:sp>
          <p:nvSpPr>
            <p:cNvPr id="13" name="object 13"/>
            <p:cNvSpPr/>
            <p:nvPr/>
          </p:nvSpPr>
          <p:spPr>
            <a:xfrm>
              <a:off x="4014216" y="4997196"/>
              <a:ext cx="2138680" cy="1435735"/>
            </a:xfrm>
            <a:custGeom>
              <a:avLst/>
              <a:gdLst/>
              <a:ahLst/>
              <a:cxnLst/>
              <a:rect l="l" t="t" r="r" b="b"/>
              <a:pathLst>
                <a:path w="2138679" h="1435735">
                  <a:moveTo>
                    <a:pt x="2138172" y="0"/>
                  </a:moveTo>
                  <a:lnTo>
                    <a:pt x="0" y="0"/>
                  </a:lnTo>
                  <a:lnTo>
                    <a:pt x="0" y="1435608"/>
                  </a:lnTo>
                  <a:lnTo>
                    <a:pt x="2138172" y="1435608"/>
                  </a:lnTo>
                  <a:lnTo>
                    <a:pt x="2138172" y="0"/>
                  </a:lnTo>
                  <a:close/>
                </a:path>
              </a:pathLst>
            </a:custGeom>
            <a:solidFill>
              <a:srgbClr val="F8F8F8"/>
            </a:solidFill>
          </p:spPr>
          <p:txBody>
            <a:bodyPr wrap="square" lIns="0" tIns="0" rIns="0" bIns="0" rtlCol="0"/>
            <a:lstStyle/>
            <a:p>
              <a:endParaRPr/>
            </a:p>
          </p:txBody>
        </p:sp>
        <p:sp>
          <p:nvSpPr>
            <p:cNvPr id="14" name="object 14"/>
            <p:cNvSpPr/>
            <p:nvPr/>
          </p:nvSpPr>
          <p:spPr>
            <a:xfrm>
              <a:off x="4014216" y="5589778"/>
              <a:ext cx="2137410" cy="12700"/>
            </a:xfrm>
            <a:custGeom>
              <a:avLst/>
              <a:gdLst/>
              <a:ahLst/>
              <a:cxnLst/>
              <a:rect l="l" t="t" r="r" b="b"/>
              <a:pathLst>
                <a:path w="2137410" h="12700">
                  <a:moveTo>
                    <a:pt x="0" y="12700"/>
                  </a:moveTo>
                  <a:lnTo>
                    <a:pt x="2137029" y="12700"/>
                  </a:lnTo>
                  <a:lnTo>
                    <a:pt x="2137029" y="0"/>
                  </a:lnTo>
                  <a:lnTo>
                    <a:pt x="0" y="0"/>
                  </a:lnTo>
                  <a:lnTo>
                    <a:pt x="0" y="12700"/>
                  </a:lnTo>
                  <a:close/>
                </a:path>
              </a:pathLst>
            </a:custGeom>
            <a:solidFill>
              <a:srgbClr val="39A9DF"/>
            </a:solidFill>
          </p:spPr>
          <p:txBody>
            <a:bodyPr wrap="square" lIns="0" tIns="0" rIns="0" bIns="0" rtlCol="0"/>
            <a:lstStyle/>
            <a:p>
              <a:endParaRPr/>
            </a:p>
          </p:txBody>
        </p:sp>
        <p:sp>
          <p:nvSpPr>
            <p:cNvPr id="15" name="object 15"/>
            <p:cNvSpPr/>
            <p:nvPr/>
          </p:nvSpPr>
          <p:spPr>
            <a:xfrm>
              <a:off x="4208526" y="5775198"/>
              <a:ext cx="1752600" cy="483234"/>
            </a:xfrm>
            <a:custGeom>
              <a:avLst/>
              <a:gdLst/>
              <a:ahLst/>
              <a:cxnLst/>
              <a:rect l="l" t="t" r="r" b="b"/>
              <a:pathLst>
                <a:path w="1752600" h="483235">
                  <a:moveTo>
                    <a:pt x="0" y="240791"/>
                  </a:moveTo>
                  <a:lnTo>
                    <a:pt x="1752091" y="240791"/>
                  </a:lnTo>
                </a:path>
                <a:path w="1752600" h="483235">
                  <a:moveTo>
                    <a:pt x="0" y="483107"/>
                  </a:moveTo>
                  <a:lnTo>
                    <a:pt x="1752091" y="483107"/>
                  </a:lnTo>
                </a:path>
                <a:path w="1752600" h="483235">
                  <a:moveTo>
                    <a:pt x="0" y="0"/>
                  </a:moveTo>
                  <a:lnTo>
                    <a:pt x="1752091" y="0"/>
                  </a:lnTo>
                </a:path>
              </a:pathLst>
            </a:custGeom>
            <a:ln w="19050">
              <a:solidFill>
                <a:srgbClr val="E3E3E3"/>
              </a:solidFill>
            </a:ln>
          </p:spPr>
          <p:txBody>
            <a:bodyPr wrap="square" lIns="0" tIns="0" rIns="0" bIns="0" rtlCol="0"/>
            <a:lstStyle/>
            <a:p>
              <a:endParaRPr/>
            </a:p>
          </p:txBody>
        </p:sp>
      </p:grpSp>
      <p:grpSp>
        <p:nvGrpSpPr>
          <p:cNvPr id="16" name="object 16"/>
          <p:cNvGrpSpPr/>
          <p:nvPr/>
        </p:nvGrpSpPr>
        <p:grpSpPr>
          <a:xfrm>
            <a:off x="6505956" y="4943868"/>
            <a:ext cx="2239010" cy="1537970"/>
            <a:chOff x="6505956" y="4943868"/>
            <a:chExt cx="2239010" cy="1537970"/>
          </a:xfrm>
        </p:grpSpPr>
        <p:pic>
          <p:nvPicPr>
            <p:cNvPr id="17" name="object 17"/>
            <p:cNvPicPr/>
            <p:nvPr/>
          </p:nvPicPr>
          <p:blipFill>
            <a:blip r:embed="rId2" cstate="print"/>
            <a:stretch>
              <a:fillRect/>
            </a:stretch>
          </p:blipFill>
          <p:spPr>
            <a:xfrm>
              <a:off x="6505956" y="4943868"/>
              <a:ext cx="2238755" cy="1537716"/>
            </a:xfrm>
            <a:prstGeom prst="rect">
              <a:avLst/>
            </a:prstGeom>
          </p:spPr>
        </p:pic>
        <p:sp>
          <p:nvSpPr>
            <p:cNvPr id="18" name="object 18"/>
            <p:cNvSpPr/>
            <p:nvPr/>
          </p:nvSpPr>
          <p:spPr>
            <a:xfrm>
              <a:off x="6521196" y="4997196"/>
              <a:ext cx="2136775" cy="1435735"/>
            </a:xfrm>
            <a:custGeom>
              <a:avLst/>
              <a:gdLst/>
              <a:ahLst/>
              <a:cxnLst/>
              <a:rect l="l" t="t" r="r" b="b"/>
              <a:pathLst>
                <a:path w="2136775" h="1435735">
                  <a:moveTo>
                    <a:pt x="2136648" y="0"/>
                  </a:moveTo>
                  <a:lnTo>
                    <a:pt x="0" y="0"/>
                  </a:lnTo>
                  <a:lnTo>
                    <a:pt x="0" y="1435608"/>
                  </a:lnTo>
                  <a:lnTo>
                    <a:pt x="2136648" y="1435608"/>
                  </a:lnTo>
                  <a:lnTo>
                    <a:pt x="2136648" y="0"/>
                  </a:lnTo>
                  <a:close/>
                </a:path>
              </a:pathLst>
            </a:custGeom>
            <a:solidFill>
              <a:srgbClr val="F8F8F8"/>
            </a:solidFill>
          </p:spPr>
          <p:txBody>
            <a:bodyPr wrap="square" lIns="0" tIns="0" rIns="0" bIns="0" rtlCol="0"/>
            <a:lstStyle/>
            <a:p>
              <a:endParaRPr/>
            </a:p>
          </p:txBody>
        </p:sp>
        <p:sp>
          <p:nvSpPr>
            <p:cNvPr id="19" name="object 19"/>
            <p:cNvSpPr/>
            <p:nvPr/>
          </p:nvSpPr>
          <p:spPr>
            <a:xfrm>
              <a:off x="6521196" y="5589778"/>
              <a:ext cx="2137410" cy="12700"/>
            </a:xfrm>
            <a:custGeom>
              <a:avLst/>
              <a:gdLst/>
              <a:ahLst/>
              <a:cxnLst/>
              <a:rect l="l" t="t" r="r" b="b"/>
              <a:pathLst>
                <a:path w="2137409" h="12700">
                  <a:moveTo>
                    <a:pt x="0" y="12700"/>
                  </a:moveTo>
                  <a:lnTo>
                    <a:pt x="2137029" y="12700"/>
                  </a:lnTo>
                  <a:lnTo>
                    <a:pt x="2137029" y="0"/>
                  </a:lnTo>
                  <a:lnTo>
                    <a:pt x="0" y="0"/>
                  </a:lnTo>
                  <a:lnTo>
                    <a:pt x="0" y="12700"/>
                  </a:lnTo>
                  <a:close/>
                </a:path>
              </a:pathLst>
            </a:custGeom>
            <a:solidFill>
              <a:srgbClr val="39A9DF"/>
            </a:solidFill>
          </p:spPr>
          <p:txBody>
            <a:bodyPr wrap="square" lIns="0" tIns="0" rIns="0" bIns="0" rtlCol="0"/>
            <a:lstStyle/>
            <a:p>
              <a:endParaRPr/>
            </a:p>
          </p:txBody>
        </p:sp>
        <p:sp>
          <p:nvSpPr>
            <p:cNvPr id="20" name="object 20"/>
            <p:cNvSpPr/>
            <p:nvPr/>
          </p:nvSpPr>
          <p:spPr>
            <a:xfrm>
              <a:off x="6713982" y="5775198"/>
              <a:ext cx="1752600" cy="483234"/>
            </a:xfrm>
            <a:custGeom>
              <a:avLst/>
              <a:gdLst/>
              <a:ahLst/>
              <a:cxnLst/>
              <a:rect l="l" t="t" r="r" b="b"/>
              <a:pathLst>
                <a:path w="1752600" h="483235">
                  <a:moveTo>
                    <a:pt x="0" y="240791"/>
                  </a:moveTo>
                  <a:lnTo>
                    <a:pt x="1752092" y="240791"/>
                  </a:lnTo>
                </a:path>
                <a:path w="1752600" h="483235">
                  <a:moveTo>
                    <a:pt x="0" y="483107"/>
                  </a:moveTo>
                  <a:lnTo>
                    <a:pt x="1752092" y="483107"/>
                  </a:lnTo>
                </a:path>
                <a:path w="1752600" h="483235">
                  <a:moveTo>
                    <a:pt x="0" y="0"/>
                  </a:moveTo>
                  <a:lnTo>
                    <a:pt x="1752092" y="0"/>
                  </a:lnTo>
                </a:path>
              </a:pathLst>
            </a:custGeom>
            <a:ln w="19050">
              <a:solidFill>
                <a:srgbClr val="E3E3E3"/>
              </a:solidFill>
            </a:ln>
          </p:spPr>
          <p:txBody>
            <a:bodyPr wrap="square" lIns="0" tIns="0" rIns="0" bIns="0" rtlCol="0"/>
            <a:lstStyle/>
            <a:p>
              <a:endParaRPr/>
            </a:p>
          </p:txBody>
        </p:sp>
      </p:grpSp>
      <p:sp>
        <p:nvSpPr>
          <p:cNvPr id="21" name="object 21"/>
          <p:cNvSpPr txBox="1"/>
          <p:nvPr/>
        </p:nvSpPr>
        <p:spPr>
          <a:xfrm>
            <a:off x="1508760" y="4997196"/>
            <a:ext cx="2136775" cy="593090"/>
          </a:xfrm>
          <a:prstGeom prst="rect">
            <a:avLst/>
          </a:prstGeom>
          <a:solidFill>
            <a:srgbClr val="F8F8F8"/>
          </a:solidFill>
        </p:spPr>
        <p:txBody>
          <a:bodyPr vert="horz" wrap="square" lIns="0" tIns="186055" rIns="0" bIns="0" rtlCol="0">
            <a:spAutoFit/>
          </a:bodyPr>
          <a:lstStyle/>
          <a:p>
            <a:pPr algn="ctr">
              <a:lnSpc>
                <a:spcPct val="100000"/>
              </a:lnSpc>
              <a:spcBef>
                <a:spcPts val="1465"/>
              </a:spcBef>
            </a:pPr>
            <a:r>
              <a:rPr sz="1400" spc="-10" dirty="0">
                <a:solidFill>
                  <a:srgbClr val="494949"/>
                </a:solidFill>
                <a:latin typeface="Arial"/>
                <a:cs typeface="Arial"/>
              </a:rPr>
              <a:t>genre</a:t>
            </a:r>
            <a:endParaRPr sz="1400">
              <a:latin typeface="Arial"/>
              <a:cs typeface="Arial"/>
            </a:endParaRPr>
          </a:p>
        </p:txBody>
      </p:sp>
      <p:sp>
        <p:nvSpPr>
          <p:cNvPr id="22" name="object 22"/>
          <p:cNvSpPr txBox="1">
            <a:spLocks noGrp="1"/>
          </p:cNvSpPr>
          <p:nvPr>
            <p:ph type="title"/>
          </p:nvPr>
        </p:nvSpPr>
        <p:spPr>
          <a:xfrm>
            <a:off x="1382361" y="230544"/>
            <a:ext cx="5503069"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35" dirty="0"/>
              <a:t>Categorise</a:t>
            </a:r>
            <a:r>
              <a:rPr spc="-95" dirty="0"/>
              <a:t> </a:t>
            </a:r>
            <a:r>
              <a:rPr spc="-120" dirty="0"/>
              <a:t>these</a:t>
            </a:r>
            <a:r>
              <a:rPr spc="-100" dirty="0"/>
              <a:t> </a:t>
            </a:r>
            <a:r>
              <a:rPr spc="-20" dirty="0"/>
              <a:t>words</a:t>
            </a:r>
          </a:p>
        </p:txBody>
      </p:sp>
      <p:grpSp>
        <p:nvGrpSpPr>
          <p:cNvPr id="23" name="object 23"/>
          <p:cNvGrpSpPr/>
          <p:nvPr/>
        </p:nvGrpSpPr>
        <p:grpSpPr>
          <a:xfrm>
            <a:off x="7103333" y="1482798"/>
            <a:ext cx="1814195" cy="810895"/>
            <a:chOff x="7103333" y="1482798"/>
            <a:chExt cx="1814195" cy="810895"/>
          </a:xfrm>
        </p:grpSpPr>
        <p:pic>
          <p:nvPicPr>
            <p:cNvPr id="24" name="object 24"/>
            <p:cNvPicPr/>
            <p:nvPr/>
          </p:nvPicPr>
          <p:blipFill>
            <a:blip r:embed="rId4" cstate="print"/>
            <a:stretch>
              <a:fillRect/>
            </a:stretch>
          </p:blipFill>
          <p:spPr>
            <a:xfrm>
              <a:off x="7103333" y="1482798"/>
              <a:ext cx="1813620" cy="810855"/>
            </a:xfrm>
            <a:prstGeom prst="rect">
              <a:avLst/>
            </a:prstGeom>
          </p:spPr>
        </p:pic>
        <p:sp>
          <p:nvSpPr>
            <p:cNvPr id="25" name="object 25"/>
            <p:cNvSpPr/>
            <p:nvPr/>
          </p:nvSpPr>
          <p:spPr>
            <a:xfrm>
              <a:off x="7139178" y="1509521"/>
              <a:ext cx="1691639" cy="698500"/>
            </a:xfrm>
            <a:custGeom>
              <a:avLst/>
              <a:gdLst/>
              <a:ahLst/>
              <a:cxnLst/>
              <a:rect l="l" t="t" r="r" b="b"/>
              <a:pathLst>
                <a:path w="1691640"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26" name="object 26"/>
            <p:cNvSpPr/>
            <p:nvPr/>
          </p:nvSpPr>
          <p:spPr>
            <a:xfrm>
              <a:off x="7139178" y="1509521"/>
              <a:ext cx="1691639" cy="698500"/>
            </a:xfrm>
            <a:custGeom>
              <a:avLst/>
              <a:gdLst/>
              <a:ahLst/>
              <a:cxnLst/>
              <a:rect l="l" t="t" r="r" b="b"/>
              <a:pathLst>
                <a:path w="1691640"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27" name="object 27"/>
          <p:cNvSpPr txBox="1"/>
          <p:nvPr/>
        </p:nvSpPr>
        <p:spPr>
          <a:xfrm>
            <a:off x="7158228" y="1727657"/>
            <a:ext cx="1653539" cy="240029"/>
          </a:xfrm>
          <a:prstGeom prst="rect">
            <a:avLst/>
          </a:prstGeom>
        </p:spPr>
        <p:txBody>
          <a:bodyPr vert="horz" wrap="square" lIns="0" tIns="13335" rIns="0" bIns="0" rtlCol="0">
            <a:spAutoFit/>
          </a:bodyPr>
          <a:lstStyle/>
          <a:p>
            <a:pPr algn="ctr">
              <a:lnSpc>
                <a:spcPct val="100000"/>
              </a:lnSpc>
              <a:spcBef>
                <a:spcPts val="105"/>
              </a:spcBef>
            </a:pPr>
            <a:r>
              <a:rPr sz="1400" spc="55" dirty="0">
                <a:solidFill>
                  <a:srgbClr val="494949"/>
                </a:solidFill>
                <a:latin typeface="Arial"/>
                <a:cs typeface="Arial"/>
              </a:rPr>
              <a:t>phone</a:t>
            </a:r>
            <a:endParaRPr sz="1400">
              <a:latin typeface="Arial"/>
              <a:cs typeface="Arial"/>
            </a:endParaRPr>
          </a:p>
        </p:txBody>
      </p:sp>
      <p:grpSp>
        <p:nvGrpSpPr>
          <p:cNvPr id="28" name="object 28"/>
          <p:cNvGrpSpPr/>
          <p:nvPr/>
        </p:nvGrpSpPr>
        <p:grpSpPr>
          <a:xfrm>
            <a:off x="5176997" y="1482798"/>
            <a:ext cx="1814195" cy="810895"/>
            <a:chOff x="5176997" y="1482798"/>
            <a:chExt cx="1814195" cy="810895"/>
          </a:xfrm>
        </p:grpSpPr>
        <p:pic>
          <p:nvPicPr>
            <p:cNvPr id="29" name="object 29"/>
            <p:cNvPicPr/>
            <p:nvPr/>
          </p:nvPicPr>
          <p:blipFill>
            <a:blip r:embed="rId4" cstate="print"/>
            <a:stretch>
              <a:fillRect/>
            </a:stretch>
          </p:blipFill>
          <p:spPr>
            <a:xfrm>
              <a:off x="5176997" y="1482798"/>
              <a:ext cx="1813620" cy="810855"/>
            </a:xfrm>
            <a:prstGeom prst="rect">
              <a:avLst/>
            </a:prstGeom>
          </p:spPr>
        </p:pic>
        <p:sp>
          <p:nvSpPr>
            <p:cNvPr id="30" name="object 30"/>
            <p:cNvSpPr/>
            <p:nvPr/>
          </p:nvSpPr>
          <p:spPr>
            <a:xfrm>
              <a:off x="5212841" y="1509521"/>
              <a:ext cx="1691639" cy="698500"/>
            </a:xfrm>
            <a:custGeom>
              <a:avLst/>
              <a:gdLst/>
              <a:ahLst/>
              <a:cxnLst/>
              <a:rect l="l" t="t" r="r" b="b"/>
              <a:pathLst>
                <a:path w="1691640"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31" name="object 31"/>
            <p:cNvSpPr/>
            <p:nvPr/>
          </p:nvSpPr>
          <p:spPr>
            <a:xfrm>
              <a:off x="5212841" y="1509521"/>
              <a:ext cx="1691639" cy="698500"/>
            </a:xfrm>
            <a:custGeom>
              <a:avLst/>
              <a:gdLst/>
              <a:ahLst/>
              <a:cxnLst/>
              <a:rect l="l" t="t" r="r" b="b"/>
              <a:pathLst>
                <a:path w="1691640"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32" name="object 32"/>
          <p:cNvSpPr txBox="1"/>
          <p:nvPr/>
        </p:nvSpPr>
        <p:spPr>
          <a:xfrm>
            <a:off x="5231891" y="1727657"/>
            <a:ext cx="1653539" cy="240029"/>
          </a:xfrm>
          <a:prstGeom prst="rect">
            <a:avLst/>
          </a:prstGeom>
        </p:spPr>
        <p:txBody>
          <a:bodyPr vert="horz" wrap="square" lIns="0" tIns="13335" rIns="0" bIns="0" rtlCol="0">
            <a:spAutoFit/>
          </a:bodyPr>
          <a:lstStyle/>
          <a:p>
            <a:pPr marL="549275">
              <a:lnSpc>
                <a:spcPct val="100000"/>
              </a:lnSpc>
              <a:spcBef>
                <a:spcPts val="105"/>
              </a:spcBef>
            </a:pPr>
            <a:r>
              <a:rPr sz="1400" spc="55" dirty="0">
                <a:solidFill>
                  <a:srgbClr val="494949"/>
                </a:solidFill>
                <a:latin typeface="Arial"/>
                <a:cs typeface="Arial"/>
              </a:rPr>
              <a:t>thriller</a:t>
            </a:r>
            <a:endParaRPr sz="1400">
              <a:latin typeface="Arial"/>
              <a:cs typeface="Arial"/>
            </a:endParaRPr>
          </a:p>
        </p:txBody>
      </p:sp>
      <p:sp>
        <p:nvSpPr>
          <p:cNvPr id="33" name="object 33"/>
          <p:cNvSpPr txBox="1"/>
          <p:nvPr/>
        </p:nvSpPr>
        <p:spPr>
          <a:xfrm>
            <a:off x="4014215" y="4997196"/>
            <a:ext cx="2138680" cy="593090"/>
          </a:xfrm>
          <a:prstGeom prst="rect">
            <a:avLst/>
          </a:prstGeom>
          <a:solidFill>
            <a:srgbClr val="F8F8F8"/>
          </a:solidFill>
        </p:spPr>
        <p:txBody>
          <a:bodyPr vert="horz" wrap="square" lIns="0" tIns="186055" rIns="0" bIns="0" rtlCol="0">
            <a:spAutoFit/>
          </a:bodyPr>
          <a:lstStyle/>
          <a:p>
            <a:pPr algn="ctr">
              <a:lnSpc>
                <a:spcPct val="100000"/>
              </a:lnSpc>
              <a:spcBef>
                <a:spcPts val="1465"/>
              </a:spcBef>
            </a:pPr>
            <a:r>
              <a:rPr sz="1400" spc="40" dirty="0">
                <a:solidFill>
                  <a:srgbClr val="494949"/>
                </a:solidFill>
                <a:latin typeface="Arial"/>
                <a:cs typeface="Arial"/>
              </a:rPr>
              <a:t>person</a:t>
            </a:r>
            <a:endParaRPr sz="1400">
              <a:latin typeface="Arial"/>
              <a:cs typeface="Arial"/>
            </a:endParaRPr>
          </a:p>
        </p:txBody>
      </p:sp>
      <p:sp>
        <p:nvSpPr>
          <p:cNvPr id="34" name="object 34"/>
          <p:cNvSpPr txBox="1"/>
          <p:nvPr/>
        </p:nvSpPr>
        <p:spPr>
          <a:xfrm>
            <a:off x="6521195" y="4997196"/>
            <a:ext cx="2136775" cy="593090"/>
          </a:xfrm>
          <a:prstGeom prst="rect">
            <a:avLst/>
          </a:prstGeom>
          <a:solidFill>
            <a:srgbClr val="F8F8F8"/>
          </a:solidFill>
        </p:spPr>
        <p:txBody>
          <a:bodyPr vert="horz" wrap="square" lIns="0" tIns="186055" rIns="0" bIns="0" rtlCol="0">
            <a:spAutoFit/>
          </a:bodyPr>
          <a:lstStyle/>
          <a:p>
            <a:pPr marL="1905" algn="ctr">
              <a:lnSpc>
                <a:spcPct val="100000"/>
              </a:lnSpc>
              <a:spcBef>
                <a:spcPts val="1465"/>
              </a:spcBef>
            </a:pPr>
            <a:r>
              <a:rPr sz="1400" spc="60" dirty="0">
                <a:solidFill>
                  <a:srgbClr val="494949"/>
                </a:solidFill>
                <a:latin typeface="Arial"/>
                <a:cs typeface="Arial"/>
              </a:rPr>
              <a:t>noun</a:t>
            </a:r>
            <a:endParaRPr sz="1400">
              <a:latin typeface="Arial"/>
              <a:cs typeface="Arial"/>
            </a:endParaRPr>
          </a:p>
        </p:txBody>
      </p:sp>
      <p:grpSp>
        <p:nvGrpSpPr>
          <p:cNvPr id="35" name="object 35"/>
          <p:cNvGrpSpPr/>
          <p:nvPr/>
        </p:nvGrpSpPr>
        <p:grpSpPr>
          <a:xfrm>
            <a:off x="7103333" y="2430726"/>
            <a:ext cx="1814195" cy="810895"/>
            <a:chOff x="7103333" y="2430726"/>
            <a:chExt cx="1814195" cy="810895"/>
          </a:xfrm>
        </p:grpSpPr>
        <p:pic>
          <p:nvPicPr>
            <p:cNvPr id="36" name="object 36"/>
            <p:cNvPicPr/>
            <p:nvPr/>
          </p:nvPicPr>
          <p:blipFill>
            <a:blip r:embed="rId4" cstate="print"/>
            <a:stretch>
              <a:fillRect/>
            </a:stretch>
          </p:blipFill>
          <p:spPr>
            <a:xfrm>
              <a:off x="7103333" y="2430726"/>
              <a:ext cx="1813620" cy="810855"/>
            </a:xfrm>
            <a:prstGeom prst="rect">
              <a:avLst/>
            </a:prstGeom>
          </p:spPr>
        </p:pic>
        <p:sp>
          <p:nvSpPr>
            <p:cNvPr id="37" name="object 37"/>
            <p:cNvSpPr/>
            <p:nvPr/>
          </p:nvSpPr>
          <p:spPr>
            <a:xfrm>
              <a:off x="7139178" y="2457450"/>
              <a:ext cx="1691639" cy="698500"/>
            </a:xfrm>
            <a:custGeom>
              <a:avLst/>
              <a:gdLst/>
              <a:ahLst/>
              <a:cxnLst/>
              <a:rect l="l" t="t" r="r" b="b"/>
              <a:pathLst>
                <a:path w="1691640"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38" name="object 38"/>
            <p:cNvSpPr/>
            <p:nvPr/>
          </p:nvSpPr>
          <p:spPr>
            <a:xfrm>
              <a:off x="7139178" y="2457450"/>
              <a:ext cx="1691639" cy="698500"/>
            </a:xfrm>
            <a:custGeom>
              <a:avLst/>
              <a:gdLst/>
              <a:ahLst/>
              <a:cxnLst/>
              <a:rect l="l" t="t" r="r" b="b"/>
              <a:pathLst>
                <a:path w="1691640"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39" name="object 39"/>
          <p:cNvSpPr txBox="1"/>
          <p:nvPr/>
        </p:nvSpPr>
        <p:spPr>
          <a:xfrm>
            <a:off x="7158228" y="2676525"/>
            <a:ext cx="1653539" cy="239395"/>
          </a:xfrm>
          <a:prstGeom prst="rect">
            <a:avLst/>
          </a:prstGeom>
        </p:spPr>
        <p:txBody>
          <a:bodyPr vert="horz" wrap="square" lIns="0" tIns="13335" rIns="0" bIns="0" rtlCol="0">
            <a:spAutoFit/>
          </a:bodyPr>
          <a:lstStyle/>
          <a:p>
            <a:pPr algn="ctr">
              <a:lnSpc>
                <a:spcPct val="100000"/>
              </a:lnSpc>
              <a:spcBef>
                <a:spcPts val="105"/>
              </a:spcBef>
            </a:pPr>
            <a:r>
              <a:rPr sz="1400" spc="70" dirty="0">
                <a:solidFill>
                  <a:srgbClr val="494949"/>
                </a:solidFill>
                <a:latin typeface="Arial"/>
                <a:cs typeface="Arial"/>
              </a:rPr>
              <a:t>horror</a:t>
            </a:r>
            <a:endParaRPr sz="1400">
              <a:latin typeface="Arial"/>
              <a:cs typeface="Arial"/>
            </a:endParaRPr>
          </a:p>
        </p:txBody>
      </p:sp>
      <p:grpSp>
        <p:nvGrpSpPr>
          <p:cNvPr id="40" name="object 40"/>
          <p:cNvGrpSpPr/>
          <p:nvPr/>
        </p:nvGrpSpPr>
        <p:grpSpPr>
          <a:xfrm>
            <a:off x="5176997" y="2430726"/>
            <a:ext cx="1814195" cy="810895"/>
            <a:chOff x="5176997" y="2430726"/>
            <a:chExt cx="1814195" cy="810895"/>
          </a:xfrm>
        </p:grpSpPr>
        <p:pic>
          <p:nvPicPr>
            <p:cNvPr id="41" name="object 41"/>
            <p:cNvPicPr/>
            <p:nvPr/>
          </p:nvPicPr>
          <p:blipFill>
            <a:blip r:embed="rId4" cstate="print"/>
            <a:stretch>
              <a:fillRect/>
            </a:stretch>
          </p:blipFill>
          <p:spPr>
            <a:xfrm>
              <a:off x="5176997" y="2430726"/>
              <a:ext cx="1813620" cy="810855"/>
            </a:xfrm>
            <a:prstGeom prst="rect">
              <a:avLst/>
            </a:prstGeom>
          </p:spPr>
        </p:pic>
        <p:sp>
          <p:nvSpPr>
            <p:cNvPr id="42" name="object 42"/>
            <p:cNvSpPr/>
            <p:nvPr/>
          </p:nvSpPr>
          <p:spPr>
            <a:xfrm>
              <a:off x="5212841" y="2457450"/>
              <a:ext cx="1691639" cy="698500"/>
            </a:xfrm>
            <a:custGeom>
              <a:avLst/>
              <a:gdLst/>
              <a:ahLst/>
              <a:cxnLst/>
              <a:rect l="l" t="t" r="r" b="b"/>
              <a:pathLst>
                <a:path w="1691640"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43" name="object 43"/>
            <p:cNvSpPr/>
            <p:nvPr/>
          </p:nvSpPr>
          <p:spPr>
            <a:xfrm>
              <a:off x="5212841" y="2457450"/>
              <a:ext cx="1691639" cy="698500"/>
            </a:xfrm>
            <a:custGeom>
              <a:avLst/>
              <a:gdLst/>
              <a:ahLst/>
              <a:cxnLst/>
              <a:rect l="l" t="t" r="r" b="b"/>
              <a:pathLst>
                <a:path w="1691640"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44" name="object 44"/>
          <p:cNvSpPr txBox="1"/>
          <p:nvPr/>
        </p:nvSpPr>
        <p:spPr>
          <a:xfrm>
            <a:off x="5231891" y="2676525"/>
            <a:ext cx="1653539" cy="239395"/>
          </a:xfrm>
          <a:prstGeom prst="rect">
            <a:avLst/>
          </a:prstGeom>
        </p:spPr>
        <p:txBody>
          <a:bodyPr vert="horz" wrap="square" lIns="0" tIns="13335" rIns="0" bIns="0" rtlCol="0">
            <a:spAutoFit/>
          </a:bodyPr>
          <a:lstStyle/>
          <a:p>
            <a:pPr marL="1270" algn="ctr">
              <a:lnSpc>
                <a:spcPct val="100000"/>
              </a:lnSpc>
              <a:spcBef>
                <a:spcPts val="105"/>
              </a:spcBef>
            </a:pPr>
            <a:r>
              <a:rPr sz="1400" spc="-20" dirty="0">
                <a:solidFill>
                  <a:srgbClr val="494949"/>
                </a:solidFill>
                <a:latin typeface="Arial"/>
                <a:cs typeface="Arial"/>
              </a:rPr>
              <a:t>Erin</a:t>
            </a:r>
            <a:endParaRPr sz="1400">
              <a:latin typeface="Arial"/>
              <a:cs typeface="Arial"/>
            </a:endParaRPr>
          </a:p>
        </p:txBody>
      </p:sp>
      <p:grpSp>
        <p:nvGrpSpPr>
          <p:cNvPr id="45" name="object 45"/>
          <p:cNvGrpSpPr/>
          <p:nvPr/>
        </p:nvGrpSpPr>
        <p:grpSpPr>
          <a:xfrm>
            <a:off x="7103333" y="3378654"/>
            <a:ext cx="1814195" cy="810895"/>
            <a:chOff x="7103333" y="3378654"/>
            <a:chExt cx="1814195" cy="810895"/>
          </a:xfrm>
        </p:grpSpPr>
        <p:pic>
          <p:nvPicPr>
            <p:cNvPr id="46" name="object 46"/>
            <p:cNvPicPr/>
            <p:nvPr/>
          </p:nvPicPr>
          <p:blipFill>
            <a:blip r:embed="rId4" cstate="print"/>
            <a:stretch>
              <a:fillRect/>
            </a:stretch>
          </p:blipFill>
          <p:spPr>
            <a:xfrm>
              <a:off x="7103333" y="3378654"/>
              <a:ext cx="1813620" cy="810855"/>
            </a:xfrm>
            <a:prstGeom prst="rect">
              <a:avLst/>
            </a:prstGeom>
          </p:spPr>
        </p:pic>
        <p:sp>
          <p:nvSpPr>
            <p:cNvPr id="47" name="object 47"/>
            <p:cNvSpPr/>
            <p:nvPr/>
          </p:nvSpPr>
          <p:spPr>
            <a:xfrm>
              <a:off x="7139178" y="3405378"/>
              <a:ext cx="1691639" cy="698500"/>
            </a:xfrm>
            <a:custGeom>
              <a:avLst/>
              <a:gdLst/>
              <a:ahLst/>
              <a:cxnLst/>
              <a:rect l="l" t="t" r="r" b="b"/>
              <a:pathLst>
                <a:path w="1691640" h="698500">
                  <a:moveTo>
                    <a:pt x="1691639" y="0"/>
                  </a:moveTo>
                  <a:lnTo>
                    <a:pt x="0" y="0"/>
                  </a:lnTo>
                  <a:lnTo>
                    <a:pt x="0" y="697992"/>
                  </a:lnTo>
                  <a:lnTo>
                    <a:pt x="1691639" y="697992"/>
                  </a:lnTo>
                  <a:lnTo>
                    <a:pt x="1691639" y="0"/>
                  </a:lnTo>
                  <a:close/>
                </a:path>
              </a:pathLst>
            </a:custGeom>
            <a:solidFill>
              <a:srgbClr val="D1F8E9"/>
            </a:solidFill>
          </p:spPr>
          <p:txBody>
            <a:bodyPr wrap="square" lIns="0" tIns="0" rIns="0" bIns="0" rtlCol="0"/>
            <a:lstStyle/>
            <a:p>
              <a:endParaRPr/>
            </a:p>
          </p:txBody>
        </p:sp>
        <p:sp>
          <p:nvSpPr>
            <p:cNvPr id="48" name="object 48"/>
            <p:cNvSpPr/>
            <p:nvPr/>
          </p:nvSpPr>
          <p:spPr>
            <a:xfrm>
              <a:off x="7139178" y="3405378"/>
              <a:ext cx="1691639" cy="698500"/>
            </a:xfrm>
            <a:custGeom>
              <a:avLst/>
              <a:gdLst/>
              <a:ahLst/>
              <a:cxnLst/>
              <a:rect l="l" t="t" r="r" b="b"/>
              <a:pathLst>
                <a:path w="1691640" h="698500">
                  <a:moveTo>
                    <a:pt x="0" y="697992"/>
                  </a:moveTo>
                  <a:lnTo>
                    <a:pt x="1691639" y="697992"/>
                  </a:lnTo>
                  <a:lnTo>
                    <a:pt x="1691639" y="0"/>
                  </a:lnTo>
                  <a:lnTo>
                    <a:pt x="0" y="0"/>
                  </a:lnTo>
                  <a:lnTo>
                    <a:pt x="0" y="697992"/>
                  </a:lnTo>
                  <a:close/>
                </a:path>
              </a:pathLst>
            </a:custGeom>
            <a:ln w="38099">
              <a:solidFill>
                <a:srgbClr val="D1F8E9"/>
              </a:solidFill>
            </a:ln>
          </p:spPr>
          <p:txBody>
            <a:bodyPr wrap="square" lIns="0" tIns="0" rIns="0" bIns="0" rtlCol="0"/>
            <a:lstStyle/>
            <a:p>
              <a:endParaRPr/>
            </a:p>
          </p:txBody>
        </p:sp>
      </p:grpSp>
      <p:sp>
        <p:nvSpPr>
          <p:cNvPr id="49" name="object 49"/>
          <p:cNvSpPr txBox="1"/>
          <p:nvPr/>
        </p:nvSpPr>
        <p:spPr>
          <a:xfrm>
            <a:off x="7158228" y="3624834"/>
            <a:ext cx="1653539" cy="239395"/>
          </a:xfrm>
          <a:prstGeom prst="rect">
            <a:avLst/>
          </a:prstGeom>
        </p:spPr>
        <p:txBody>
          <a:bodyPr vert="horz" wrap="square" lIns="0" tIns="12700" rIns="0" bIns="0" rtlCol="0">
            <a:spAutoFit/>
          </a:bodyPr>
          <a:lstStyle/>
          <a:p>
            <a:pPr marL="535305">
              <a:lnSpc>
                <a:spcPct val="100000"/>
              </a:lnSpc>
              <a:spcBef>
                <a:spcPts val="100"/>
              </a:spcBef>
            </a:pPr>
            <a:r>
              <a:rPr sz="1400" spc="40" dirty="0">
                <a:solidFill>
                  <a:srgbClr val="494949"/>
                </a:solidFill>
                <a:latin typeface="Arial"/>
                <a:cs typeface="Arial"/>
              </a:rPr>
              <a:t>picture</a:t>
            </a:r>
            <a:endParaRPr sz="1400">
              <a:latin typeface="Arial"/>
              <a:cs typeface="Arial"/>
            </a:endParaRPr>
          </a:p>
        </p:txBody>
      </p:sp>
      <p:grpSp>
        <p:nvGrpSpPr>
          <p:cNvPr id="50" name="object 50"/>
          <p:cNvGrpSpPr/>
          <p:nvPr/>
        </p:nvGrpSpPr>
        <p:grpSpPr>
          <a:xfrm>
            <a:off x="5176997" y="3378654"/>
            <a:ext cx="1814195" cy="810895"/>
            <a:chOff x="5176997" y="3378654"/>
            <a:chExt cx="1814195" cy="810895"/>
          </a:xfrm>
        </p:grpSpPr>
        <p:pic>
          <p:nvPicPr>
            <p:cNvPr id="51" name="object 51"/>
            <p:cNvPicPr/>
            <p:nvPr/>
          </p:nvPicPr>
          <p:blipFill>
            <a:blip r:embed="rId4" cstate="print"/>
            <a:stretch>
              <a:fillRect/>
            </a:stretch>
          </p:blipFill>
          <p:spPr>
            <a:xfrm>
              <a:off x="5176997" y="3378654"/>
              <a:ext cx="1813620" cy="810855"/>
            </a:xfrm>
            <a:prstGeom prst="rect">
              <a:avLst/>
            </a:prstGeom>
          </p:spPr>
        </p:pic>
        <p:sp>
          <p:nvSpPr>
            <p:cNvPr id="52" name="object 52"/>
            <p:cNvSpPr/>
            <p:nvPr/>
          </p:nvSpPr>
          <p:spPr>
            <a:xfrm>
              <a:off x="5212841" y="3405378"/>
              <a:ext cx="1691639" cy="698500"/>
            </a:xfrm>
            <a:custGeom>
              <a:avLst/>
              <a:gdLst/>
              <a:ahLst/>
              <a:cxnLst/>
              <a:rect l="l" t="t" r="r" b="b"/>
              <a:pathLst>
                <a:path w="1691640" h="698500">
                  <a:moveTo>
                    <a:pt x="1691639" y="0"/>
                  </a:moveTo>
                  <a:lnTo>
                    <a:pt x="0" y="0"/>
                  </a:lnTo>
                  <a:lnTo>
                    <a:pt x="0" y="697992"/>
                  </a:lnTo>
                  <a:lnTo>
                    <a:pt x="1691639" y="697992"/>
                  </a:lnTo>
                  <a:lnTo>
                    <a:pt x="1691639" y="0"/>
                  </a:lnTo>
                  <a:close/>
                </a:path>
              </a:pathLst>
            </a:custGeom>
            <a:solidFill>
              <a:srgbClr val="D1F8E9"/>
            </a:solidFill>
          </p:spPr>
          <p:txBody>
            <a:bodyPr wrap="square" lIns="0" tIns="0" rIns="0" bIns="0" rtlCol="0"/>
            <a:lstStyle/>
            <a:p>
              <a:endParaRPr/>
            </a:p>
          </p:txBody>
        </p:sp>
        <p:sp>
          <p:nvSpPr>
            <p:cNvPr id="53" name="object 53"/>
            <p:cNvSpPr/>
            <p:nvPr/>
          </p:nvSpPr>
          <p:spPr>
            <a:xfrm>
              <a:off x="5212841" y="3405378"/>
              <a:ext cx="1691639" cy="698500"/>
            </a:xfrm>
            <a:custGeom>
              <a:avLst/>
              <a:gdLst/>
              <a:ahLst/>
              <a:cxnLst/>
              <a:rect l="l" t="t" r="r" b="b"/>
              <a:pathLst>
                <a:path w="1691640" h="698500">
                  <a:moveTo>
                    <a:pt x="0" y="697992"/>
                  </a:moveTo>
                  <a:lnTo>
                    <a:pt x="1691639" y="697992"/>
                  </a:lnTo>
                  <a:lnTo>
                    <a:pt x="1691639" y="0"/>
                  </a:lnTo>
                  <a:lnTo>
                    <a:pt x="0" y="0"/>
                  </a:lnTo>
                  <a:lnTo>
                    <a:pt x="0" y="697992"/>
                  </a:lnTo>
                  <a:close/>
                </a:path>
              </a:pathLst>
            </a:custGeom>
            <a:ln w="38099">
              <a:solidFill>
                <a:srgbClr val="D1F8E9"/>
              </a:solidFill>
            </a:ln>
          </p:spPr>
          <p:txBody>
            <a:bodyPr wrap="square" lIns="0" tIns="0" rIns="0" bIns="0" rtlCol="0"/>
            <a:lstStyle/>
            <a:p>
              <a:endParaRPr/>
            </a:p>
          </p:txBody>
        </p:sp>
      </p:grpSp>
      <p:sp>
        <p:nvSpPr>
          <p:cNvPr id="54" name="object 54"/>
          <p:cNvSpPr txBox="1"/>
          <p:nvPr/>
        </p:nvSpPr>
        <p:spPr>
          <a:xfrm>
            <a:off x="5231891" y="3624834"/>
            <a:ext cx="1653539" cy="239395"/>
          </a:xfrm>
          <a:prstGeom prst="rect">
            <a:avLst/>
          </a:prstGeom>
        </p:spPr>
        <p:txBody>
          <a:bodyPr vert="horz" wrap="square" lIns="0" tIns="12700" rIns="0" bIns="0" rtlCol="0">
            <a:spAutoFit/>
          </a:bodyPr>
          <a:lstStyle/>
          <a:p>
            <a:pPr marL="497205">
              <a:lnSpc>
                <a:spcPct val="100000"/>
              </a:lnSpc>
              <a:spcBef>
                <a:spcPts val="100"/>
              </a:spcBef>
            </a:pPr>
            <a:r>
              <a:rPr sz="1400" spc="-10" dirty="0">
                <a:solidFill>
                  <a:srgbClr val="494949"/>
                </a:solidFill>
                <a:latin typeface="Arial"/>
                <a:cs typeface="Arial"/>
              </a:rPr>
              <a:t>comedy</a:t>
            </a:r>
            <a:endParaRPr sz="1400">
              <a:latin typeface="Arial"/>
              <a:cs typeface="Arial"/>
            </a:endParaRPr>
          </a:p>
        </p:txBody>
      </p:sp>
      <p:grpSp>
        <p:nvGrpSpPr>
          <p:cNvPr id="55" name="object 55"/>
          <p:cNvGrpSpPr/>
          <p:nvPr/>
        </p:nvGrpSpPr>
        <p:grpSpPr>
          <a:xfrm>
            <a:off x="3250669" y="1482798"/>
            <a:ext cx="1815464" cy="810895"/>
            <a:chOff x="3250669" y="1482798"/>
            <a:chExt cx="1815464" cy="810895"/>
          </a:xfrm>
        </p:grpSpPr>
        <p:pic>
          <p:nvPicPr>
            <p:cNvPr id="56" name="object 56"/>
            <p:cNvPicPr/>
            <p:nvPr/>
          </p:nvPicPr>
          <p:blipFill>
            <a:blip r:embed="rId5" cstate="print"/>
            <a:stretch>
              <a:fillRect/>
            </a:stretch>
          </p:blipFill>
          <p:spPr>
            <a:xfrm>
              <a:off x="3250669" y="1482798"/>
              <a:ext cx="1815129" cy="810855"/>
            </a:xfrm>
            <a:prstGeom prst="rect">
              <a:avLst/>
            </a:prstGeom>
          </p:spPr>
        </p:pic>
        <p:sp>
          <p:nvSpPr>
            <p:cNvPr id="57" name="object 57"/>
            <p:cNvSpPr/>
            <p:nvPr/>
          </p:nvSpPr>
          <p:spPr>
            <a:xfrm>
              <a:off x="3286505" y="1509521"/>
              <a:ext cx="1693545" cy="698500"/>
            </a:xfrm>
            <a:custGeom>
              <a:avLst/>
              <a:gdLst/>
              <a:ahLst/>
              <a:cxnLst/>
              <a:rect l="l" t="t" r="r" b="b"/>
              <a:pathLst>
                <a:path w="1693545" h="698500">
                  <a:moveTo>
                    <a:pt x="1693164" y="0"/>
                  </a:moveTo>
                  <a:lnTo>
                    <a:pt x="0" y="0"/>
                  </a:lnTo>
                  <a:lnTo>
                    <a:pt x="0" y="697991"/>
                  </a:lnTo>
                  <a:lnTo>
                    <a:pt x="1693164" y="697991"/>
                  </a:lnTo>
                  <a:lnTo>
                    <a:pt x="1693164" y="0"/>
                  </a:lnTo>
                  <a:close/>
                </a:path>
              </a:pathLst>
            </a:custGeom>
            <a:solidFill>
              <a:srgbClr val="D1F8E9"/>
            </a:solidFill>
          </p:spPr>
          <p:txBody>
            <a:bodyPr wrap="square" lIns="0" tIns="0" rIns="0" bIns="0" rtlCol="0"/>
            <a:lstStyle/>
            <a:p>
              <a:endParaRPr/>
            </a:p>
          </p:txBody>
        </p:sp>
        <p:sp>
          <p:nvSpPr>
            <p:cNvPr id="58" name="object 58"/>
            <p:cNvSpPr/>
            <p:nvPr/>
          </p:nvSpPr>
          <p:spPr>
            <a:xfrm>
              <a:off x="3286505" y="1509521"/>
              <a:ext cx="1693545" cy="698500"/>
            </a:xfrm>
            <a:custGeom>
              <a:avLst/>
              <a:gdLst/>
              <a:ahLst/>
              <a:cxnLst/>
              <a:rect l="l" t="t" r="r" b="b"/>
              <a:pathLst>
                <a:path w="1693545" h="698500">
                  <a:moveTo>
                    <a:pt x="0" y="697991"/>
                  </a:moveTo>
                  <a:lnTo>
                    <a:pt x="1693164" y="697991"/>
                  </a:lnTo>
                  <a:lnTo>
                    <a:pt x="1693164" y="0"/>
                  </a:lnTo>
                  <a:lnTo>
                    <a:pt x="0" y="0"/>
                  </a:lnTo>
                  <a:lnTo>
                    <a:pt x="0" y="697991"/>
                  </a:lnTo>
                  <a:close/>
                </a:path>
              </a:pathLst>
            </a:custGeom>
            <a:ln w="38099">
              <a:solidFill>
                <a:srgbClr val="D1F8E9"/>
              </a:solidFill>
            </a:ln>
          </p:spPr>
          <p:txBody>
            <a:bodyPr wrap="square" lIns="0" tIns="0" rIns="0" bIns="0" rtlCol="0"/>
            <a:lstStyle/>
            <a:p>
              <a:endParaRPr/>
            </a:p>
          </p:txBody>
        </p:sp>
      </p:grpSp>
      <p:sp>
        <p:nvSpPr>
          <p:cNvPr id="59" name="object 59"/>
          <p:cNvSpPr txBox="1"/>
          <p:nvPr/>
        </p:nvSpPr>
        <p:spPr>
          <a:xfrm>
            <a:off x="3305555" y="1727657"/>
            <a:ext cx="1655445" cy="240029"/>
          </a:xfrm>
          <a:prstGeom prst="rect">
            <a:avLst/>
          </a:prstGeom>
        </p:spPr>
        <p:txBody>
          <a:bodyPr vert="horz" wrap="square" lIns="0" tIns="13335" rIns="0" bIns="0" rtlCol="0">
            <a:spAutoFit/>
          </a:bodyPr>
          <a:lstStyle/>
          <a:p>
            <a:pPr algn="ctr">
              <a:lnSpc>
                <a:spcPct val="100000"/>
              </a:lnSpc>
              <a:spcBef>
                <a:spcPts val="105"/>
              </a:spcBef>
            </a:pPr>
            <a:r>
              <a:rPr sz="1400" spc="-20" dirty="0">
                <a:solidFill>
                  <a:srgbClr val="494949"/>
                </a:solidFill>
                <a:latin typeface="Arial"/>
                <a:cs typeface="Arial"/>
              </a:rPr>
              <a:t>Sara</a:t>
            </a:r>
            <a:endParaRPr sz="1400">
              <a:latin typeface="Arial"/>
              <a:cs typeface="Arial"/>
            </a:endParaRPr>
          </a:p>
        </p:txBody>
      </p:sp>
      <p:grpSp>
        <p:nvGrpSpPr>
          <p:cNvPr id="60" name="object 60"/>
          <p:cNvGrpSpPr/>
          <p:nvPr/>
        </p:nvGrpSpPr>
        <p:grpSpPr>
          <a:xfrm>
            <a:off x="3250669" y="2430726"/>
            <a:ext cx="1815464" cy="810895"/>
            <a:chOff x="3250669" y="2430726"/>
            <a:chExt cx="1815464" cy="810895"/>
          </a:xfrm>
        </p:grpSpPr>
        <p:pic>
          <p:nvPicPr>
            <p:cNvPr id="61" name="object 61"/>
            <p:cNvPicPr/>
            <p:nvPr/>
          </p:nvPicPr>
          <p:blipFill>
            <a:blip r:embed="rId5" cstate="print"/>
            <a:stretch>
              <a:fillRect/>
            </a:stretch>
          </p:blipFill>
          <p:spPr>
            <a:xfrm>
              <a:off x="3250669" y="2430726"/>
              <a:ext cx="1815129" cy="810855"/>
            </a:xfrm>
            <a:prstGeom prst="rect">
              <a:avLst/>
            </a:prstGeom>
          </p:spPr>
        </p:pic>
        <p:sp>
          <p:nvSpPr>
            <p:cNvPr id="62" name="object 62"/>
            <p:cNvSpPr/>
            <p:nvPr/>
          </p:nvSpPr>
          <p:spPr>
            <a:xfrm>
              <a:off x="3286505" y="2457450"/>
              <a:ext cx="1693545" cy="698500"/>
            </a:xfrm>
            <a:custGeom>
              <a:avLst/>
              <a:gdLst/>
              <a:ahLst/>
              <a:cxnLst/>
              <a:rect l="l" t="t" r="r" b="b"/>
              <a:pathLst>
                <a:path w="1693545" h="698500">
                  <a:moveTo>
                    <a:pt x="1693164" y="0"/>
                  </a:moveTo>
                  <a:lnTo>
                    <a:pt x="0" y="0"/>
                  </a:lnTo>
                  <a:lnTo>
                    <a:pt x="0" y="697991"/>
                  </a:lnTo>
                  <a:lnTo>
                    <a:pt x="1693164" y="697991"/>
                  </a:lnTo>
                  <a:lnTo>
                    <a:pt x="1693164" y="0"/>
                  </a:lnTo>
                  <a:close/>
                </a:path>
              </a:pathLst>
            </a:custGeom>
            <a:solidFill>
              <a:srgbClr val="D1F8E9"/>
            </a:solidFill>
          </p:spPr>
          <p:txBody>
            <a:bodyPr wrap="square" lIns="0" tIns="0" rIns="0" bIns="0" rtlCol="0"/>
            <a:lstStyle/>
            <a:p>
              <a:endParaRPr/>
            </a:p>
          </p:txBody>
        </p:sp>
        <p:sp>
          <p:nvSpPr>
            <p:cNvPr id="63" name="object 63"/>
            <p:cNvSpPr/>
            <p:nvPr/>
          </p:nvSpPr>
          <p:spPr>
            <a:xfrm>
              <a:off x="3286505" y="2457450"/>
              <a:ext cx="1693545" cy="698500"/>
            </a:xfrm>
            <a:custGeom>
              <a:avLst/>
              <a:gdLst/>
              <a:ahLst/>
              <a:cxnLst/>
              <a:rect l="l" t="t" r="r" b="b"/>
              <a:pathLst>
                <a:path w="1693545" h="698500">
                  <a:moveTo>
                    <a:pt x="0" y="697991"/>
                  </a:moveTo>
                  <a:lnTo>
                    <a:pt x="1693164" y="697991"/>
                  </a:lnTo>
                  <a:lnTo>
                    <a:pt x="1693164" y="0"/>
                  </a:lnTo>
                  <a:lnTo>
                    <a:pt x="0" y="0"/>
                  </a:lnTo>
                  <a:lnTo>
                    <a:pt x="0" y="697991"/>
                  </a:lnTo>
                  <a:close/>
                </a:path>
              </a:pathLst>
            </a:custGeom>
            <a:ln w="38099">
              <a:solidFill>
                <a:srgbClr val="D1F8E9"/>
              </a:solidFill>
            </a:ln>
          </p:spPr>
          <p:txBody>
            <a:bodyPr wrap="square" lIns="0" tIns="0" rIns="0" bIns="0" rtlCol="0"/>
            <a:lstStyle/>
            <a:p>
              <a:endParaRPr/>
            </a:p>
          </p:txBody>
        </p:sp>
      </p:grpSp>
      <p:sp>
        <p:nvSpPr>
          <p:cNvPr id="64" name="object 64"/>
          <p:cNvSpPr txBox="1"/>
          <p:nvPr/>
        </p:nvSpPr>
        <p:spPr>
          <a:xfrm>
            <a:off x="3305555" y="2676525"/>
            <a:ext cx="1655445" cy="239395"/>
          </a:xfrm>
          <a:prstGeom prst="rect">
            <a:avLst/>
          </a:prstGeom>
        </p:spPr>
        <p:txBody>
          <a:bodyPr vert="horz" wrap="square" lIns="0" tIns="13335" rIns="0" bIns="0" rtlCol="0">
            <a:spAutoFit/>
          </a:bodyPr>
          <a:lstStyle/>
          <a:p>
            <a:pPr marL="454659">
              <a:lnSpc>
                <a:spcPct val="100000"/>
              </a:lnSpc>
              <a:spcBef>
                <a:spcPts val="105"/>
              </a:spcBef>
            </a:pPr>
            <a:r>
              <a:rPr sz="1400" spc="50" dirty="0">
                <a:solidFill>
                  <a:srgbClr val="494949"/>
                </a:solidFill>
                <a:latin typeface="Arial"/>
                <a:cs typeface="Arial"/>
              </a:rPr>
              <a:t>umbrella</a:t>
            </a:r>
            <a:endParaRPr sz="1400">
              <a:latin typeface="Arial"/>
              <a:cs typeface="Arial"/>
            </a:endParaRPr>
          </a:p>
        </p:txBody>
      </p:sp>
      <p:grpSp>
        <p:nvGrpSpPr>
          <p:cNvPr id="65" name="object 65"/>
          <p:cNvGrpSpPr/>
          <p:nvPr/>
        </p:nvGrpSpPr>
        <p:grpSpPr>
          <a:xfrm>
            <a:off x="3250669" y="3378654"/>
            <a:ext cx="1815464" cy="810895"/>
            <a:chOff x="3250669" y="3378654"/>
            <a:chExt cx="1815464" cy="810895"/>
          </a:xfrm>
        </p:grpSpPr>
        <p:pic>
          <p:nvPicPr>
            <p:cNvPr id="66" name="object 66"/>
            <p:cNvPicPr/>
            <p:nvPr/>
          </p:nvPicPr>
          <p:blipFill>
            <a:blip r:embed="rId5" cstate="print"/>
            <a:stretch>
              <a:fillRect/>
            </a:stretch>
          </p:blipFill>
          <p:spPr>
            <a:xfrm>
              <a:off x="3250669" y="3378654"/>
              <a:ext cx="1815129" cy="810855"/>
            </a:xfrm>
            <a:prstGeom prst="rect">
              <a:avLst/>
            </a:prstGeom>
          </p:spPr>
        </p:pic>
        <p:sp>
          <p:nvSpPr>
            <p:cNvPr id="67" name="object 67"/>
            <p:cNvSpPr/>
            <p:nvPr/>
          </p:nvSpPr>
          <p:spPr>
            <a:xfrm>
              <a:off x="3286505" y="3405378"/>
              <a:ext cx="1693545" cy="698500"/>
            </a:xfrm>
            <a:custGeom>
              <a:avLst/>
              <a:gdLst/>
              <a:ahLst/>
              <a:cxnLst/>
              <a:rect l="l" t="t" r="r" b="b"/>
              <a:pathLst>
                <a:path w="1693545" h="698500">
                  <a:moveTo>
                    <a:pt x="1693164" y="0"/>
                  </a:moveTo>
                  <a:lnTo>
                    <a:pt x="0" y="0"/>
                  </a:lnTo>
                  <a:lnTo>
                    <a:pt x="0" y="697992"/>
                  </a:lnTo>
                  <a:lnTo>
                    <a:pt x="1693164" y="697992"/>
                  </a:lnTo>
                  <a:lnTo>
                    <a:pt x="1693164" y="0"/>
                  </a:lnTo>
                  <a:close/>
                </a:path>
              </a:pathLst>
            </a:custGeom>
            <a:solidFill>
              <a:srgbClr val="D1F8E9"/>
            </a:solidFill>
          </p:spPr>
          <p:txBody>
            <a:bodyPr wrap="square" lIns="0" tIns="0" rIns="0" bIns="0" rtlCol="0"/>
            <a:lstStyle/>
            <a:p>
              <a:endParaRPr/>
            </a:p>
          </p:txBody>
        </p:sp>
        <p:sp>
          <p:nvSpPr>
            <p:cNvPr id="68" name="object 68"/>
            <p:cNvSpPr/>
            <p:nvPr/>
          </p:nvSpPr>
          <p:spPr>
            <a:xfrm>
              <a:off x="3286505" y="3405378"/>
              <a:ext cx="1693545" cy="698500"/>
            </a:xfrm>
            <a:custGeom>
              <a:avLst/>
              <a:gdLst/>
              <a:ahLst/>
              <a:cxnLst/>
              <a:rect l="l" t="t" r="r" b="b"/>
              <a:pathLst>
                <a:path w="1693545" h="698500">
                  <a:moveTo>
                    <a:pt x="0" y="697992"/>
                  </a:moveTo>
                  <a:lnTo>
                    <a:pt x="1693164" y="697992"/>
                  </a:lnTo>
                  <a:lnTo>
                    <a:pt x="1693164" y="0"/>
                  </a:lnTo>
                  <a:lnTo>
                    <a:pt x="0" y="0"/>
                  </a:lnTo>
                  <a:lnTo>
                    <a:pt x="0" y="697992"/>
                  </a:lnTo>
                  <a:close/>
                </a:path>
              </a:pathLst>
            </a:custGeom>
            <a:ln w="38100">
              <a:solidFill>
                <a:srgbClr val="D1F8E9"/>
              </a:solidFill>
            </a:ln>
          </p:spPr>
          <p:txBody>
            <a:bodyPr wrap="square" lIns="0" tIns="0" rIns="0" bIns="0" rtlCol="0"/>
            <a:lstStyle/>
            <a:p>
              <a:endParaRPr/>
            </a:p>
          </p:txBody>
        </p:sp>
      </p:grpSp>
      <p:sp>
        <p:nvSpPr>
          <p:cNvPr id="69" name="object 69"/>
          <p:cNvSpPr txBox="1"/>
          <p:nvPr/>
        </p:nvSpPr>
        <p:spPr>
          <a:xfrm>
            <a:off x="3305555" y="3624834"/>
            <a:ext cx="1655445" cy="239395"/>
          </a:xfrm>
          <a:prstGeom prst="rect">
            <a:avLst/>
          </a:prstGeom>
        </p:spPr>
        <p:txBody>
          <a:bodyPr vert="horz" wrap="square" lIns="0" tIns="12700" rIns="0" bIns="0" rtlCol="0">
            <a:spAutoFit/>
          </a:bodyPr>
          <a:lstStyle/>
          <a:p>
            <a:pPr algn="ctr">
              <a:lnSpc>
                <a:spcPct val="100000"/>
              </a:lnSpc>
              <a:spcBef>
                <a:spcPts val="100"/>
              </a:spcBef>
            </a:pPr>
            <a:r>
              <a:rPr sz="1400" spc="-10" dirty="0">
                <a:solidFill>
                  <a:srgbClr val="494949"/>
                </a:solidFill>
                <a:latin typeface="Arial"/>
                <a:cs typeface="Arial"/>
              </a:rPr>
              <a:t>Steve</a:t>
            </a:r>
            <a:endParaRPr sz="1400">
              <a:latin typeface="Arial"/>
              <a:cs typeface="Arial"/>
            </a:endParaRPr>
          </a:p>
        </p:txBody>
      </p:sp>
      <p:grpSp>
        <p:nvGrpSpPr>
          <p:cNvPr id="70" name="object 70"/>
          <p:cNvGrpSpPr/>
          <p:nvPr/>
        </p:nvGrpSpPr>
        <p:grpSpPr>
          <a:xfrm>
            <a:off x="1325849" y="1482798"/>
            <a:ext cx="1814195" cy="810895"/>
            <a:chOff x="1325849" y="1482798"/>
            <a:chExt cx="1814195" cy="810895"/>
          </a:xfrm>
        </p:grpSpPr>
        <p:pic>
          <p:nvPicPr>
            <p:cNvPr id="71" name="object 71"/>
            <p:cNvPicPr/>
            <p:nvPr/>
          </p:nvPicPr>
          <p:blipFill>
            <a:blip r:embed="rId4" cstate="print"/>
            <a:stretch>
              <a:fillRect/>
            </a:stretch>
          </p:blipFill>
          <p:spPr>
            <a:xfrm>
              <a:off x="1325849" y="1482798"/>
              <a:ext cx="1813620" cy="810855"/>
            </a:xfrm>
            <a:prstGeom prst="rect">
              <a:avLst/>
            </a:prstGeom>
          </p:spPr>
        </p:pic>
        <p:sp>
          <p:nvSpPr>
            <p:cNvPr id="72" name="object 72"/>
            <p:cNvSpPr/>
            <p:nvPr/>
          </p:nvSpPr>
          <p:spPr>
            <a:xfrm>
              <a:off x="1361694" y="1509521"/>
              <a:ext cx="1691639" cy="698500"/>
            </a:xfrm>
            <a:custGeom>
              <a:avLst/>
              <a:gdLst/>
              <a:ahLst/>
              <a:cxnLst/>
              <a:rect l="l" t="t" r="r" b="b"/>
              <a:pathLst>
                <a:path w="1691639"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73" name="object 73"/>
            <p:cNvSpPr/>
            <p:nvPr/>
          </p:nvSpPr>
          <p:spPr>
            <a:xfrm>
              <a:off x="1361694" y="1509521"/>
              <a:ext cx="1691639" cy="698500"/>
            </a:xfrm>
            <a:custGeom>
              <a:avLst/>
              <a:gdLst/>
              <a:ahLst/>
              <a:cxnLst/>
              <a:rect l="l" t="t" r="r" b="b"/>
              <a:pathLst>
                <a:path w="1691639"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74" name="object 74"/>
          <p:cNvSpPr txBox="1"/>
          <p:nvPr/>
        </p:nvSpPr>
        <p:spPr>
          <a:xfrm>
            <a:off x="1380744" y="1727657"/>
            <a:ext cx="1653539" cy="240029"/>
          </a:xfrm>
          <a:prstGeom prst="rect">
            <a:avLst/>
          </a:prstGeom>
        </p:spPr>
        <p:txBody>
          <a:bodyPr vert="horz" wrap="square" lIns="0" tIns="13335" rIns="0" bIns="0" rtlCol="0">
            <a:spAutoFit/>
          </a:bodyPr>
          <a:lstStyle/>
          <a:p>
            <a:pPr marL="240029">
              <a:lnSpc>
                <a:spcPct val="100000"/>
              </a:lnSpc>
              <a:spcBef>
                <a:spcPts val="105"/>
              </a:spcBef>
            </a:pPr>
            <a:r>
              <a:rPr sz="1400" dirty="0">
                <a:solidFill>
                  <a:srgbClr val="494949"/>
                </a:solidFill>
                <a:latin typeface="Arial"/>
                <a:cs typeface="Arial"/>
              </a:rPr>
              <a:t>science</a:t>
            </a:r>
            <a:r>
              <a:rPr sz="1400" spc="-25" dirty="0">
                <a:solidFill>
                  <a:srgbClr val="494949"/>
                </a:solidFill>
                <a:latin typeface="Arial"/>
                <a:cs typeface="Arial"/>
              </a:rPr>
              <a:t> </a:t>
            </a:r>
            <a:r>
              <a:rPr sz="1400" spc="45" dirty="0">
                <a:solidFill>
                  <a:srgbClr val="494949"/>
                </a:solidFill>
                <a:latin typeface="Arial"/>
                <a:cs typeface="Arial"/>
              </a:rPr>
              <a:t>fiction</a:t>
            </a:r>
            <a:endParaRPr sz="1400">
              <a:latin typeface="Arial"/>
              <a:cs typeface="Arial"/>
            </a:endParaRPr>
          </a:p>
        </p:txBody>
      </p:sp>
      <p:grpSp>
        <p:nvGrpSpPr>
          <p:cNvPr id="75" name="object 75"/>
          <p:cNvGrpSpPr/>
          <p:nvPr/>
        </p:nvGrpSpPr>
        <p:grpSpPr>
          <a:xfrm>
            <a:off x="1325849" y="2430726"/>
            <a:ext cx="1814195" cy="810895"/>
            <a:chOff x="1325849" y="2430726"/>
            <a:chExt cx="1814195" cy="810895"/>
          </a:xfrm>
        </p:grpSpPr>
        <p:pic>
          <p:nvPicPr>
            <p:cNvPr id="76" name="object 76"/>
            <p:cNvPicPr/>
            <p:nvPr/>
          </p:nvPicPr>
          <p:blipFill>
            <a:blip r:embed="rId4" cstate="print"/>
            <a:stretch>
              <a:fillRect/>
            </a:stretch>
          </p:blipFill>
          <p:spPr>
            <a:xfrm>
              <a:off x="1325849" y="2430726"/>
              <a:ext cx="1813620" cy="810855"/>
            </a:xfrm>
            <a:prstGeom prst="rect">
              <a:avLst/>
            </a:prstGeom>
          </p:spPr>
        </p:pic>
        <p:sp>
          <p:nvSpPr>
            <p:cNvPr id="77" name="object 77"/>
            <p:cNvSpPr/>
            <p:nvPr/>
          </p:nvSpPr>
          <p:spPr>
            <a:xfrm>
              <a:off x="1361694" y="2457450"/>
              <a:ext cx="1691639" cy="698500"/>
            </a:xfrm>
            <a:custGeom>
              <a:avLst/>
              <a:gdLst/>
              <a:ahLst/>
              <a:cxnLst/>
              <a:rect l="l" t="t" r="r" b="b"/>
              <a:pathLst>
                <a:path w="1691639" h="698500">
                  <a:moveTo>
                    <a:pt x="1691639" y="0"/>
                  </a:moveTo>
                  <a:lnTo>
                    <a:pt x="0" y="0"/>
                  </a:lnTo>
                  <a:lnTo>
                    <a:pt x="0" y="697991"/>
                  </a:lnTo>
                  <a:lnTo>
                    <a:pt x="1691639" y="697991"/>
                  </a:lnTo>
                  <a:lnTo>
                    <a:pt x="1691639" y="0"/>
                  </a:lnTo>
                  <a:close/>
                </a:path>
              </a:pathLst>
            </a:custGeom>
            <a:solidFill>
              <a:srgbClr val="D1F8E9"/>
            </a:solidFill>
          </p:spPr>
          <p:txBody>
            <a:bodyPr wrap="square" lIns="0" tIns="0" rIns="0" bIns="0" rtlCol="0"/>
            <a:lstStyle/>
            <a:p>
              <a:endParaRPr/>
            </a:p>
          </p:txBody>
        </p:sp>
        <p:sp>
          <p:nvSpPr>
            <p:cNvPr id="78" name="object 78"/>
            <p:cNvSpPr/>
            <p:nvPr/>
          </p:nvSpPr>
          <p:spPr>
            <a:xfrm>
              <a:off x="1361694" y="2457450"/>
              <a:ext cx="1691639" cy="698500"/>
            </a:xfrm>
            <a:custGeom>
              <a:avLst/>
              <a:gdLst/>
              <a:ahLst/>
              <a:cxnLst/>
              <a:rect l="l" t="t" r="r" b="b"/>
              <a:pathLst>
                <a:path w="1691639" h="698500">
                  <a:moveTo>
                    <a:pt x="0" y="697991"/>
                  </a:moveTo>
                  <a:lnTo>
                    <a:pt x="1691639" y="697991"/>
                  </a:lnTo>
                  <a:lnTo>
                    <a:pt x="1691639" y="0"/>
                  </a:lnTo>
                  <a:lnTo>
                    <a:pt x="0" y="0"/>
                  </a:lnTo>
                  <a:lnTo>
                    <a:pt x="0" y="697991"/>
                  </a:lnTo>
                  <a:close/>
                </a:path>
              </a:pathLst>
            </a:custGeom>
            <a:ln w="38100">
              <a:solidFill>
                <a:srgbClr val="D1F8E9"/>
              </a:solidFill>
            </a:ln>
          </p:spPr>
          <p:txBody>
            <a:bodyPr wrap="square" lIns="0" tIns="0" rIns="0" bIns="0" rtlCol="0"/>
            <a:lstStyle/>
            <a:p>
              <a:endParaRPr/>
            </a:p>
          </p:txBody>
        </p:sp>
      </p:grpSp>
      <p:sp>
        <p:nvSpPr>
          <p:cNvPr id="79" name="object 79"/>
          <p:cNvSpPr txBox="1"/>
          <p:nvPr/>
        </p:nvSpPr>
        <p:spPr>
          <a:xfrm>
            <a:off x="1380744" y="2676525"/>
            <a:ext cx="1653539" cy="239395"/>
          </a:xfrm>
          <a:prstGeom prst="rect">
            <a:avLst/>
          </a:prstGeom>
        </p:spPr>
        <p:txBody>
          <a:bodyPr vert="horz" wrap="square" lIns="0" tIns="13335" rIns="0" bIns="0" rtlCol="0">
            <a:spAutoFit/>
          </a:bodyPr>
          <a:lstStyle/>
          <a:p>
            <a:pPr algn="ctr">
              <a:lnSpc>
                <a:spcPct val="100000"/>
              </a:lnSpc>
              <a:spcBef>
                <a:spcPts val="105"/>
              </a:spcBef>
            </a:pPr>
            <a:r>
              <a:rPr sz="1400" spc="-25" dirty="0">
                <a:solidFill>
                  <a:srgbClr val="494949"/>
                </a:solidFill>
                <a:latin typeface="Arial"/>
                <a:cs typeface="Arial"/>
              </a:rPr>
              <a:t>Tom</a:t>
            </a:r>
            <a:endParaRPr sz="1400">
              <a:latin typeface="Arial"/>
              <a:cs typeface="Arial"/>
            </a:endParaRPr>
          </a:p>
        </p:txBody>
      </p:sp>
      <p:grpSp>
        <p:nvGrpSpPr>
          <p:cNvPr id="80" name="object 80"/>
          <p:cNvGrpSpPr/>
          <p:nvPr/>
        </p:nvGrpSpPr>
        <p:grpSpPr>
          <a:xfrm>
            <a:off x="1325849" y="3378654"/>
            <a:ext cx="1814195" cy="810895"/>
            <a:chOff x="1325849" y="3378654"/>
            <a:chExt cx="1814195" cy="810895"/>
          </a:xfrm>
        </p:grpSpPr>
        <p:pic>
          <p:nvPicPr>
            <p:cNvPr id="81" name="object 81"/>
            <p:cNvPicPr/>
            <p:nvPr/>
          </p:nvPicPr>
          <p:blipFill>
            <a:blip r:embed="rId4" cstate="print"/>
            <a:stretch>
              <a:fillRect/>
            </a:stretch>
          </p:blipFill>
          <p:spPr>
            <a:xfrm>
              <a:off x="1325849" y="3378654"/>
              <a:ext cx="1813620" cy="810855"/>
            </a:xfrm>
            <a:prstGeom prst="rect">
              <a:avLst/>
            </a:prstGeom>
          </p:spPr>
        </p:pic>
        <p:sp>
          <p:nvSpPr>
            <p:cNvPr id="82" name="object 82"/>
            <p:cNvSpPr/>
            <p:nvPr/>
          </p:nvSpPr>
          <p:spPr>
            <a:xfrm>
              <a:off x="1361694" y="3405378"/>
              <a:ext cx="1691639" cy="698500"/>
            </a:xfrm>
            <a:custGeom>
              <a:avLst/>
              <a:gdLst/>
              <a:ahLst/>
              <a:cxnLst/>
              <a:rect l="l" t="t" r="r" b="b"/>
              <a:pathLst>
                <a:path w="1691639" h="698500">
                  <a:moveTo>
                    <a:pt x="1691639" y="0"/>
                  </a:moveTo>
                  <a:lnTo>
                    <a:pt x="0" y="0"/>
                  </a:lnTo>
                  <a:lnTo>
                    <a:pt x="0" y="697992"/>
                  </a:lnTo>
                  <a:lnTo>
                    <a:pt x="1691639" y="697992"/>
                  </a:lnTo>
                  <a:lnTo>
                    <a:pt x="1691639" y="0"/>
                  </a:lnTo>
                  <a:close/>
                </a:path>
              </a:pathLst>
            </a:custGeom>
            <a:solidFill>
              <a:srgbClr val="D1F8E9"/>
            </a:solidFill>
          </p:spPr>
          <p:txBody>
            <a:bodyPr wrap="square" lIns="0" tIns="0" rIns="0" bIns="0" rtlCol="0"/>
            <a:lstStyle/>
            <a:p>
              <a:endParaRPr/>
            </a:p>
          </p:txBody>
        </p:sp>
        <p:sp>
          <p:nvSpPr>
            <p:cNvPr id="83" name="object 83"/>
            <p:cNvSpPr/>
            <p:nvPr/>
          </p:nvSpPr>
          <p:spPr>
            <a:xfrm>
              <a:off x="1361694" y="3405378"/>
              <a:ext cx="1691639" cy="698500"/>
            </a:xfrm>
            <a:custGeom>
              <a:avLst/>
              <a:gdLst/>
              <a:ahLst/>
              <a:cxnLst/>
              <a:rect l="l" t="t" r="r" b="b"/>
              <a:pathLst>
                <a:path w="1691639" h="698500">
                  <a:moveTo>
                    <a:pt x="0" y="697992"/>
                  </a:moveTo>
                  <a:lnTo>
                    <a:pt x="1691639" y="697992"/>
                  </a:lnTo>
                  <a:lnTo>
                    <a:pt x="1691639" y="0"/>
                  </a:lnTo>
                  <a:lnTo>
                    <a:pt x="0" y="0"/>
                  </a:lnTo>
                  <a:lnTo>
                    <a:pt x="0" y="697992"/>
                  </a:lnTo>
                  <a:close/>
                </a:path>
              </a:pathLst>
            </a:custGeom>
            <a:ln w="38099">
              <a:solidFill>
                <a:srgbClr val="D1F8E9"/>
              </a:solidFill>
            </a:ln>
          </p:spPr>
          <p:txBody>
            <a:bodyPr wrap="square" lIns="0" tIns="0" rIns="0" bIns="0" rtlCol="0"/>
            <a:lstStyle/>
            <a:p>
              <a:endParaRPr/>
            </a:p>
          </p:txBody>
        </p:sp>
      </p:grpSp>
      <p:sp>
        <p:nvSpPr>
          <p:cNvPr id="84" name="object 84"/>
          <p:cNvSpPr txBox="1"/>
          <p:nvPr/>
        </p:nvSpPr>
        <p:spPr>
          <a:xfrm>
            <a:off x="1380744" y="3624834"/>
            <a:ext cx="1653539" cy="239395"/>
          </a:xfrm>
          <a:prstGeom prst="rect">
            <a:avLst/>
          </a:prstGeom>
        </p:spPr>
        <p:txBody>
          <a:bodyPr vert="horz" wrap="square" lIns="0" tIns="12700" rIns="0" bIns="0" rtlCol="0">
            <a:spAutoFit/>
          </a:bodyPr>
          <a:lstStyle/>
          <a:p>
            <a:pPr algn="ctr">
              <a:lnSpc>
                <a:spcPct val="100000"/>
              </a:lnSpc>
              <a:spcBef>
                <a:spcPts val="100"/>
              </a:spcBef>
            </a:pPr>
            <a:r>
              <a:rPr sz="1400" spc="40" dirty="0">
                <a:solidFill>
                  <a:srgbClr val="494949"/>
                </a:solidFill>
                <a:latin typeface="Arial"/>
                <a:cs typeface="Arial"/>
              </a:rPr>
              <a:t>crowd</a:t>
            </a:r>
            <a:endParaRPr sz="14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134355" y="1642872"/>
            <a:ext cx="335280" cy="279400"/>
          </a:xfrm>
          <a:custGeom>
            <a:avLst/>
            <a:gdLst/>
            <a:ahLst/>
            <a:cxnLst/>
            <a:rect l="l" t="t" r="r" b="b"/>
            <a:pathLst>
              <a:path w="335279" h="279400">
                <a:moveTo>
                  <a:pt x="195453" y="0"/>
                </a:moveTo>
                <a:lnTo>
                  <a:pt x="101727" y="0"/>
                </a:lnTo>
                <a:lnTo>
                  <a:pt x="208153" y="106172"/>
                </a:lnTo>
                <a:lnTo>
                  <a:pt x="0" y="106172"/>
                </a:lnTo>
                <a:lnTo>
                  <a:pt x="0" y="172719"/>
                </a:lnTo>
                <a:lnTo>
                  <a:pt x="208153" y="172719"/>
                </a:lnTo>
                <a:lnTo>
                  <a:pt x="101727" y="278891"/>
                </a:lnTo>
                <a:lnTo>
                  <a:pt x="195453" y="278891"/>
                </a:lnTo>
                <a:lnTo>
                  <a:pt x="335280" y="139445"/>
                </a:lnTo>
                <a:lnTo>
                  <a:pt x="195453" y="0"/>
                </a:lnTo>
                <a:close/>
              </a:path>
            </a:pathLst>
          </a:custGeom>
          <a:solidFill>
            <a:schemeClr val="tx1"/>
          </a:solidFill>
        </p:spPr>
        <p:txBody>
          <a:bodyPr wrap="square" lIns="0" tIns="0" rIns="0" bIns="0" rtlCol="0"/>
          <a:lstStyle/>
          <a:p>
            <a:endParaRPr/>
          </a:p>
        </p:txBody>
      </p:sp>
      <p:sp>
        <p:nvSpPr>
          <p:cNvPr id="6" name="object 6"/>
          <p:cNvSpPr/>
          <p:nvPr/>
        </p:nvSpPr>
        <p:spPr>
          <a:xfrm>
            <a:off x="5137403" y="2564892"/>
            <a:ext cx="334010" cy="280670"/>
          </a:xfrm>
          <a:custGeom>
            <a:avLst/>
            <a:gdLst/>
            <a:ahLst/>
            <a:cxnLst/>
            <a:rect l="l" t="t" r="r" b="b"/>
            <a:pathLst>
              <a:path w="334010" h="280669">
                <a:moveTo>
                  <a:pt x="194563" y="0"/>
                </a:moveTo>
                <a:lnTo>
                  <a:pt x="101219" y="0"/>
                </a:lnTo>
                <a:lnTo>
                  <a:pt x="207263" y="106807"/>
                </a:lnTo>
                <a:lnTo>
                  <a:pt x="0" y="106807"/>
                </a:lnTo>
                <a:lnTo>
                  <a:pt x="0" y="173609"/>
                </a:lnTo>
                <a:lnTo>
                  <a:pt x="207263" y="173609"/>
                </a:lnTo>
                <a:lnTo>
                  <a:pt x="101219" y="280416"/>
                </a:lnTo>
                <a:lnTo>
                  <a:pt x="194563" y="280416"/>
                </a:lnTo>
                <a:lnTo>
                  <a:pt x="333756" y="140208"/>
                </a:lnTo>
                <a:lnTo>
                  <a:pt x="194563" y="0"/>
                </a:lnTo>
                <a:close/>
              </a:path>
            </a:pathLst>
          </a:custGeom>
          <a:solidFill>
            <a:schemeClr val="tx1"/>
          </a:solidFill>
        </p:spPr>
        <p:txBody>
          <a:bodyPr wrap="square" lIns="0" tIns="0" rIns="0" bIns="0" rtlCol="0"/>
          <a:lstStyle/>
          <a:p>
            <a:endParaRPr/>
          </a:p>
        </p:txBody>
      </p:sp>
      <p:sp>
        <p:nvSpPr>
          <p:cNvPr id="7" name="object 7"/>
          <p:cNvSpPr/>
          <p:nvPr/>
        </p:nvSpPr>
        <p:spPr>
          <a:xfrm>
            <a:off x="5134355" y="3488435"/>
            <a:ext cx="335280" cy="279400"/>
          </a:xfrm>
          <a:custGeom>
            <a:avLst/>
            <a:gdLst/>
            <a:ahLst/>
            <a:cxnLst/>
            <a:rect l="l" t="t" r="r" b="b"/>
            <a:pathLst>
              <a:path w="335279" h="279400">
                <a:moveTo>
                  <a:pt x="195453" y="0"/>
                </a:moveTo>
                <a:lnTo>
                  <a:pt x="101727" y="0"/>
                </a:lnTo>
                <a:lnTo>
                  <a:pt x="208153" y="106172"/>
                </a:lnTo>
                <a:lnTo>
                  <a:pt x="0" y="106172"/>
                </a:lnTo>
                <a:lnTo>
                  <a:pt x="0" y="172719"/>
                </a:lnTo>
                <a:lnTo>
                  <a:pt x="208153" y="172719"/>
                </a:lnTo>
                <a:lnTo>
                  <a:pt x="101727" y="278891"/>
                </a:lnTo>
                <a:lnTo>
                  <a:pt x="195453" y="278891"/>
                </a:lnTo>
                <a:lnTo>
                  <a:pt x="335280" y="139445"/>
                </a:lnTo>
                <a:lnTo>
                  <a:pt x="195453" y="0"/>
                </a:lnTo>
                <a:close/>
              </a:path>
            </a:pathLst>
          </a:custGeom>
          <a:solidFill>
            <a:schemeClr val="tx1"/>
          </a:solidFill>
        </p:spPr>
        <p:txBody>
          <a:bodyPr wrap="square" lIns="0" tIns="0" rIns="0" bIns="0" rtlCol="0"/>
          <a:lstStyle/>
          <a:p>
            <a:endParaRPr/>
          </a:p>
        </p:txBody>
      </p:sp>
      <p:sp>
        <p:nvSpPr>
          <p:cNvPr id="9" name="object 9"/>
          <p:cNvSpPr/>
          <p:nvPr/>
        </p:nvSpPr>
        <p:spPr>
          <a:xfrm>
            <a:off x="5671692" y="2520287"/>
            <a:ext cx="3202305" cy="0"/>
          </a:xfrm>
          <a:custGeom>
            <a:avLst/>
            <a:gdLst/>
            <a:ahLst/>
            <a:cxnLst/>
            <a:rect l="l" t="t" r="r" b="b"/>
            <a:pathLst>
              <a:path w="3202304">
                <a:moveTo>
                  <a:pt x="0" y="0"/>
                </a:moveTo>
                <a:lnTo>
                  <a:pt x="3202256" y="0"/>
                </a:lnTo>
              </a:path>
            </a:pathLst>
          </a:custGeom>
          <a:ln w="7311">
            <a:solidFill>
              <a:srgbClr val="484848"/>
            </a:solidFill>
          </a:ln>
        </p:spPr>
        <p:txBody>
          <a:bodyPr wrap="square" lIns="0" tIns="0" rIns="0" bIns="0" rtlCol="0"/>
          <a:lstStyle/>
          <a:p>
            <a:endParaRPr/>
          </a:p>
        </p:txBody>
      </p:sp>
      <p:sp>
        <p:nvSpPr>
          <p:cNvPr id="10" name="object 10"/>
          <p:cNvSpPr/>
          <p:nvPr/>
        </p:nvSpPr>
        <p:spPr>
          <a:xfrm>
            <a:off x="5671692" y="2767175"/>
            <a:ext cx="2085339" cy="0"/>
          </a:xfrm>
          <a:custGeom>
            <a:avLst/>
            <a:gdLst/>
            <a:ahLst/>
            <a:cxnLst/>
            <a:rect l="l" t="t" r="r" b="b"/>
            <a:pathLst>
              <a:path w="2085340">
                <a:moveTo>
                  <a:pt x="0" y="0"/>
                </a:moveTo>
                <a:lnTo>
                  <a:pt x="2084859" y="0"/>
                </a:lnTo>
              </a:path>
            </a:pathLst>
          </a:custGeom>
          <a:ln w="7311">
            <a:solidFill>
              <a:srgbClr val="484848"/>
            </a:solidFill>
          </a:ln>
        </p:spPr>
        <p:txBody>
          <a:bodyPr wrap="square" lIns="0" tIns="0" rIns="0" bIns="0" rtlCol="0"/>
          <a:lstStyle/>
          <a:p>
            <a:endParaRPr/>
          </a:p>
        </p:txBody>
      </p:sp>
      <p:sp>
        <p:nvSpPr>
          <p:cNvPr id="11" name="object 11"/>
          <p:cNvSpPr/>
          <p:nvPr/>
        </p:nvSpPr>
        <p:spPr>
          <a:xfrm>
            <a:off x="5671692" y="3442942"/>
            <a:ext cx="3202305" cy="0"/>
          </a:xfrm>
          <a:custGeom>
            <a:avLst/>
            <a:gdLst/>
            <a:ahLst/>
            <a:cxnLst/>
            <a:rect l="l" t="t" r="r" b="b"/>
            <a:pathLst>
              <a:path w="3202304">
                <a:moveTo>
                  <a:pt x="0" y="0"/>
                </a:moveTo>
                <a:lnTo>
                  <a:pt x="3202256" y="0"/>
                </a:lnTo>
              </a:path>
            </a:pathLst>
          </a:custGeom>
          <a:ln w="7311">
            <a:solidFill>
              <a:srgbClr val="484848"/>
            </a:solidFill>
          </a:ln>
        </p:spPr>
        <p:txBody>
          <a:bodyPr wrap="square" lIns="0" tIns="0" rIns="0" bIns="0" rtlCol="0"/>
          <a:lstStyle/>
          <a:p>
            <a:endParaRPr/>
          </a:p>
        </p:txBody>
      </p:sp>
      <p:sp>
        <p:nvSpPr>
          <p:cNvPr id="12" name="object 12"/>
          <p:cNvSpPr/>
          <p:nvPr/>
        </p:nvSpPr>
        <p:spPr>
          <a:xfrm>
            <a:off x="5671692" y="3690084"/>
            <a:ext cx="2085339" cy="0"/>
          </a:xfrm>
          <a:custGeom>
            <a:avLst/>
            <a:gdLst/>
            <a:ahLst/>
            <a:cxnLst/>
            <a:rect l="l" t="t" r="r" b="b"/>
            <a:pathLst>
              <a:path w="2085340">
                <a:moveTo>
                  <a:pt x="0" y="0"/>
                </a:moveTo>
                <a:lnTo>
                  <a:pt x="2084859" y="0"/>
                </a:lnTo>
              </a:path>
            </a:pathLst>
          </a:custGeom>
          <a:ln w="7311">
            <a:solidFill>
              <a:srgbClr val="484848"/>
            </a:solidFill>
          </a:ln>
        </p:spPr>
        <p:txBody>
          <a:bodyPr wrap="square" lIns="0" tIns="0" rIns="0" bIns="0" rtlCol="0"/>
          <a:lstStyle/>
          <a:p>
            <a:endParaRPr/>
          </a:p>
        </p:txBody>
      </p:sp>
      <p:sp>
        <p:nvSpPr>
          <p:cNvPr id="13" name="object 13"/>
          <p:cNvSpPr/>
          <p:nvPr/>
        </p:nvSpPr>
        <p:spPr>
          <a:xfrm>
            <a:off x="5134355" y="4410455"/>
            <a:ext cx="335280" cy="280670"/>
          </a:xfrm>
          <a:custGeom>
            <a:avLst/>
            <a:gdLst/>
            <a:ahLst/>
            <a:cxnLst/>
            <a:rect l="l" t="t" r="r" b="b"/>
            <a:pathLst>
              <a:path w="335279" h="280670">
                <a:moveTo>
                  <a:pt x="195453" y="0"/>
                </a:moveTo>
                <a:lnTo>
                  <a:pt x="101727" y="0"/>
                </a:lnTo>
                <a:lnTo>
                  <a:pt x="208153" y="106807"/>
                </a:lnTo>
                <a:lnTo>
                  <a:pt x="0" y="106807"/>
                </a:lnTo>
                <a:lnTo>
                  <a:pt x="0" y="173609"/>
                </a:lnTo>
                <a:lnTo>
                  <a:pt x="208153" y="173609"/>
                </a:lnTo>
                <a:lnTo>
                  <a:pt x="101727" y="280416"/>
                </a:lnTo>
                <a:lnTo>
                  <a:pt x="195453" y="280416"/>
                </a:lnTo>
                <a:lnTo>
                  <a:pt x="335280" y="140208"/>
                </a:lnTo>
                <a:lnTo>
                  <a:pt x="195453" y="0"/>
                </a:lnTo>
                <a:close/>
              </a:path>
            </a:pathLst>
          </a:custGeom>
          <a:solidFill>
            <a:schemeClr val="tx1"/>
          </a:solidFill>
        </p:spPr>
        <p:txBody>
          <a:bodyPr wrap="square" lIns="0" tIns="0" rIns="0" bIns="0" rtlCol="0"/>
          <a:lstStyle/>
          <a:p>
            <a:endParaRPr/>
          </a:p>
        </p:txBody>
      </p:sp>
      <p:sp>
        <p:nvSpPr>
          <p:cNvPr id="14" name="object 14"/>
          <p:cNvSpPr/>
          <p:nvPr/>
        </p:nvSpPr>
        <p:spPr>
          <a:xfrm>
            <a:off x="5671692" y="4365851"/>
            <a:ext cx="3202305" cy="0"/>
          </a:xfrm>
          <a:custGeom>
            <a:avLst/>
            <a:gdLst/>
            <a:ahLst/>
            <a:cxnLst/>
            <a:rect l="l" t="t" r="r" b="b"/>
            <a:pathLst>
              <a:path w="3202304">
                <a:moveTo>
                  <a:pt x="0" y="0"/>
                </a:moveTo>
                <a:lnTo>
                  <a:pt x="3202256" y="0"/>
                </a:lnTo>
              </a:path>
            </a:pathLst>
          </a:custGeom>
          <a:ln w="7311">
            <a:solidFill>
              <a:srgbClr val="484848"/>
            </a:solidFill>
          </a:ln>
        </p:spPr>
        <p:txBody>
          <a:bodyPr wrap="square" lIns="0" tIns="0" rIns="0" bIns="0" rtlCol="0"/>
          <a:lstStyle/>
          <a:p>
            <a:endParaRPr/>
          </a:p>
        </p:txBody>
      </p:sp>
      <p:sp>
        <p:nvSpPr>
          <p:cNvPr id="15" name="object 15"/>
          <p:cNvSpPr/>
          <p:nvPr/>
        </p:nvSpPr>
        <p:spPr>
          <a:xfrm>
            <a:off x="5671692" y="4612739"/>
            <a:ext cx="2085339" cy="0"/>
          </a:xfrm>
          <a:custGeom>
            <a:avLst/>
            <a:gdLst/>
            <a:ahLst/>
            <a:cxnLst/>
            <a:rect l="l" t="t" r="r" b="b"/>
            <a:pathLst>
              <a:path w="2085340">
                <a:moveTo>
                  <a:pt x="0" y="0"/>
                </a:moveTo>
                <a:lnTo>
                  <a:pt x="2084859" y="0"/>
                </a:lnTo>
              </a:path>
            </a:pathLst>
          </a:custGeom>
          <a:ln w="7311">
            <a:solidFill>
              <a:srgbClr val="484848"/>
            </a:solidFill>
          </a:ln>
        </p:spPr>
        <p:txBody>
          <a:bodyPr wrap="square" lIns="0" tIns="0" rIns="0" bIns="0" rtlCol="0"/>
          <a:lstStyle/>
          <a:p>
            <a:endParaRPr/>
          </a:p>
        </p:txBody>
      </p:sp>
      <p:sp>
        <p:nvSpPr>
          <p:cNvPr id="16" name="object 16"/>
          <p:cNvSpPr/>
          <p:nvPr/>
        </p:nvSpPr>
        <p:spPr>
          <a:xfrm>
            <a:off x="5134355" y="5334000"/>
            <a:ext cx="335280" cy="279400"/>
          </a:xfrm>
          <a:custGeom>
            <a:avLst/>
            <a:gdLst/>
            <a:ahLst/>
            <a:cxnLst/>
            <a:rect l="l" t="t" r="r" b="b"/>
            <a:pathLst>
              <a:path w="335279" h="279400">
                <a:moveTo>
                  <a:pt x="195453" y="0"/>
                </a:moveTo>
                <a:lnTo>
                  <a:pt x="101727" y="0"/>
                </a:lnTo>
                <a:lnTo>
                  <a:pt x="208153" y="106172"/>
                </a:lnTo>
                <a:lnTo>
                  <a:pt x="0" y="106172"/>
                </a:lnTo>
                <a:lnTo>
                  <a:pt x="0" y="172719"/>
                </a:lnTo>
                <a:lnTo>
                  <a:pt x="208153" y="172719"/>
                </a:lnTo>
                <a:lnTo>
                  <a:pt x="101727" y="278891"/>
                </a:lnTo>
                <a:lnTo>
                  <a:pt x="195453" y="278891"/>
                </a:lnTo>
                <a:lnTo>
                  <a:pt x="335280" y="139446"/>
                </a:lnTo>
                <a:lnTo>
                  <a:pt x="195453" y="0"/>
                </a:lnTo>
                <a:close/>
              </a:path>
            </a:pathLst>
          </a:custGeom>
          <a:solidFill>
            <a:schemeClr val="tx1"/>
          </a:solidFill>
        </p:spPr>
        <p:txBody>
          <a:bodyPr wrap="square" lIns="0" tIns="0" rIns="0" bIns="0" rtlCol="0"/>
          <a:lstStyle/>
          <a:p>
            <a:endParaRPr/>
          </a:p>
        </p:txBody>
      </p:sp>
      <p:sp>
        <p:nvSpPr>
          <p:cNvPr id="17" name="object 17"/>
          <p:cNvSpPr/>
          <p:nvPr/>
        </p:nvSpPr>
        <p:spPr>
          <a:xfrm>
            <a:off x="5671692" y="5288506"/>
            <a:ext cx="3202305" cy="0"/>
          </a:xfrm>
          <a:custGeom>
            <a:avLst/>
            <a:gdLst/>
            <a:ahLst/>
            <a:cxnLst/>
            <a:rect l="l" t="t" r="r" b="b"/>
            <a:pathLst>
              <a:path w="3202304">
                <a:moveTo>
                  <a:pt x="0" y="0"/>
                </a:moveTo>
                <a:lnTo>
                  <a:pt x="3202256" y="0"/>
                </a:lnTo>
              </a:path>
            </a:pathLst>
          </a:custGeom>
          <a:ln w="7311">
            <a:solidFill>
              <a:srgbClr val="484848"/>
            </a:solidFill>
          </a:ln>
        </p:spPr>
        <p:txBody>
          <a:bodyPr wrap="square" lIns="0" tIns="0" rIns="0" bIns="0" rtlCol="0"/>
          <a:lstStyle/>
          <a:p>
            <a:endParaRPr/>
          </a:p>
        </p:txBody>
      </p:sp>
      <p:sp>
        <p:nvSpPr>
          <p:cNvPr id="18" name="object 18"/>
          <p:cNvSpPr/>
          <p:nvPr/>
        </p:nvSpPr>
        <p:spPr>
          <a:xfrm>
            <a:off x="5671692" y="5535394"/>
            <a:ext cx="2085339" cy="0"/>
          </a:xfrm>
          <a:custGeom>
            <a:avLst/>
            <a:gdLst/>
            <a:ahLst/>
            <a:cxnLst/>
            <a:rect l="l" t="t" r="r" b="b"/>
            <a:pathLst>
              <a:path w="2085340">
                <a:moveTo>
                  <a:pt x="0" y="0"/>
                </a:moveTo>
                <a:lnTo>
                  <a:pt x="2084859" y="0"/>
                </a:lnTo>
              </a:path>
            </a:pathLst>
          </a:custGeom>
          <a:ln w="7311">
            <a:solidFill>
              <a:srgbClr val="484848"/>
            </a:solidFill>
          </a:ln>
        </p:spPr>
        <p:txBody>
          <a:bodyPr wrap="square" lIns="0" tIns="0" rIns="0" bIns="0" rtlCol="0"/>
          <a:lstStyle/>
          <a:p>
            <a:endParaRPr/>
          </a:p>
        </p:txBody>
      </p:sp>
      <p:sp>
        <p:nvSpPr>
          <p:cNvPr id="19" name="object 19"/>
          <p:cNvSpPr txBox="1">
            <a:spLocks noGrp="1"/>
          </p:cNvSpPr>
          <p:nvPr>
            <p:ph type="title"/>
          </p:nvPr>
        </p:nvSpPr>
        <p:spPr>
          <a:xfrm>
            <a:off x="1369869" y="320407"/>
            <a:ext cx="6571343" cy="581569"/>
          </a:xfrm>
          <a:prstGeom prst="rect">
            <a:avLst/>
          </a:prstGeom>
          <a:solidFill>
            <a:schemeClr val="bg2"/>
          </a:solidFill>
        </p:spPr>
        <p:txBody>
          <a:bodyPr vert="horz" wrap="square" lIns="0" tIns="12065" rIns="0" bIns="0" rtlCol="0">
            <a:spAutoFit/>
          </a:bodyPr>
          <a:lstStyle/>
          <a:p>
            <a:pPr marL="173355" marR="1033780">
              <a:lnSpc>
                <a:spcPct val="100000"/>
              </a:lnSpc>
              <a:spcBef>
                <a:spcPts val="95"/>
              </a:spcBef>
            </a:pPr>
            <a:r>
              <a:rPr sz="1800" b="1" spc="-110" dirty="0"/>
              <a:t>Transform</a:t>
            </a:r>
            <a:r>
              <a:rPr lang="en-US" sz="1800" b="1" spc="-110" dirty="0"/>
              <a:t> </a:t>
            </a:r>
            <a:r>
              <a:rPr sz="1800" b="1" spc="-125" dirty="0"/>
              <a:t> </a:t>
            </a:r>
            <a:r>
              <a:rPr sz="1800" b="1" spc="-65" dirty="0"/>
              <a:t>the</a:t>
            </a:r>
            <a:r>
              <a:rPr sz="1800" b="1" spc="-145" dirty="0"/>
              <a:t> sentences</a:t>
            </a:r>
            <a:r>
              <a:rPr sz="1800" b="1" spc="-105" dirty="0"/>
              <a:t> </a:t>
            </a:r>
            <a:r>
              <a:rPr sz="1800" b="1" spc="-50" dirty="0"/>
              <a:t>from</a:t>
            </a:r>
            <a:r>
              <a:rPr sz="1800" b="1" spc="-145" dirty="0"/>
              <a:t> </a:t>
            </a:r>
            <a:r>
              <a:rPr sz="1800" b="1" spc="-40" dirty="0"/>
              <a:t>3</a:t>
            </a:r>
            <a:r>
              <a:rPr sz="1800" b="1" spc="-60" baseline="26666" dirty="0"/>
              <a:t>rd</a:t>
            </a:r>
            <a:r>
              <a:rPr sz="1800" b="1" spc="89" baseline="26666" dirty="0"/>
              <a:t> </a:t>
            </a:r>
            <a:r>
              <a:rPr sz="1800" b="1" spc="-95" dirty="0"/>
              <a:t>person</a:t>
            </a:r>
            <a:r>
              <a:rPr sz="1800" b="1" spc="-130" dirty="0"/>
              <a:t> </a:t>
            </a:r>
            <a:r>
              <a:rPr sz="1800" b="1" spc="-90" dirty="0"/>
              <a:t>singular</a:t>
            </a:r>
            <a:r>
              <a:rPr lang="en-US" sz="1800" b="1" spc="-90" dirty="0"/>
              <a:t> </a:t>
            </a:r>
            <a:r>
              <a:rPr sz="1800" b="1" spc="-130" dirty="0"/>
              <a:t> </a:t>
            </a:r>
            <a:r>
              <a:rPr sz="1800" b="1" spc="-60" dirty="0"/>
              <a:t>to</a:t>
            </a:r>
            <a:r>
              <a:rPr sz="1800" b="1" spc="-150" dirty="0"/>
              <a:t> </a:t>
            </a:r>
            <a:r>
              <a:rPr sz="1800" b="1" spc="-25" dirty="0"/>
              <a:t>1</a:t>
            </a:r>
            <a:r>
              <a:rPr sz="1800" b="1" spc="-37" baseline="26666" dirty="0"/>
              <a:t>st </a:t>
            </a:r>
            <a:r>
              <a:rPr sz="1800" b="1" spc="-100" dirty="0"/>
              <a:t>person</a:t>
            </a:r>
            <a:r>
              <a:rPr sz="1800" b="1" spc="-114" dirty="0"/>
              <a:t> </a:t>
            </a:r>
            <a:r>
              <a:rPr sz="1800" b="1" spc="-10" dirty="0"/>
              <a:t>singular</a:t>
            </a:r>
            <a:endParaRPr sz="1800" b="1" dirty="0"/>
          </a:p>
        </p:txBody>
      </p:sp>
      <p:sp>
        <p:nvSpPr>
          <p:cNvPr id="20" name="object 20"/>
          <p:cNvSpPr txBox="1"/>
          <p:nvPr/>
        </p:nvSpPr>
        <p:spPr>
          <a:xfrm>
            <a:off x="5641712" y="1533831"/>
            <a:ext cx="1990725"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494949"/>
                </a:solidFill>
                <a:latin typeface="Arial"/>
                <a:cs typeface="Arial"/>
              </a:rPr>
              <a:t>I</a:t>
            </a:r>
            <a:r>
              <a:rPr sz="1600" spc="5" dirty="0">
                <a:solidFill>
                  <a:srgbClr val="494949"/>
                </a:solidFill>
                <a:latin typeface="Arial"/>
                <a:cs typeface="Arial"/>
              </a:rPr>
              <a:t> </a:t>
            </a:r>
            <a:r>
              <a:rPr sz="1600" dirty="0">
                <a:solidFill>
                  <a:srgbClr val="494949"/>
                </a:solidFill>
                <a:latin typeface="Arial"/>
                <a:cs typeface="Arial"/>
              </a:rPr>
              <a:t>hang</a:t>
            </a:r>
            <a:r>
              <a:rPr sz="1600" spc="15" dirty="0">
                <a:solidFill>
                  <a:srgbClr val="494949"/>
                </a:solidFill>
                <a:latin typeface="Arial"/>
                <a:cs typeface="Arial"/>
              </a:rPr>
              <a:t> </a:t>
            </a:r>
            <a:r>
              <a:rPr sz="1600" spc="85" dirty="0">
                <a:solidFill>
                  <a:srgbClr val="494949"/>
                </a:solidFill>
                <a:latin typeface="Arial"/>
                <a:cs typeface="Arial"/>
              </a:rPr>
              <a:t>up</a:t>
            </a:r>
            <a:r>
              <a:rPr sz="1600" spc="10" dirty="0">
                <a:solidFill>
                  <a:srgbClr val="494949"/>
                </a:solidFill>
                <a:latin typeface="Arial"/>
                <a:cs typeface="Arial"/>
              </a:rPr>
              <a:t> </a:t>
            </a:r>
            <a:r>
              <a:rPr sz="1600" spc="60" dirty="0">
                <a:solidFill>
                  <a:srgbClr val="494949"/>
                </a:solidFill>
                <a:latin typeface="Arial"/>
                <a:cs typeface="Arial"/>
              </a:rPr>
              <a:t>the</a:t>
            </a:r>
            <a:r>
              <a:rPr sz="1600" spc="10" dirty="0">
                <a:solidFill>
                  <a:srgbClr val="494949"/>
                </a:solidFill>
                <a:latin typeface="Arial"/>
                <a:cs typeface="Arial"/>
              </a:rPr>
              <a:t> </a:t>
            </a:r>
            <a:r>
              <a:rPr sz="1600" spc="40" dirty="0">
                <a:solidFill>
                  <a:srgbClr val="494949"/>
                </a:solidFill>
                <a:latin typeface="Arial"/>
                <a:cs typeface="Arial"/>
              </a:rPr>
              <a:t>phone.</a:t>
            </a:r>
            <a:endParaRPr sz="1600" dirty="0">
              <a:latin typeface="Arial"/>
              <a:cs typeface="Arial"/>
            </a:endParaRPr>
          </a:p>
        </p:txBody>
      </p:sp>
      <p:sp>
        <p:nvSpPr>
          <p:cNvPr id="21" name="object 21"/>
          <p:cNvSpPr txBox="1"/>
          <p:nvPr/>
        </p:nvSpPr>
        <p:spPr>
          <a:xfrm>
            <a:off x="1322832" y="3243072"/>
            <a:ext cx="3519170" cy="769620"/>
          </a:xfrm>
          <a:prstGeom prst="rect">
            <a:avLst/>
          </a:prstGeom>
          <a:solidFill>
            <a:srgbClr val="D1F8E9"/>
          </a:solidFill>
        </p:spPr>
        <p:txBody>
          <a:bodyPr vert="horz" wrap="square" lIns="0" tIns="18415" rIns="0" bIns="0" rtlCol="0">
            <a:spAutoFit/>
          </a:bodyPr>
          <a:lstStyle/>
          <a:p>
            <a:pPr>
              <a:lnSpc>
                <a:spcPct val="100000"/>
              </a:lnSpc>
              <a:spcBef>
                <a:spcPts val="145"/>
              </a:spcBef>
            </a:pPr>
            <a:endParaRPr sz="1600">
              <a:latin typeface="Times New Roman"/>
              <a:cs typeface="Times New Roman"/>
            </a:endParaRPr>
          </a:p>
          <a:p>
            <a:pPr marL="107950">
              <a:lnSpc>
                <a:spcPct val="100000"/>
              </a:lnSpc>
              <a:tabLst>
                <a:tab pos="450850" algn="l"/>
              </a:tabLst>
            </a:pPr>
            <a:r>
              <a:rPr sz="1600" spc="-25" dirty="0">
                <a:solidFill>
                  <a:srgbClr val="494949"/>
                </a:solidFill>
                <a:latin typeface="Arial"/>
                <a:cs typeface="Arial"/>
              </a:rPr>
              <a:t>3.</a:t>
            </a:r>
            <a:r>
              <a:rPr sz="1600" dirty="0">
                <a:solidFill>
                  <a:srgbClr val="494949"/>
                </a:solidFill>
                <a:latin typeface="Arial"/>
                <a:cs typeface="Arial"/>
              </a:rPr>
              <a:t>	He is </a:t>
            </a:r>
            <a:r>
              <a:rPr sz="1600" spc="50" dirty="0">
                <a:solidFill>
                  <a:srgbClr val="494949"/>
                </a:solidFill>
                <a:latin typeface="Arial"/>
                <a:cs typeface="Arial"/>
              </a:rPr>
              <a:t>meeting</a:t>
            </a:r>
            <a:r>
              <a:rPr sz="1600" spc="-20" dirty="0">
                <a:solidFill>
                  <a:srgbClr val="494949"/>
                </a:solidFill>
                <a:latin typeface="Arial"/>
                <a:cs typeface="Arial"/>
              </a:rPr>
              <a:t> </a:t>
            </a:r>
            <a:r>
              <a:rPr sz="1600" dirty="0">
                <a:solidFill>
                  <a:srgbClr val="494949"/>
                </a:solidFill>
                <a:latin typeface="Arial"/>
                <a:cs typeface="Arial"/>
              </a:rPr>
              <a:t>Erin by </a:t>
            </a:r>
            <a:r>
              <a:rPr sz="1600" spc="-10" dirty="0">
                <a:solidFill>
                  <a:srgbClr val="494949"/>
                </a:solidFill>
                <a:latin typeface="Arial"/>
                <a:cs typeface="Arial"/>
              </a:rPr>
              <a:t>himself.</a:t>
            </a:r>
            <a:endParaRPr sz="1600">
              <a:latin typeface="Arial"/>
              <a:cs typeface="Arial"/>
            </a:endParaRPr>
          </a:p>
        </p:txBody>
      </p:sp>
      <p:sp>
        <p:nvSpPr>
          <p:cNvPr id="22" name="object 22"/>
          <p:cNvSpPr txBox="1"/>
          <p:nvPr/>
        </p:nvSpPr>
        <p:spPr>
          <a:xfrm>
            <a:off x="1322832" y="4165091"/>
            <a:ext cx="3519170" cy="771525"/>
          </a:xfrm>
          <a:prstGeom prst="rect">
            <a:avLst/>
          </a:prstGeom>
          <a:solidFill>
            <a:srgbClr val="D1F8E9"/>
          </a:solidFill>
        </p:spPr>
        <p:txBody>
          <a:bodyPr vert="horz" wrap="square" lIns="0" tIns="130810" rIns="0" bIns="0" rtlCol="0">
            <a:spAutoFit/>
          </a:bodyPr>
          <a:lstStyle/>
          <a:p>
            <a:pPr marL="450850" marR="514984" indent="-343535">
              <a:lnSpc>
                <a:spcPct val="100000"/>
              </a:lnSpc>
              <a:spcBef>
                <a:spcPts val="1030"/>
              </a:spcBef>
              <a:tabLst>
                <a:tab pos="450850" algn="l"/>
              </a:tabLst>
            </a:pPr>
            <a:r>
              <a:rPr sz="1600" spc="-25" dirty="0">
                <a:solidFill>
                  <a:srgbClr val="494949"/>
                </a:solidFill>
                <a:latin typeface="Arial"/>
                <a:cs typeface="Arial"/>
              </a:rPr>
              <a:t>4.</a:t>
            </a:r>
            <a:r>
              <a:rPr sz="1600" dirty="0">
                <a:solidFill>
                  <a:srgbClr val="494949"/>
                </a:solidFill>
                <a:latin typeface="Arial"/>
                <a:cs typeface="Arial"/>
              </a:rPr>
              <a:t>	He</a:t>
            </a:r>
            <a:r>
              <a:rPr sz="1600" spc="-25" dirty="0">
                <a:solidFill>
                  <a:srgbClr val="494949"/>
                </a:solidFill>
                <a:latin typeface="Arial"/>
                <a:cs typeface="Arial"/>
              </a:rPr>
              <a:t> </a:t>
            </a:r>
            <a:r>
              <a:rPr sz="1600" dirty="0">
                <a:solidFill>
                  <a:srgbClr val="494949"/>
                </a:solidFill>
                <a:latin typeface="Arial"/>
                <a:cs typeface="Arial"/>
              </a:rPr>
              <a:t>is</a:t>
            </a:r>
            <a:r>
              <a:rPr sz="1600" spc="-15" dirty="0">
                <a:solidFill>
                  <a:srgbClr val="494949"/>
                </a:solidFill>
                <a:latin typeface="Arial"/>
                <a:cs typeface="Arial"/>
              </a:rPr>
              <a:t> </a:t>
            </a:r>
            <a:r>
              <a:rPr sz="1600" spc="50" dirty="0">
                <a:solidFill>
                  <a:srgbClr val="494949"/>
                </a:solidFill>
                <a:latin typeface="Arial"/>
                <a:cs typeface="Arial"/>
              </a:rPr>
              <a:t>looking</a:t>
            </a:r>
            <a:r>
              <a:rPr sz="1600" spc="-35" dirty="0">
                <a:solidFill>
                  <a:srgbClr val="494949"/>
                </a:solidFill>
                <a:latin typeface="Arial"/>
                <a:cs typeface="Arial"/>
              </a:rPr>
              <a:t> </a:t>
            </a:r>
            <a:r>
              <a:rPr sz="1600" spc="85" dirty="0">
                <a:solidFill>
                  <a:srgbClr val="494949"/>
                </a:solidFill>
                <a:latin typeface="Arial"/>
                <a:cs typeface="Arial"/>
              </a:rPr>
              <a:t>for</a:t>
            </a:r>
            <a:r>
              <a:rPr sz="1600" spc="-10" dirty="0">
                <a:solidFill>
                  <a:srgbClr val="494949"/>
                </a:solidFill>
                <a:latin typeface="Arial"/>
                <a:cs typeface="Arial"/>
              </a:rPr>
              <a:t> </a:t>
            </a:r>
            <a:r>
              <a:rPr sz="1600" dirty="0">
                <a:solidFill>
                  <a:srgbClr val="494949"/>
                </a:solidFill>
                <a:latin typeface="Arial"/>
                <a:cs typeface="Arial"/>
              </a:rPr>
              <a:t>Erin</a:t>
            </a:r>
            <a:r>
              <a:rPr sz="1600" spc="-10" dirty="0">
                <a:solidFill>
                  <a:srgbClr val="494949"/>
                </a:solidFill>
                <a:latin typeface="Arial"/>
                <a:cs typeface="Arial"/>
              </a:rPr>
              <a:t> </a:t>
            </a:r>
            <a:r>
              <a:rPr sz="1600" spc="65" dirty="0">
                <a:solidFill>
                  <a:srgbClr val="494949"/>
                </a:solidFill>
                <a:latin typeface="Arial"/>
                <a:cs typeface="Arial"/>
              </a:rPr>
              <a:t>in</a:t>
            </a:r>
            <a:r>
              <a:rPr sz="1600" spc="-10" dirty="0">
                <a:solidFill>
                  <a:srgbClr val="494949"/>
                </a:solidFill>
                <a:latin typeface="Arial"/>
                <a:cs typeface="Arial"/>
              </a:rPr>
              <a:t> </a:t>
            </a:r>
            <a:r>
              <a:rPr sz="1600" spc="35" dirty="0">
                <a:solidFill>
                  <a:srgbClr val="494949"/>
                </a:solidFill>
                <a:latin typeface="Arial"/>
                <a:cs typeface="Arial"/>
              </a:rPr>
              <a:t>the </a:t>
            </a:r>
            <a:r>
              <a:rPr sz="1600" spc="-10" dirty="0">
                <a:solidFill>
                  <a:srgbClr val="494949"/>
                </a:solidFill>
                <a:latin typeface="Arial"/>
                <a:cs typeface="Arial"/>
              </a:rPr>
              <a:t>crowd.</a:t>
            </a:r>
            <a:endParaRPr sz="1600">
              <a:latin typeface="Arial"/>
              <a:cs typeface="Arial"/>
            </a:endParaRPr>
          </a:p>
        </p:txBody>
      </p:sp>
      <p:sp>
        <p:nvSpPr>
          <p:cNvPr id="23" name="object 23"/>
          <p:cNvSpPr txBox="1"/>
          <p:nvPr/>
        </p:nvSpPr>
        <p:spPr>
          <a:xfrm>
            <a:off x="1322832" y="5087111"/>
            <a:ext cx="3519170" cy="771525"/>
          </a:xfrm>
          <a:prstGeom prst="rect">
            <a:avLst/>
          </a:prstGeom>
          <a:solidFill>
            <a:srgbClr val="D1F8E9"/>
          </a:solidFill>
        </p:spPr>
        <p:txBody>
          <a:bodyPr vert="horz" wrap="square" lIns="0" tIns="20320" rIns="0" bIns="0" rtlCol="0">
            <a:spAutoFit/>
          </a:bodyPr>
          <a:lstStyle/>
          <a:p>
            <a:pPr>
              <a:lnSpc>
                <a:spcPct val="100000"/>
              </a:lnSpc>
              <a:spcBef>
                <a:spcPts val="160"/>
              </a:spcBef>
            </a:pPr>
            <a:endParaRPr sz="1600">
              <a:latin typeface="Times New Roman"/>
              <a:cs typeface="Times New Roman"/>
            </a:endParaRPr>
          </a:p>
          <a:p>
            <a:pPr marL="107950">
              <a:lnSpc>
                <a:spcPct val="100000"/>
              </a:lnSpc>
              <a:tabLst>
                <a:tab pos="450850" algn="l"/>
              </a:tabLst>
            </a:pPr>
            <a:r>
              <a:rPr sz="1600" spc="-25" dirty="0">
                <a:solidFill>
                  <a:srgbClr val="494949"/>
                </a:solidFill>
                <a:latin typeface="Arial"/>
                <a:cs typeface="Arial"/>
              </a:rPr>
              <a:t>5.</a:t>
            </a:r>
            <a:r>
              <a:rPr sz="1600" dirty="0">
                <a:solidFill>
                  <a:srgbClr val="494949"/>
                </a:solidFill>
                <a:latin typeface="Arial"/>
                <a:cs typeface="Arial"/>
              </a:rPr>
              <a:t>	</a:t>
            </a:r>
            <a:r>
              <a:rPr sz="1600" spc="-20" dirty="0">
                <a:solidFill>
                  <a:srgbClr val="494949"/>
                </a:solidFill>
                <a:latin typeface="Arial"/>
                <a:cs typeface="Arial"/>
              </a:rPr>
              <a:t>She</a:t>
            </a:r>
            <a:r>
              <a:rPr sz="1600" dirty="0">
                <a:solidFill>
                  <a:srgbClr val="494949"/>
                </a:solidFill>
                <a:latin typeface="Arial"/>
                <a:cs typeface="Arial"/>
              </a:rPr>
              <a:t> looks</a:t>
            </a:r>
            <a:r>
              <a:rPr sz="1600" spc="-25" dirty="0">
                <a:solidFill>
                  <a:srgbClr val="494949"/>
                </a:solidFill>
                <a:latin typeface="Arial"/>
                <a:cs typeface="Arial"/>
              </a:rPr>
              <a:t> </a:t>
            </a:r>
            <a:r>
              <a:rPr sz="1600" spc="50" dirty="0">
                <a:solidFill>
                  <a:srgbClr val="494949"/>
                </a:solidFill>
                <a:latin typeface="Arial"/>
                <a:cs typeface="Arial"/>
              </a:rPr>
              <a:t>at</a:t>
            </a:r>
            <a:r>
              <a:rPr sz="1600" spc="-15" dirty="0">
                <a:solidFill>
                  <a:srgbClr val="494949"/>
                </a:solidFill>
                <a:latin typeface="Arial"/>
                <a:cs typeface="Arial"/>
              </a:rPr>
              <a:t> </a:t>
            </a:r>
            <a:r>
              <a:rPr sz="1600" spc="90" dirty="0">
                <a:solidFill>
                  <a:srgbClr val="494949"/>
                </a:solidFill>
                <a:latin typeface="Arial"/>
                <a:cs typeface="Arial"/>
              </a:rPr>
              <a:t>him</a:t>
            </a:r>
            <a:r>
              <a:rPr sz="1600" spc="-5" dirty="0">
                <a:solidFill>
                  <a:srgbClr val="494949"/>
                </a:solidFill>
                <a:latin typeface="Arial"/>
                <a:cs typeface="Arial"/>
              </a:rPr>
              <a:t> </a:t>
            </a:r>
            <a:r>
              <a:rPr sz="1600" spc="50" dirty="0">
                <a:solidFill>
                  <a:srgbClr val="494949"/>
                </a:solidFill>
                <a:latin typeface="Arial"/>
                <a:cs typeface="Arial"/>
              </a:rPr>
              <a:t>and</a:t>
            </a:r>
            <a:r>
              <a:rPr sz="1600" spc="-10" dirty="0">
                <a:solidFill>
                  <a:srgbClr val="494949"/>
                </a:solidFill>
                <a:latin typeface="Arial"/>
                <a:cs typeface="Arial"/>
              </a:rPr>
              <a:t> smiles.</a:t>
            </a:r>
            <a:endParaRPr sz="1600">
              <a:latin typeface="Arial"/>
              <a:cs typeface="Arial"/>
            </a:endParaRPr>
          </a:p>
        </p:txBody>
      </p:sp>
      <p:sp>
        <p:nvSpPr>
          <p:cNvPr id="24" name="object 24"/>
          <p:cNvSpPr txBox="1"/>
          <p:nvPr/>
        </p:nvSpPr>
        <p:spPr>
          <a:xfrm>
            <a:off x="1322832" y="2319527"/>
            <a:ext cx="3519170" cy="771525"/>
          </a:xfrm>
          <a:prstGeom prst="rect">
            <a:avLst/>
          </a:prstGeom>
          <a:solidFill>
            <a:srgbClr val="D1F8E9"/>
          </a:solidFill>
        </p:spPr>
        <p:txBody>
          <a:bodyPr vert="horz" wrap="square" lIns="0" tIns="19050" rIns="0" bIns="0" rtlCol="0">
            <a:spAutoFit/>
          </a:bodyPr>
          <a:lstStyle/>
          <a:p>
            <a:pPr>
              <a:lnSpc>
                <a:spcPct val="100000"/>
              </a:lnSpc>
              <a:spcBef>
                <a:spcPts val="150"/>
              </a:spcBef>
            </a:pPr>
            <a:endParaRPr sz="1600">
              <a:latin typeface="Times New Roman"/>
              <a:cs typeface="Times New Roman"/>
            </a:endParaRPr>
          </a:p>
          <a:p>
            <a:pPr marL="107950">
              <a:lnSpc>
                <a:spcPct val="100000"/>
              </a:lnSpc>
              <a:tabLst>
                <a:tab pos="450850" algn="l"/>
              </a:tabLst>
            </a:pPr>
            <a:r>
              <a:rPr sz="1600" spc="-25" dirty="0">
                <a:solidFill>
                  <a:srgbClr val="494949"/>
                </a:solidFill>
                <a:latin typeface="Arial"/>
                <a:cs typeface="Arial"/>
              </a:rPr>
              <a:t>2.</a:t>
            </a:r>
            <a:r>
              <a:rPr sz="1600" dirty="0">
                <a:solidFill>
                  <a:srgbClr val="494949"/>
                </a:solidFill>
                <a:latin typeface="Arial"/>
                <a:cs typeface="Arial"/>
              </a:rPr>
              <a:t>	</a:t>
            </a:r>
            <a:r>
              <a:rPr sz="1600" spc="-20" dirty="0">
                <a:solidFill>
                  <a:srgbClr val="494949"/>
                </a:solidFill>
                <a:latin typeface="Arial"/>
                <a:cs typeface="Arial"/>
              </a:rPr>
              <a:t>Sara</a:t>
            </a:r>
            <a:r>
              <a:rPr sz="1600" spc="15" dirty="0">
                <a:solidFill>
                  <a:srgbClr val="494949"/>
                </a:solidFill>
                <a:latin typeface="Arial"/>
                <a:cs typeface="Arial"/>
              </a:rPr>
              <a:t> </a:t>
            </a:r>
            <a:r>
              <a:rPr sz="1600" dirty="0">
                <a:solidFill>
                  <a:srgbClr val="494949"/>
                </a:solidFill>
                <a:latin typeface="Arial"/>
                <a:cs typeface="Arial"/>
              </a:rPr>
              <a:t>is late</a:t>
            </a:r>
            <a:r>
              <a:rPr sz="1600" spc="-10" dirty="0">
                <a:solidFill>
                  <a:srgbClr val="494949"/>
                </a:solidFill>
                <a:latin typeface="Arial"/>
                <a:cs typeface="Arial"/>
              </a:rPr>
              <a:t> </a:t>
            </a:r>
            <a:r>
              <a:rPr sz="1600" spc="30" dirty="0">
                <a:solidFill>
                  <a:srgbClr val="494949"/>
                </a:solidFill>
                <a:latin typeface="Arial"/>
                <a:cs typeface="Arial"/>
              </a:rPr>
              <a:t>too.</a:t>
            </a:r>
            <a:endParaRPr sz="1600">
              <a:latin typeface="Arial"/>
              <a:cs typeface="Arial"/>
            </a:endParaRPr>
          </a:p>
        </p:txBody>
      </p:sp>
      <p:sp>
        <p:nvSpPr>
          <p:cNvPr id="25" name="object 25"/>
          <p:cNvSpPr txBox="1"/>
          <p:nvPr/>
        </p:nvSpPr>
        <p:spPr>
          <a:xfrm>
            <a:off x="1322832" y="1397508"/>
            <a:ext cx="3519170" cy="771525"/>
          </a:xfrm>
          <a:prstGeom prst="rect">
            <a:avLst/>
          </a:prstGeom>
          <a:solidFill>
            <a:srgbClr val="D1F8E9"/>
          </a:solidFill>
        </p:spPr>
        <p:txBody>
          <a:bodyPr vert="horz" wrap="square" lIns="0" tIns="18415" rIns="0" bIns="0" rtlCol="0">
            <a:spAutoFit/>
          </a:bodyPr>
          <a:lstStyle/>
          <a:p>
            <a:pPr>
              <a:lnSpc>
                <a:spcPct val="100000"/>
              </a:lnSpc>
              <a:spcBef>
                <a:spcPts val="145"/>
              </a:spcBef>
            </a:pPr>
            <a:endParaRPr sz="1600">
              <a:latin typeface="Times New Roman"/>
              <a:cs typeface="Times New Roman"/>
            </a:endParaRPr>
          </a:p>
          <a:p>
            <a:pPr marL="107950">
              <a:lnSpc>
                <a:spcPct val="100000"/>
              </a:lnSpc>
              <a:tabLst>
                <a:tab pos="450850" algn="l"/>
              </a:tabLst>
            </a:pPr>
            <a:r>
              <a:rPr sz="1600" spc="-25" dirty="0">
                <a:solidFill>
                  <a:srgbClr val="494949"/>
                </a:solidFill>
                <a:latin typeface="Arial"/>
                <a:cs typeface="Arial"/>
              </a:rPr>
              <a:t>1.</a:t>
            </a:r>
            <a:r>
              <a:rPr sz="1600" dirty="0">
                <a:solidFill>
                  <a:srgbClr val="494949"/>
                </a:solidFill>
                <a:latin typeface="Arial"/>
                <a:cs typeface="Arial"/>
              </a:rPr>
              <a:t>	</a:t>
            </a:r>
            <a:r>
              <a:rPr sz="1600" spc="-10" dirty="0">
                <a:solidFill>
                  <a:srgbClr val="494949"/>
                </a:solidFill>
                <a:latin typeface="Arial"/>
                <a:cs typeface="Arial"/>
              </a:rPr>
              <a:t>Steve</a:t>
            </a:r>
            <a:r>
              <a:rPr sz="1600" spc="-25" dirty="0">
                <a:solidFill>
                  <a:srgbClr val="494949"/>
                </a:solidFill>
                <a:latin typeface="Arial"/>
                <a:cs typeface="Arial"/>
              </a:rPr>
              <a:t> </a:t>
            </a:r>
            <a:r>
              <a:rPr sz="1600" dirty="0">
                <a:solidFill>
                  <a:srgbClr val="494949"/>
                </a:solidFill>
                <a:latin typeface="Arial"/>
                <a:cs typeface="Arial"/>
              </a:rPr>
              <a:t>hangs</a:t>
            </a:r>
            <a:r>
              <a:rPr sz="1600" spc="-10" dirty="0">
                <a:solidFill>
                  <a:srgbClr val="494949"/>
                </a:solidFill>
                <a:latin typeface="Arial"/>
                <a:cs typeface="Arial"/>
              </a:rPr>
              <a:t> </a:t>
            </a:r>
            <a:r>
              <a:rPr sz="1600" spc="85" dirty="0">
                <a:solidFill>
                  <a:srgbClr val="494949"/>
                </a:solidFill>
                <a:latin typeface="Arial"/>
                <a:cs typeface="Arial"/>
              </a:rPr>
              <a:t>up</a:t>
            </a:r>
            <a:r>
              <a:rPr sz="1600" spc="-35" dirty="0">
                <a:solidFill>
                  <a:srgbClr val="494949"/>
                </a:solidFill>
                <a:latin typeface="Arial"/>
                <a:cs typeface="Arial"/>
              </a:rPr>
              <a:t> </a:t>
            </a:r>
            <a:r>
              <a:rPr sz="1600" spc="60" dirty="0">
                <a:solidFill>
                  <a:srgbClr val="494949"/>
                </a:solidFill>
                <a:latin typeface="Arial"/>
                <a:cs typeface="Arial"/>
              </a:rPr>
              <a:t>the</a:t>
            </a:r>
            <a:r>
              <a:rPr sz="1600" spc="-10" dirty="0">
                <a:solidFill>
                  <a:srgbClr val="494949"/>
                </a:solidFill>
                <a:latin typeface="Arial"/>
                <a:cs typeface="Arial"/>
              </a:rPr>
              <a:t> </a:t>
            </a:r>
            <a:r>
              <a:rPr sz="1600" spc="40" dirty="0">
                <a:solidFill>
                  <a:srgbClr val="494949"/>
                </a:solidFill>
                <a:latin typeface="Arial"/>
                <a:cs typeface="Arial"/>
              </a:rPr>
              <a:t>phone.</a:t>
            </a:r>
            <a:endParaRPr sz="16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4336" y="1112481"/>
            <a:ext cx="7979663" cy="5306593"/>
          </a:xfrm>
          <a:prstGeom prst="rect">
            <a:avLst/>
          </a:prstGeom>
        </p:spPr>
      </p:pic>
      <p:sp>
        <p:nvSpPr>
          <p:cNvPr id="7" name="object 7"/>
          <p:cNvSpPr txBox="1">
            <a:spLocks noGrp="1"/>
          </p:cNvSpPr>
          <p:nvPr>
            <p:ph type="title"/>
          </p:nvPr>
        </p:nvSpPr>
        <p:spPr>
          <a:xfrm>
            <a:off x="1501146" y="234044"/>
            <a:ext cx="5585454"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r>
              <a:rPr lang="en-US" spc="-10" dirty="0"/>
              <a:t> and speaking, </a:t>
            </a:r>
            <a:endParaRPr spc="-10" dirty="0"/>
          </a:p>
        </p:txBody>
      </p:sp>
      <p:sp>
        <p:nvSpPr>
          <p:cNvPr id="8" name="object 8"/>
          <p:cNvSpPr txBox="1"/>
          <p:nvPr/>
        </p:nvSpPr>
        <p:spPr>
          <a:xfrm>
            <a:off x="1478661" y="1996566"/>
            <a:ext cx="4918710" cy="2934335"/>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94949"/>
                </a:solidFill>
                <a:latin typeface="Arial"/>
                <a:cs typeface="Arial"/>
              </a:rPr>
              <a:t>They</a:t>
            </a:r>
            <a:r>
              <a:rPr sz="1800" spc="-10" dirty="0">
                <a:solidFill>
                  <a:srgbClr val="494949"/>
                </a:solidFill>
                <a:latin typeface="Arial"/>
                <a:cs typeface="Arial"/>
              </a:rPr>
              <a:t> </a:t>
            </a:r>
            <a:r>
              <a:rPr sz="1800" dirty="0">
                <a:solidFill>
                  <a:srgbClr val="494949"/>
                </a:solidFill>
                <a:latin typeface="Arial"/>
                <a:cs typeface="Arial"/>
              </a:rPr>
              <a:t>greet</a:t>
            </a:r>
            <a:r>
              <a:rPr sz="1800" spc="15" dirty="0">
                <a:solidFill>
                  <a:srgbClr val="494949"/>
                </a:solidFill>
                <a:latin typeface="Arial"/>
                <a:cs typeface="Arial"/>
              </a:rPr>
              <a:t> </a:t>
            </a:r>
            <a:r>
              <a:rPr sz="1800" dirty="0">
                <a:solidFill>
                  <a:srgbClr val="494949"/>
                </a:solidFill>
                <a:latin typeface="Arial"/>
                <a:cs typeface="Arial"/>
              </a:rPr>
              <a:t>each</a:t>
            </a:r>
            <a:r>
              <a:rPr sz="1800" spc="10" dirty="0">
                <a:solidFill>
                  <a:srgbClr val="494949"/>
                </a:solidFill>
                <a:latin typeface="Arial"/>
                <a:cs typeface="Arial"/>
              </a:rPr>
              <a:t> </a:t>
            </a:r>
            <a:r>
              <a:rPr sz="1800" spc="85" dirty="0">
                <a:solidFill>
                  <a:srgbClr val="494949"/>
                </a:solidFill>
                <a:latin typeface="Arial"/>
                <a:cs typeface="Arial"/>
              </a:rPr>
              <a:t>other</a:t>
            </a:r>
            <a:r>
              <a:rPr sz="1800" dirty="0">
                <a:solidFill>
                  <a:srgbClr val="494949"/>
                </a:solidFill>
                <a:latin typeface="Arial"/>
                <a:cs typeface="Arial"/>
              </a:rPr>
              <a:t> </a:t>
            </a:r>
            <a:r>
              <a:rPr sz="1800" spc="60" dirty="0">
                <a:solidFill>
                  <a:srgbClr val="494949"/>
                </a:solidFill>
                <a:latin typeface="Arial"/>
                <a:cs typeface="Arial"/>
              </a:rPr>
              <a:t>and</a:t>
            </a:r>
            <a:r>
              <a:rPr sz="1800" spc="-5" dirty="0">
                <a:solidFill>
                  <a:srgbClr val="494949"/>
                </a:solidFill>
                <a:latin typeface="Arial"/>
                <a:cs typeface="Arial"/>
              </a:rPr>
              <a:t> </a:t>
            </a:r>
            <a:r>
              <a:rPr sz="1800" spc="65" dirty="0">
                <a:solidFill>
                  <a:srgbClr val="494949"/>
                </a:solidFill>
                <a:latin typeface="Arial"/>
                <a:cs typeface="Arial"/>
              </a:rPr>
              <a:t>start</a:t>
            </a:r>
            <a:r>
              <a:rPr sz="1800" spc="5" dirty="0">
                <a:solidFill>
                  <a:srgbClr val="494949"/>
                </a:solidFill>
                <a:latin typeface="Arial"/>
                <a:cs typeface="Arial"/>
              </a:rPr>
              <a:t> </a:t>
            </a:r>
            <a:r>
              <a:rPr sz="1800" spc="-10" dirty="0">
                <a:solidFill>
                  <a:srgbClr val="494949"/>
                </a:solidFill>
                <a:latin typeface="Arial"/>
                <a:cs typeface="Arial"/>
              </a:rPr>
              <a:t>talking.</a:t>
            </a:r>
            <a:endParaRPr sz="1800">
              <a:latin typeface="Arial"/>
              <a:cs typeface="Arial"/>
            </a:endParaRPr>
          </a:p>
          <a:p>
            <a:pPr>
              <a:lnSpc>
                <a:spcPct val="100000"/>
              </a:lnSpc>
              <a:spcBef>
                <a:spcPts val="955"/>
              </a:spcBef>
            </a:pPr>
            <a:endParaRPr sz="1800">
              <a:latin typeface="Arial"/>
              <a:cs typeface="Arial"/>
            </a:endParaRPr>
          </a:p>
          <a:p>
            <a:pPr marL="12700">
              <a:lnSpc>
                <a:spcPct val="100000"/>
              </a:lnSpc>
            </a:pPr>
            <a:r>
              <a:rPr sz="1800" spc="-10" dirty="0">
                <a:solidFill>
                  <a:srgbClr val="494949"/>
                </a:solidFill>
                <a:latin typeface="Arial"/>
                <a:cs typeface="Arial"/>
              </a:rPr>
              <a:t>“Sara</a:t>
            </a:r>
            <a:r>
              <a:rPr sz="1800" spc="20" dirty="0">
                <a:solidFill>
                  <a:srgbClr val="494949"/>
                </a:solidFill>
                <a:latin typeface="Arial"/>
                <a:cs typeface="Arial"/>
              </a:rPr>
              <a:t> </a:t>
            </a:r>
            <a:r>
              <a:rPr sz="1800" dirty="0">
                <a:solidFill>
                  <a:srgbClr val="494949"/>
                </a:solidFill>
                <a:latin typeface="Arial"/>
                <a:cs typeface="Arial"/>
              </a:rPr>
              <a:t>said</a:t>
            </a:r>
            <a:r>
              <a:rPr sz="1800" spc="5" dirty="0">
                <a:solidFill>
                  <a:srgbClr val="494949"/>
                </a:solidFill>
                <a:latin typeface="Arial"/>
                <a:cs typeface="Arial"/>
              </a:rPr>
              <a:t> </a:t>
            </a:r>
            <a:r>
              <a:rPr sz="1800" dirty="0">
                <a:solidFill>
                  <a:srgbClr val="494949"/>
                </a:solidFill>
                <a:latin typeface="Arial"/>
                <a:cs typeface="Arial"/>
              </a:rPr>
              <a:t>she</a:t>
            </a:r>
            <a:r>
              <a:rPr sz="1800" spc="10" dirty="0">
                <a:solidFill>
                  <a:srgbClr val="494949"/>
                </a:solidFill>
                <a:latin typeface="Arial"/>
                <a:cs typeface="Arial"/>
              </a:rPr>
              <a:t> </a:t>
            </a:r>
            <a:r>
              <a:rPr sz="1800" spc="60" dirty="0">
                <a:solidFill>
                  <a:srgbClr val="494949"/>
                </a:solidFill>
                <a:latin typeface="Arial"/>
                <a:cs typeface="Arial"/>
              </a:rPr>
              <a:t>will</a:t>
            </a:r>
            <a:r>
              <a:rPr sz="1800" spc="5" dirty="0">
                <a:solidFill>
                  <a:srgbClr val="494949"/>
                </a:solidFill>
                <a:latin typeface="Arial"/>
                <a:cs typeface="Arial"/>
              </a:rPr>
              <a:t> </a:t>
            </a:r>
            <a:r>
              <a:rPr sz="1800" spc="75" dirty="0">
                <a:solidFill>
                  <a:srgbClr val="494949"/>
                </a:solidFill>
                <a:latin typeface="Arial"/>
                <a:cs typeface="Arial"/>
              </a:rPr>
              <a:t>meet</a:t>
            </a:r>
            <a:r>
              <a:rPr sz="1800" spc="25" dirty="0">
                <a:solidFill>
                  <a:srgbClr val="494949"/>
                </a:solidFill>
                <a:latin typeface="Arial"/>
                <a:cs typeface="Arial"/>
              </a:rPr>
              <a:t> </a:t>
            </a:r>
            <a:r>
              <a:rPr sz="1800" dirty="0">
                <a:solidFill>
                  <a:srgbClr val="494949"/>
                </a:solidFill>
                <a:latin typeface="Arial"/>
                <a:cs typeface="Arial"/>
              </a:rPr>
              <a:t>us</a:t>
            </a:r>
            <a:r>
              <a:rPr sz="1800" spc="10" dirty="0">
                <a:solidFill>
                  <a:srgbClr val="494949"/>
                </a:solidFill>
                <a:latin typeface="Arial"/>
                <a:cs typeface="Arial"/>
              </a:rPr>
              <a:t> </a:t>
            </a:r>
            <a:r>
              <a:rPr sz="1800" dirty="0">
                <a:solidFill>
                  <a:srgbClr val="494949"/>
                </a:solidFill>
                <a:latin typeface="Arial"/>
                <a:cs typeface="Arial"/>
              </a:rPr>
              <a:t>soon,”</a:t>
            </a:r>
            <a:r>
              <a:rPr sz="1800" spc="-10" dirty="0">
                <a:solidFill>
                  <a:srgbClr val="494949"/>
                </a:solidFill>
                <a:latin typeface="Arial"/>
                <a:cs typeface="Arial"/>
              </a:rPr>
              <a:t> </a:t>
            </a:r>
            <a:r>
              <a:rPr sz="1800" dirty="0">
                <a:solidFill>
                  <a:srgbClr val="494949"/>
                </a:solidFill>
                <a:latin typeface="Arial"/>
                <a:cs typeface="Arial"/>
              </a:rPr>
              <a:t>he</a:t>
            </a:r>
            <a:r>
              <a:rPr sz="1800" spc="20" dirty="0">
                <a:solidFill>
                  <a:srgbClr val="494949"/>
                </a:solidFill>
                <a:latin typeface="Arial"/>
                <a:cs typeface="Arial"/>
              </a:rPr>
              <a:t> </a:t>
            </a:r>
            <a:r>
              <a:rPr sz="1800" spc="-10" dirty="0">
                <a:solidFill>
                  <a:srgbClr val="494949"/>
                </a:solidFill>
                <a:latin typeface="Arial"/>
                <a:cs typeface="Arial"/>
              </a:rPr>
              <a:t>says.</a:t>
            </a:r>
            <a:endParaRPr sz="1800">
              <a:latin typeface="Arial"/>
              <a:cs typeface="Arial"/>
            </a:endParaRPr>
          </a:p>
          <a:p>
            <a:pPr>
              <a:lnSpc>
                <a:spcPct val="100000"/>
              </a:lnSpc>
              <a:spcBef>
                <a:spcPts val="955"/>
              </a:spcBef>
            </a:pPr>
            <a:endParaRPr sz="1800">
              <a:latin typeface="Arial"/>
              <a:cs typeface="Arial"/>
            </a:endParaRPr>
          </a:p>
          <a:p>
            <a:pPr marL="12700">
              <a:lnSpc>
                <a:spcPct val="100000"/>
              </a:lnSpc>
            </a:pPr>
            <a:r>
              <a:rPr sz="1800" dirty="0">
                <a:solidFill>
                  <a:srgbClr val="494949"/>
                </a:solidFill>
                <a:latin typeface="Arial"/>
                <a:cs typeface="Arial"/>
              </a:rPr>
              <a:t>Erin</a:t>
            </a:r>
            <a:r>
              <a:rPr sz="1800" spc="50" dirty="0">
                <a:solidFill>
                  <a:srgbClr val="494949"/>
                </a:solidFill>
                <a:latin typeface="Arial"/>
                <a:cs typeface="Arial"/>
              </a:rPr>
              <a:t> </a:t>
            </a:r>
            <a:r>
              <a:rPr sz="1800" dirty="0">
                <a:solidFill>
                  <a:srgbClr val="494949"/>
                </a:solidFill>
                <a:latin typeface="Arial"/>
                <a:cs typeface="Arial"/>
              </a:rPr>
              <a:t>doesn’t</a:t>
            </a:r>
            <a:r>
              <a:rPr sz="1800" spc="60" dirty="0">
                <a:solidFill>
                  <a:srgbClr val="494949"/>
                </a:solidFill>
                <a:latin typeface="Arial"/>
                <a:cs typeface="Arial"/>
              </a:rPr>
              <a:t> </a:t>
            </a:r>
            <a:r>
              <a:rPr sz="1800" dirty="0">
                <a:solidFill>
                  <a:srgbClr val="494949"/>
                </a:solidFill>
                <a:latin typeface="Arial"/>
                <a:cs typeface="Arial"/>
              </a:rPr>
              <a:t>have</a:t>
            </a:r>
            <a:r>
              <a:rPr sz="1800" spc="75" dirty="0">
                <a:solidFill>
                  <a:srgbClr val="494949"/>
                </a:solidFill>
                <a:latin typeface="Arial"/>
                <a:cs typeface="Arial"/>
              </a:rPr>
              <a:t> </a:t>
            </a:r>
            <a:r>
              <a:rPr sz="1800" spc="50" dirty="0">
                <a:solidFill>
                  <a:srgbClr val="494949"/>
                </a:solidFill>
                <a:latin typeface="Arial"/>
                <a:cs typeface="Arial"/>
              </a:rPr>
              <a:t>an</a:t>
            </a:r>
            <a:r>
              <a:rPr sz="1800" spc="65" dirty="0">
                <a:solidFill>
                  <a:srgbClr val="494949"/>
                </a:solidFill>
                <a:latin typeface="Arial"/>
                <a:cs typeface="Arial"/>
              </a:rPr>
              <a:t> </a:t>
            </a:r>
            <a:r>
              <a:rPr sz="1800" spc="45" dirty="0">
                <a:solidFill>
                  <a:srgbClr val="494949"/>
                </a:solidFill>
                <a:latin typeface="Arial"/>
                <a:cs typeface="Arial"/>
              </a:rPr>
              <a:t>umbrella.</a:t>
            </a:r>
            <a:endParaRPr sz="1800">
              <a:latin typeface="Arial"/>
              <a:cs typeface="Arial"/>
            </a:endParaRPr>
          </a:p>
          <a:p>
            <a:pPr marL="12700" marR="5080">
              <a:lnSpc>
                <a:spcPct val="240000"/>
              </a:lnSpc>
            </a:pPr>
            <a:r>
              <a:rPr sz="1800" dirty="0">
                <a:solidFill>
                  <a:srgbClr val="494949"/>
                </a:solidFill>
                <a:latin typeface="Arial"/>
                <a:cs typeface="Arial"/>
              </a:rPr>
              <a:t>“Do</a:t>
            </a:r>
            <a:r>
              <a:rPr sz="1800" spc="25" dirty="0">
                <a:solidFill>
                  <a:srgbClr val="494949"/>
                </a:solidFill>
                <a:latin typeface="Arial"/>
                <a:cs typeface="Arial"/>
              </a:rPr>
              <a:t> </a:t>
            </a:r>
            <a:r>
              <a:rPr sz="1800" spc="60" dirty="0">
                <a:solidFill>
                  <a:srgbClr val="494949"/>
                </a:solidFill>
                <a:latin typeface="Arial"/>
                <a:cs typeface="Arial"/>
              </a:rPr>
              <a:t>you</a:t>
            </a:r>
            <a:r>
              <a:rPr sz="1800" spc="10" dirty="0">
                <a:solidFill>
                  <a:srgbClr val="494949"/>
                </a:solidFill>
                <a:latin typeface="Arial"/>
                <a:cs typeface="Arial"/>
              </a:rPr>
              <a:t> </a:t>
            </a:r>
            <a:r>
              <a:rPr sz="1800" spc="75" dirty="0">
                <a:solidFill>
                  <a:srgbClr val="494949"/>
                </a:solidFill>
                <a:latin typeface="Arial"/>
                <a:cs typeface="Arial"/>
              </a:rPr>
              <a:t>want</a:t>
            </a:r>
            <a:r>
              <a:rPr sz="1800" spc="40" dirty="0">
                <a:solidFill>
                  <a:srgbClr val="494949"/>
                </a:solidFill>
                <a:latin typeface="Arial"/>
                <a:cs typeface="Arial"/>
              </a:rPr>
              <a:t> </a:t>
            </a:r>
            <a:r>
              <a:rPr sz="1800" spc="105" dirty="0">
                <a:solidFill>
                  <a:srgbClr val="494949"/>
                </a:solidFill>
                <a:latin typeface="Arial"/>
                <a:cs typeface="Arial"/>
              </a:rPr>
              <a:t>to</a:t>
            </a:r>
            <a:r>
              <a:rPr sz="1800" spc="30" dirty="0">
                <a:solidFill>
                  <a:srgbClr val="494949"/>
                </a:solidFill>
                <a:latin typeface="Arial"/>
                <a:cs typeface="Arial"/>
              </a:rPr>
              <a:t> </a:t>
            </a:r>
            <a:r>
              <a:rPr sz="1800" dirty="0">
                <a:solidFill>
                  <a:srgbClr val="494949"/>
                </a:solidFill>
                <a:latin typeface="Arial"/>
                <a:cs typeface="Arial"/>
              </a:rPr>
              <a:t>use</a:t>
            </a:r>
            <a:r>
              <a:rPr sz="1800" spc="40" dirty="0">
                <a:solidFill>
                  <a:srgbClr val="494949"/>
                </a:solidFill>
                <a:latin typeface="Arial"/>
                <a:cs typeface="Arial"/>
              </a:rPr>
              <a:t> </a:t>
            </a:r>
            <a:r>
              <a:rPr sz="1800" spc="85" dirty="0">
                <a:solidFill>
                  <a:srgbClr val="494949"/>
                </a:solidFill>
                <a:latin typeface="Arial"/>
                <a:cs typeface="Arial"/>
              </a:rPr>
              <a:t>my</a:t>
            </a:r>
            <a:r>
              <a:rPr sz="1800" spc="30" dirty="0">
                <a:solidFill>
                  <a:srgbClr val="494949"/>
                </a:solidFill>
                <a:latin typeface="Arial"/>
                <a:cs typeface="Arial"/>
              </a:rPr>
              <a:t> </a:t>
            </a:r>
            <a:r>
              <a:rPr sz="1800" dirty="0">
                <a:solidFill>
                  <a:srgbClr val="494949"/>
                </a:solidFill>
                <a:latin typeface="Arial"/>
                <a:cs typeface="Arial"/>
              </a:rPr>
              <a:t>umbrella?”</a:t>
            </a:r>
            <a:r>
              <a:rPr sz="1800" spc="20" dirty="0">
                <a:solidFill>
                  <a:srgbClr val="494949"/>
                </a:solidFill>
                <a:latin typeface="Arial"/>
                <a:cs typeface="Arial"/>
              </a:rPr>
              <a:t> </a:t>
            </a:r>
            <a:r>
              <a:rPr sz="1800" dirty="0">
                <a:solidFill>
                  <a:srgbClr val="494949"/>
                </a:solidFill>
                <a:latin typeface="Arial"/>
                <a:cs typeface="Arial"/>
              </a:rPr>
              <a:t>he</a:t>
            </a:r>
            <a:r>
              <a:rPr sz="1800" spc="40" dirty="0">
                <a:solidFill>
                  <a:srgbClr val="494949"/>
                </a:solidFill>
                <a:latin typeface="Arial"/>
                <a:cs typeface="Arial"/>
              </a:rPr>
              <a:t> </a:t>
            </a:r>
            <a:r>
              <a:rPr sz="1800" spc="-10" dirty="0">
                <a:solidFill>
                  <a:srgbClr val="494949"/>
                </a:solidFill>
                <a:latin typeface="Arial"/>
                <a:cs typeface="Arial"/>
              </a:rPr>
              <a:t>asks. </a:t>
            </a:r>
            <a:r>
              <a:rPr sz="1800" dirty="0">
                <a:solidFill>
                  <a:srgbClr val="494949"/>
                </a:solidFill>
                <a:latin typeface="Arial"/>
                <a:cs typeface="Arial"/>
              </a:rPr>
              <a:t>“Thank</a:t>
            </a:r>
            <a:r>
              <a:rPr sz="1800" spc="5" dirty="0">
                <a:solidFill>
                  <a:srgbClr val="494949"/>
                </a:solidFill>
                <a:latin typeface="Arial"/>
                <a:cs typeface="Arial"/>
              </a:rPr>
              <a:t> </a:t>
            </a:r>
            <a:r>
              <a:rPr sz="1800" dirty="0">
                <a:solidFill>
                  <a:srgbClr val="494949"/>
                </a:solidFill>
                <a:latin typeface="Arial"/>
                <a:cs typeface="Arial"/>
              </a:rPr>
              <a:t>you!</a:t>
            </a:r>
            <a:r>
              <a:rPr sz="1800" spc="-10" dirty="0">
                <a:solidFill>
                  <a:srgbClr val="494949"/>
                </a:solidFill>
                <a:latin typeface="Arial"/>
                <a:cs typeface="Arial"/>
              </a:rPr>
              <a:t> </a:t>
            </a:r>
            <a:r>
              <a:rPr sz="1800" dirty="0">
                <a:solidFill>
                  <a:srgbClr val="494949"/>
                </a:solidFill>
                <a:latin typeface="Arial"/>
                <a:cs typeface="Arial"/>
              </a:rPr>
              <a:t>I</a:t>
            </a:r>
            <a:r>
              <a:rPr sz="1800" spc="5" dirty="0">
                <a:solidFill>
                  <a:srgbClr val="494949"/>
                </a:solidFill>
                <a:latin typeface="Arial"/>
                <a:cs typeface="Arial"/>
              </a:rPr>
              <a:t> </a:t>
            </a:r>
            <a:r>
              <a:rPr sz="1800" spc="70" dirty="0">
                <a:solidFill>
                  <a:srgbClr val="494949"/>
                </a:solidFill>
                <a:latin typeface="Arial"/>
                <a:cs typeface="Arial"/>
              </a:rPr>
              <a:t>left</a:t>
            </a:r>
            <a:r>
              <a:rPr sz="1800" spc="20" dirty="0">
                <a:solidFill>
                  <a:srgbClr val="494949"/>
                </a:solidFill>
                <a:latin typeface="Arial"/>
                <a:cs typeface="Arial"/>
              </a:rPr>
              <a:t> </a:t>
            </a:r>
            <a:r>
              <a:rPr sz="1800" spc="80" dirty="0">
                <a:solidFill>
                  <a:srgbClr val="494949"/>
                </a:solidFill>
                <a:latin typeface="Arial"/>
                <a:cs typeface="Arial"/>
              </a:rPr>
              <a:t>mine</a:t>
            </a:r>
            <a:r>
              <a:rPr sz="1800" dirty="0">
                <a:solidFill>
                  <a:srgbClr val="494949"/>
                </a:solidFill>
                <a:latin typeface="Arial"/>
                <a:cs typeface="Arial"/>
              </a:rPr>
              <a:t> </a:t>
            </a:r>
            <a:r>
              <a:rPr sz="1800" spc="65" dirty="0">
                <a:solidFill>
                  <a:srgbClr val="494949"/>
                </a:solidFill>
                <a:latin typeface="Arial"/>
                <a:cs typeface="Arial"/>
              </a:rPr>
              <a:t>at</a:t>
            </a:r>
            <a:r>
              <a:rPr sz="1800" spc="15" dirty="0">
                <a:solidFill>
                  <a:srgbClr val="494949"/>
                </a:solidFill>
                <a:latin typeface="Arial"/>
                <a:cs typeface="Arial"/>
              </a:rPr>
              <a:t> </a:t>
            </a:r>
            <a:r>
              <a:rPr sz="1800" spc="50" dirty="0">
                <a:solidFill>
                  <a:srgbClr val="494949"/>
                </a:solidFill>
                <a:latin typeface="Arial"/>
                <a:cs typeface="Arial"/>
              </a:rPr>
              <a:t>home,”</a:t>
            </a:r>
            <a:r>
              <a:rPr sz="1800" spc="-15" dirty="0">
                <a:solidFill>
                  <a:srgbClr val="494949"/>
                </a:solidFill>
                <a:latin typeface="Arial"/>
                <a:cs typeface="Arial"/>
              </a:rPr>
              <a:t> </a:t>
            </a:r>
            <a:r>
              <a:rPr sz="1800" dirty="0">
                <a:solidFill>
                  <a:srgbClr val="494949"/>
                </a:solidFill>
                <a:latin typeface="Arial"/>
                <a:cs typeface="Arial"/>
              </a:rPr>
              <a:t>she</a:t>
            </a:r>
            <a:r>
              <a:rPr sz="1800" spc="20" dirty="0">
                <a:solidFill>
                  <a:srgbClr val="494949"/>
                </a:solidFill>
                <a:latin typeface="Arial"/>
                <a:cs typeface="Arial"/>
              </a:rPr>
              <a:t> </a:t>
            </a:r>
            <a:r>
              <a:rPr sz="1800" spc="-10" dirty="0">
                <a:solidFill>
                  <a:srgbClr val="494949"/>
                </a:solidFill>
                <a:latin typeface="Arial"/>
                <a:cs typeface="Arial"/>
              </a:rPr>
              <a:t>answers.</a:t>
            </a:r>
            <a:endParaRPr sz="18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4336" y="1112481"/>
            <a:ext cx="7979663" cy="5306593"/>
          </a:xfrm>
          <a:prstGeom prst="rect">
            <a:avLst/>
          </a:prstGeom>
        </p:spPr>
      </p:pic>
      <p:sp>
        <p:nvSpPr>
          <p:cNvPr id="7" name="object 7"/>
          <p:cNvSpPr txBox="1">
            <a:spLocks noGrp="1"/>
          </p:cNvSpPr>
          <p:nvPr>
            <p:ph type="title"/>
          </p:nvPr>
        </p:nvSpPr>
        <p:spPr>
          <a:xfrm>
            <a:off x="1462422" y="189759"/>
            <a:ext cx="6571343" cy="1049235"/>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 dirty="0"/>
              <a:t>Reading</a:t>
            </a:r>
          </a:p>
        </p:txBody>
      </p:sp>
      <p:sp>
        <p:nvSpPr>
          <p:cNvPr id="8" name="object 8"/>
          <p:cNvSpPr txBox="1"/>
          <p:nvPr/>
        </p:nvSpPr>
        <p:spPr>
          <a:xfrm>
            <a:off x="1478661" y="2435733"/>
            <a:ext cx="6734175" cy="2056130"/>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494949"/>
                </a:solidFill>
                <a:latin typeface="Arial"/>
                <a:cs typeface="Arial"/>
              </a:rPr>
              <a:t>They</a:t>
            </a:r>
            <a:r>
              <a:rPr sz="1800" spc="-20" dirty="0">
                <a:solidFill>
                  <a:srgbClr val="494949"/>
                </a:solidFill>
                <a:latin typeface="Arial"/>
                <a:cs typeface="Arial"/>
              </a:rPr>
              <a:t> </a:t>
            </a:r>
            <a:r>
              <a:rPr sz="1800" spc="65" dirty="0">
                <a:solidFill>
                  <a:srgbClr val="494949"/>
                </a:solidFill>
                <a:latin typeface="Arial"/>
                <a:cs typeface="Arial"/>
              </a:rPr>
              <a:t>start</a:t>
            </a:r>
            <a:r>
              <a:rPr sz="1800" spc="-15" dirty="0">
                <a:solidFill>
                  <a:srgbClr val="494949"/>
                </a:solidFill>
                <a:latin typeface="Arial"/>
                <a:cs typeface="Arial"/>
              </a:rPr>
              <a:t> </a:t>
            </a:r>
            <a:r>
              <a:rPr sz="1800" spc="50" dirty="0">
                <a:solidFill>
                  <a:srgbClr val="494949"/>
                </a:solidFill>
                <a:latin typeface="Arial"/>
                <a:cs typeface="Arial"/>
              </a:rPr>
              <a:t>talking</a:t>
            </a:r>
            <a:r>
              <a:rPr sz="1800" spc="-15" dirty="0">
                <a:solidFill>
                  <a:srgbClr val="494949"/>
                </a:solidFill>
                <a:latin typeface="Arial"/>
                <a:cs typeface="Arial"/>
              </a:rPr>
              <a:t> </a:t>
            </a:r>
            <a:r>
              <a:rPr sz="1800" spc="80" dirty="0">
                <a:solidFill>
                  <a:srgbClr val="494949"/>
                </a:solidFill>
                <a:latin typeface="Arial"/>
                <a:cs typeface="Arial"/>
              </a:rPr>
              <a:t>about</a:t>
            </a:r>
            <a:r>
              <a:rPr sz="1800" spc="-30" dirty="0">
                <a:solidFill>
                  <a:srgbClr val="494949"/>
                </a:solidFill>
                <a:latin typeface="Arial"/>
                <a:cs typeface="Arial"/>
              </a:rPr>
              <a:t> </a:t>
            </a:r>
            <a:r>
              <a:rPr sz="1800" spc="50" dirty="0">
                <a:solidFill>
                  <a:srgbClr val="494949"/>
                </a:solidFill>
                <a:latin typeface="Arial"/>
                <a:cs typeface="Arial"/>
              </a:rPr>
              <a:t>films.</a:t>
            </a:r>
            <a:r>
              <a:rPr sz="1800" spc="-45" dirty="0">
                <a:solidFill>
                  <a:srgbClr val="494949"/>
                </a:solidFill>
                <a:latin typeface="Arial"/>
                <a:cs typeface="Arial"/>
              </a:rPr>
              <a:t> </a:t>
            </a:r>
            <a:r>
              <a:rPr sz="1800" dirty="0">
                <a:solidFill>
                  <a:srgbClr val="494949"/>
                </a:solidFill>
                <a:latin typeface="Arial"/>
                <a:cs typeface="Arial"/>
              </a:rPr>
              <a:t>Erin</a:t>
            </a:r>
            <a:r>
              <a:rPr sz="1800" spc="-20" dirty="0">
                <a:solidFill>
                  <a:srgbClr val="494949"/>
                </a:solidFill>
                <a:latin typeface="Arial"/>
                <a:cs typeface="Arial"/>
              </a:rPr>
              <a:t> </a:t>
            </a:r>
            <a:r>
              <a:rPr sz="1800" dirty="0">
                <a:solidFill>
                  <a:srgbClr val="494949"/>
                </a:solidFill>
                <a:latin typeface="Arial"/>
                <a:cs typeface="Arial"/>
              </a:rPr>
              <a:t>likes</a:t>
            </a:r>
            <a:r>
              <a:rPr sz="1800" spc="-25" dirty="0">
                <a:solidFill>
                  <a:srgbClr val="494949"/>
                </a:solidFill>
                <a:latin typeface="Arial"/>
                <a:cs typeface="Arial"/>
              </a:rPr>
              <a:t> </a:t>
            </a:r>
            <a:r>
              <a:rPr sz="1800" spc="95" dirty="0">
                <a:solidFill>
                  <a:srgbClr val="494949"/>
                </a:solidFill>
                <a:latin typeface="Arial"/>
                <a:cs typeface="Arial"/>
              </a:rPr>
              <a:t>horror</a:t>
            </a:r>
            <a:r>
              <a:rPr sz="1800" spc="-25" dirty="0">
                <a:solidFill>
                  <a:srgbClr val="494949"/>
                </a:solidFill>
                <a:latin typeface="Arial"/>
                <a:cs typeface="Arial"/>
              </a:rPr>
              <a:t> </a:t>
            </a:r>
            <a:r>
              <a:rPr sz="1800" spc="65" dirty="0">
                <a:solidFill>
                  <a:srgbClr val="494949"/>
                </a:solidFill>
                <a:latin typeface="Arial"/>
                <a:cs typeface="Arial"/>
              </a:rPr>
              <a:t>films</a:t>
            </a:r>
            <a:r>
              <a:rPr sz="1800" spc="-40" dirty="0">
                <a:solidFill>
                  <a:srgbClr val="494949"/>
                </a:solidFill>
                <a:latin typeface="Arial"/>
                <a:cs typeface="Arial"/>
              </a:rPr>
              <a:t> </a:t>
            </a:r>
            <a:r>
              <a:rPr sz="1800" spc="40" dirty="0">
                <a:solidFill>
                  <a:srgbClr val="494949"/>
                </a:solidFill>
                <a:latin typeface="Arial"/>
                <a:cs typeface="Arial"/>
              </a:rPr>
              <a:t>and </a:t>
            </a:r>
            <a:r>
              <a:rPr sz="1800" dirty="0">
                <a:solidFill>
                  <a:srgbClr val="494949"/>
                </a:solidFill>
                <a:latin typeface="Arial"/>
                <a:cs typeface="Arial"/>
              </a:rPr>
              <a:t>comedies</a:t>
            </a:r>
            <a:r>
              <a:rPr sz="1800" spc="-10" dirty="0">
                <a:solidFill>
                  <a:srgbClr val="494949"/>
                </a:solidFill>
                <a:latin typeface="Arial"/>
                <a:cs typeface="Arial"/>
              </a:rPr>
              <a:t> </a:t>
            </a:r>
            <a:r>
              <a:rPr sz="1800" spc="55" dirty="0">
                <a:solidFill>
                  <a:srgbClr val="494949"/>
                </a:solidFill>
                <a:latin typeface="Arial"/>
                <a:cs typeface="Arial"/>
              </a:rPr>
              <a:t>too,</a:t>
            </a:r>
            <a:r>
              <a:rPr sz="1800" spc="5" dirty="0">
                <a:solidFill>
                  <a:srgbClr val="494949"/>
                </a:solidFill>
                <a:latin typeface="Arial"/>
                <a:cs typeface="Arial"/>
              </a:rPr>
              <a:t> </a:t>
            </a:r>
            <a:r>
              <a:rPr sz="1800" spc="105" dirty="0">
                <a:solidFill>
                  <a:srgbClr val="494949"/>
                </a:solidFill>
                <a:latin typeface="Arial"/>
                <a:cs typeface="Arial"/>
              </a:rPr>
              <a:t>but</a:t>
            </a:r>
            <a:r>
              <a:rPr sz="1800" spc="-5" dirty="0">
                <a:solidFill>
                  <a:srgbClr val="494949"/>
                </a:solidFill>
                <a:latin typeface="Arial"/>
                <a:cs typeface="Arial"/>
              </a:rPr>
              <a:t> </a:t>
            </a:r>
            <a:r>
              <a:rPr sz="1800" spc="70" dirty="0">
                <a:solidFill>
                  <a:srgbClr val="494949"/>
                </a:solidFill>
                <a:latin typeface="Arial"/>
                <a:cs typeface="Arial"/>
              </a:rPr>
              <a:t>her</a:t>
            </a:r>
            <a:r>
              <a:rPr sz="1800" spc="15" dirty="0">
                <a:solidFill>
                  <a:srgbClr val="494949"/>
                </a:solidFill>
                <a:latin typeface="Arial"/>
                <a:cs typeface="Arial"/>
              </a:rPr>
              <a:t> </a:t>
            </a:r>
            <a:r>
              <a:rPr sz="1800" spc="60" dirty="0">
                <a:solidFill>
                  <a:srgbClr val="494949"/>
                </a:solidFill>
                <a:latin typeface="Arial"/>
                <a:cs typeface="Arial"/>
              </a:rPr>
              <a:t>favourite</a:t>
            </a:r>
            <a:r>
              <a:rPr sz="1800" spc="5" dirty="0">
                <a:solidFill>
                  <a:srgbClr val="494949"/>
                </a:solidFill>
                <a:latin typeface="Arial"/>
                <a:cs typeface="Arial"/>
              </a:rPr>
              <a:t> </a:t>
            </a:r>
            <a:r>
              <a:rPr sz="1800" dirty="0">
                <a:solidFill>
                  <a:srgbClr val="494949"/>
                </a:solidFill>
                <a:latin typeface="Arial"/>
                <a:cs typeface="Arial"/>
              </a:rPr>
              <a:t>is</a:t>
            </a:r>
            <a:r>
              <a:rPr sz="1800" spc="-15" dirty="0">
                <a:solidFill>
                  <a:srgbClr val="494949"/>
                </a:solidFill>
                <a:latin typeface="Arial"/>
                <a:cs typeface="Arial"/>
              </a:rPr>
              <a:t> </a:t>
            </a:r>
            <a:r>
              <a:rPr sz="1800" dirty="0">
                <a:solidFill>
                  <a:srgbClr val="494949"/>
                </a:solidFill>
                <a:latin typeface="Arial"/>
                <a:cs typeface="Arial"/>
              </a:rPr>
              <a:t>science</a:t>
            </a:r>
            <a:r>
              <a:rPr sz="1800" spc="25" dirty="0">
                <a:solidFill>
                  <a:srgbClr val="494949"/>
                </a:solidFill>
                <a:latin typeface="Arial"/>
                <a:cs typeface="Arial"/>
              </a:rPr>
              <a:t> </a:t>
            </a:r>
            <a:r>
              <a:rPr sz="1800" spc="50" dirty="0">
                <a:solidFill>
                  <a:srgbClr val="494949"/>
                </a:solidFill>
                <a:latin typeface="Arial"/>
                <a:cs typeface="Arial"/>
              </a:rPr>
              <a:t>fiction.</a:t>
            </a:r>
            <a:r>
              <a:rPr sz="1800" spc="-15" dirty="0">
                <a:solidFill>
                  <a:srgbClr val="494949"/>
                </a:solidFill>
                <a:latin typeface="Arial"/>
                <a:cs typeface="Arial"/>
              </a:rPr>
              <a:t> </a:t>
            </a:r>
            <a:r>
              <a:rPr sz="1800" dirty="0">
                <a:solidFill>
                  <a:srgbClr val="494949"/>
                </a:solidFill>
                <a:latin typeface="Arial"/>
                <a:cs typeface="Arial"/>
              </a:rPr>
              <a:t>The</a:t>
            </a:r>
            <a:r>
              <a:rPr sz="1800" spc="5" dirty="0">
                <a:solidFill>
                  <a:srgbClr val="494949"/>
                </a:solidFill>
                <a:latin typeface="Arial"/>
                <a:cs typeface="Arial"/>
              </a:rPr>
              <a:t> </a:t>
            </a:r>
            <a:r>
              <a:rPr sz="1800" spc="-10" dirty="0">
                <a:solidFill>
                  <a:srgbClr val="494949"/>
                </a:solidFill>
                <a:latin typeface="Arial"/>
                <a:cs typeface="Arial"/>
              </a:rPr>
              <a:t>science </a:t>
            </a:r>
            <a:r>
              <a:rPr sz="1800" spc="65" dirty="0">
                <a:solidFill>
                  <a:srgbClr val="494949"/>
                </a:solidFill>
                <a:latin typeface="Arial"/>
                <a:cs typeface="Arial"/>
              </a:rPr>
              <a:t>fiction</a:t>
            </a:r>
            <a:r>
              <a:rPr sz="1800" spc="-5" dirty="0">
                <a:solidFill>
                  <a:srgbClr val="494949"/>
                </a:solidFill>
                <a:latin typeface="Arial"/>
                <a:cs typeface="Arial"/>
              </a:rPr>
              <a:t> </a:t>
            </a:r>
            <a:r>
              <a:rPr sz="1800" spc="90" dirty="0">
                <a:solidFill>
                  <a:srgbClr val="494949"/>
                </a:solidFill>
                <a:latin typeface="Arial"/>
                <a:cs typeface="Arial"/>
              </a:rPr>
              <a:t>film</a:t>
            </a:r>
            <a:r>
              <a:rPr sz="1800" spc="-5" dirty="0">
                <a:solidFill>
                  <a:srgbClr val="494949"/>
                </a:solidFill>
                <a:latin typeface="Arial"/>
                <a:cs typeface="Arial"/>
              </a:rPr>
              <a:t> </a:t>
            </a:r>
            <a:r>
              <a:rPr sz="1800" dirty="0">
                <a:solidFill>
                  <a:srgbClr val="494949"/>
                </a:solidFill>
                <a:latin typeface="Arial"/>
                <a:cs typeface="Arial"/>
              </a:rPr>
              <a:t>starts</a:t>
            </a:r>
            <a:r>
              <a:rPr sz="1800" spc="15" dirty="0">
                <a:solidFill>
                  <a:srgbClr val="494949"/>
                </a:solidFill>
                <a:latin typeface="Arial"/>
                <a:cs typeface="Arial"/>
              </a:rPr>
              <a:t> </a:t>
            </a:r>
            <a:r>
              <a:rPr sz="1800" spc="75" dirty="0">
                <a:solidFill>
                  <a:srgbClr val="494949"/>
                </a:solidFill>
                <a:latin typeface="Arial"/>
                <a:cs typeface="Arial"/>
              </a:rPr>
              <a:t>in</a:t>
            </a:r>
            <a:r>
              <a:rPr sz="1800" spc="-5" dirty="0">
                <a:solidFill>
                  <a:srgbClr val="494949"/>
                </a:solidFill>
                <a:latin typeface="Arial"/>
                <a:cs typeface="Arial"/>
              </a:rPr>
              <a:t> </a:t>
            </a:r>
            <a:r>
              <a:rPr sz="1800" spc="90" dirty="0">
                <a:solidFill>
                  <a:srgbClr val="494949"/>
                </a:solidFill>
                <a:latin typeface="Arial"/>
                <a:cs typeface="Arial"/>
              </a:rPr>
              <a:t>thirty</a:t>
            </a:r>
            <a:r>
              <a:rPr sz="1800" spc="10" dirty="0">
                <a:solidFill>
                  <a:srgbClr val="494949"/>
                </a:solidFill>
                <a:latin typeface="Arial"/>
                <a:cs typeface="Arial"/>
              </a:rPr>
              <a:t> </a:t>
            </a:r>
            <a:r>
              <a:rPr sz="1800" spc="55" dirty="0">
                <a:solidFill>
                  <a:srgbClr val="494949"/>
                </a:solidFill>
                <a:latin typeface="Arial"/>
                <a:cs typeface="Arial"/>
              </a:rPr>
              <a:t>minutes.</a:t>
            </a:r>
            <a:r>
              <a:rPr sz="1800" spc="-25" dirty="0">
                <a:solidFill>
                  <a:srgbClr val="494949"/>
                </a:solidFill>
                <a:latin typeface="Arial"/>
                <a:cs typeface="Arial"/>
              </a:rPr>
              <a:t> </a:t>
            </a:r>
            <a:r>
              <a:rPr sz="1800" dirty="0">
                <a:solidFill>
                  <a:srgbClr val="494949"/>
                </a:solidFill>
                <a:latin typeface="Arial"/>
                <a:cs typeface="Arial"/>
              </a:rPr>
              <a:t>That</a:t>
            </a:r>
            <a:r>
              <a:rPr sz="1800" spc="10" dirty="0">
                <a:solidFill>
                  <a:srgbClr val="494949"/>
                </a:solidFill>
                <a:latin typeface="Arial"/>
                <a:cs typeface="Arial"/>
              </a:rPr>
              <a:t> </a:t>
            </a:r>
            <a:r>
              <a:rPr sz="1800" dirty="0">
                <a:solidFill>
                  <a:srgbClr val="494949"/>
                </a:solidFill>
                <a:latin typeface="Arial"/>
                <a:cs typeface="Arial"/>
              </a:rPr>
              <a:t>is</a:t>
            </a:r>
            <a:r>
              <a:rPr sz="1800" spc="5" dirty="0">
                <a:solidFill>
                  <a:srgbClr val="494949"/>
                </a:solidFill>
                <a:latin typeface="Arial"/>
                <a:cs typeface="Arial"/>
              </a:rPr>
              <a:t> </a:t>
            </a:r>
            <a:r>
              <a:rPr sz="1800" spc="60" dirty="0">
                <a:solidFill>
                  <a:srgbClr val="494949"/>
                </a:solidFill>
                <a:latin typeface="Arial"/>
                <a:cs typeface="Arial"/>
              </a:rPr>
              <a:t>enough</a:t>
            </a:r>
            <a:r>
              <a:rPr sz="1800" spc="-10" dirty="0">
                <a:solidFill>
                  <a:srgbClr val="494949"/>
                </a:solidFill>
                <a:latin typeface="Arial"/>
                <a:cs typeface="Arial"/>
              </a:rPr>
              <a:t> </a:t>
            </a:r>
            <a:r>
              <a:rPr sz="1800" spc="85" dirty="0">
                <a:solidFill>
                  <a:srgbClr val="494949"/>
                </a:solidFill>
                <a:latin typeface="Arial"/>
                <a:cs typeface="Arial"/>
              </a:rPr>
              <a:t>time</a:t>
            </a:r>
            <a:r>
              <a:rPr sz="1800" spc="-5" dirty="0">
                <a:solidFill>
                  <a:srgbClr val="494949"/>
                </a:solidFill>
                <a:latin typeface="Arial"/>
                <a:cs typeface="Arial"/>
              </a:rPr>
              <a:t> </a:t>
            </a:r>
            <a:r>
              <a:rPr sz="1800" spc="110" dirty="0">
                <a:solidFill>
                  <a:srgbClr val="494949"/>
                </a:solidFill>
                <a:latin typeface="Arial"/>
                <a:cs typeface="Arial"/>
              </a:rPr>
              <a:t>for</a:t>
            </a:r>
            <a:r>
              <a:rPr sz="1800" spc="10" dirty="0">
                <a:solidFill>
                  <a:srgbClr val="494949"/>
                </a:solidFill>
                <a:latin typeface="Arial"/>
                <a:cs typeface="Arial"/>
              </a:rPr>
              <a:t> </a:t>
            </a:r>
            <a:r>
              <a:rPr sz="1800" spc="-25" dirty="0">
                <a:solidFill>
                  <a:srgbClr val="494949"/>
                </a:solidFill>
                <a:latin typeface="Arial"/>
                <a:cs typeface="Arial"/>
              </a:rPr>
              <a:t>Tom </a:t>
            </a:r>
            <a:r>
              <a:rPr sz="1800" spc="65" dirty="0">
                <a:solidFill>
                  <a:srgbClr val="494949"/>
                </a:solidFill>
                <a:latin typeface="Arial"/>
                <a:cs typeface="Arial"/>
              </a:rPr>
              <a:t>and</a:t>
            </a:r>
            <a:r>
              <a:rPr sz="1800" spc="-15" dirty="0">
                <a:solidFill>
                  <a:srgbClr val="494949"/>
                </a:solidFill>
                <a:latin typeface="Arial"/>
                <a:cs typeface="Arial"/>
              </a:rPr>
              <a:t> </a:t>
            </a:r>
            <a:r>
              <a:rPr sz="1800" spc="-20" dirty="0">
                <a:solidFill>
                  <a:srgbClr val="494949"/>
                </a:solidFill>
                <a:latin typeface="Arial"/>
                <a:cs typeface="Arial"/>
              </a:rPr>
              <a:t>Sara</a:t>
            </a:r>
            <a:r>
              <a:rPr sz="1800" spc="10" dirty="0">
                <a:solidFill>
                  <a:srgbClr val="494949"/>
                </a:solidFill>
                <a:latin typeface="Arial"/>
                <a:cs typeface="Arial"/>
              </a:rPr>
              <a:t> </a:t>
            </a:r>
            <a:r>
              <a:rPr sz="1800" spc="105" dirty="0">
                <a:solidFill>
                  <a:srgbClr val="494949"/>
                </a:solidFill>
                <a:latin typeface="Arial"/>
                <a:cs typeface="Arial"/>
              </a:rPr>
              <a:t>to</a:t>
            </a:r>
            <a:r>
              <a:rPr sz="1800" spc="-15" dirty="0">
                <a:solidFill>
                  <a:srgbClr val="494949"/>
                </a:solidFill>
                <a:latin typeface="Arial"/>
                <a:cs typeface="Arial"/>
              </a:rPr>
              <a:t> </a:t>
            </a:r>
            <a:r>
              <a:rPr sz="1800" dirty="0">
                <a:solidFill>
                  <a:srgbClr val="494949"/>
                </a:solidFill>
                <a:latin typeface="Arial"/>
                <a:cs typeface="Arial"/>
              </a:rPr>
              <a:t>get</a:t>
            </a:r>
            <a:r>
              <a:rPr sz="1800" spc="15" dirty="0">
                <a:solidFill>
                  <a:srgbClr val="494949"/>
                </a:solidFill>
                <a:latin typeface="Arial"/>
                <a:cs typeface="Arial"/>
              </a:rPr>
              <a:t> </a:t>
            </a:r>
            <a:r>
              <a:rPr sz="1800" dirty="0">
                <a:solidFill>
                  <a:srgbClr val="494949"/>
                </a:solidFill>
                <a:latin typeface="Arial"/>
                <a:cs typeface="Arial"/>
              </a:rPr>
              <a:t>there. They </a:t>
            </a:r>
            <a:r>
              <a:rPr sz="1800" spc="70" dirty="0">
                <a:solidFill>
                  <a:srgbClr val="494949"/>
                </a:solidFill>
                <a:latin typeface="Arial"/>
                <a:cs typeface="Arial"/>
              </a:rPr>
              <a:t>wait</a:t>
            </a:r>
            <a:r>
              <a:rPr sz="1800" spc="-15" dirty="0">
                <a:solidFill>
                  <a:srgbClr val="494949"/>
                </a:solidFill>
                <a:latin typeface="Arial"/>
                <a:cs typeface="Arial"/>
              </a:rPr>
              <a:t> </a:t>
            </a:r>
            <a:r>
              <a:rPr sz="1800" spc="75" dirty="0">
                <a:solidFill>
                  <a:srgbClr val="494949"/>
                </a:solidFill>
                <a:latin typeface="Arial"/>
                <a:cs typeface="Arial"/>
              </a:rPr>
              <a:t>in</a:t>
            </a:r>
            <a:r>
              <a:rPr sz="1800" spc="-10" dirty="0">
                <a:solidFill>
                  <a:srgbClr val="494949"/>
                </a:solidFill>
                <a:latin typeface="Arial"/>
                <a:cs typeface="Arial"/>
              </a:rPr>
              <a:t> </a:t>
            </a:r>
            <a:r>
              <a:rPr sz="1800" spc="50" dirty="0">
                <a:solidFill>
                  <a:srgbClr val="494949"/>
                </a:solidFill>
                <a:latin typeface="Arial"/>
                <a:cs typeface="Arial"/>
              </a:rPr>
              <a:t>line</a:t>
            </a:r>
            <a:r>
              <a:rPr sz="1800" spc="-30" dirty="0">
                <a:solidFill>
                  <a:srgbClr val="494949"/>
                </a:solidFill>
                <a:latin typeface="Arial"/>
                <a:cs typeface="Arial"/>
              </a:rPr>
              <a:t> </a:t>
            </a:r>
            <a:r>
              <a:rPr sz="1800" spc="65" dirty="0">
                <a:solidFill>
                  <a:srgbClr val="494949"/>
                </a:solidFill>
                <a:latin typeface="Arial"/>
                <a:cs typeface="Arial"/>
              </a:rPr>
              <a:t>and</a:t>
            </a:r>
            <a:r>
              <a:rPr sz="1800" dirty="0">
                <a:solidFill>
                  <a:srgbClr val="494949"/>
                </a:solidFill>
                <a:latin typeface="Arial"/>
                <a:cs typeface="Arial"/>
              </a:rPr>
              <a:t> </a:t>
            </a:r>
            <a:r>
              <a:rPr sz="1800" spc="-20" dirty="0">
                <a:solidFill>
                  <a:srgbClr val="494949"/>
                </a:solidFill>
                <a:latin typeface="Arial"/>
                <a:cs typeface="Arial"/>
              </a:rPr>
              <a:t>Steve</a:t>
            </a:r>
            <a:r>
              <a:rPr sz="1800" dirty="0">
                <a:solidFill>
                  <a:srgbClr val="494949"/>
                </a:solidFill>
                <a:latin typeface="Arial"/>
                <a:cs typeface="Arial"/>
              </a:rPr>
              <a:t> buys</a:t>
            </a:r>
            <a:r>
              <a:rPr sz="1800" spc="-10" dirty="0">
                <a:solidFill>
                  <a:srgbClr val="494949"/>
                </a:solidFill>
                <a:latin typeface="Arial"/>
                <a:cs typeface="Arial"/>
              </a:rPr>
              <a:t> </a:t>
            </a:r>
            <a:r>
              <a:rPr sz="1800" spc="80" dirty="0">
                <a:solidFill>
                  <a:srgbClr val="494949"/>
                </a:solidFill>
                <a:latin typeface="Arial"/>
                <a:cs typeface="Arial"/>
              </a:rPr>
              <a:t>four </a:t>
            </a:r>
            <a:r>
              <a:rPr sz="1800" spc="-10" dirty="0">
                <a:solidFill>
                  <a:srgbClr val="494949"/>
                </a:solidFill>
                <a:latin typeface="Arial"/>
                <a:cs typeface="Arial"/>
              </a:rPr>
              <a:t>tickets.</a:t>
            </a:r>
            <a:endParaRPr sz="1800">
              <a:latin typeface="Arial"/>
              <a:cs typeface="Arial"/>
            </a:endParaRPr>
          </a:p>
          <a:p>
            <a:pPr>
              <a:lnSpc>
                <a:spcPct val="100000"/>
              </a:lnSpc>
              <a:spcBef>
                <a:spcPts val="955"/>
              </a:spcBef>
            </a:pPr>
            <a:endParaRPr sz="1800">
              <a:latin typeface="Arial"/>
              <a:cs typeface="Arial"/>
            </a:endParaRPr>
          </a:p>
          <a:p>
            <a:pPr marL="12700">
              <a:lnSpc>
                <a:spcPct val="100000"/>
              </a:lnSpc>
            </a:pPr>
            <a:r>
              <a:rPr sz="1800" dirty="0">
                <a:solidFill>
                  <a:srgbClr val="494949"/>
                </a:solidFill>
                <a:latin typeface="Arial"/>
                <a:cs typeface="Arial"/>
              </a:rPr>
              <a:t>“They</a:t>
            </a:r>
            <a:r>
              <a:rPr sz="1800" spc="20" dirty="0">
                <a:solidFill>
                  <a:srgbClr val="494949"/>
                </a:solidFill>
                <a:latin typeface="Arial"/>
                <a:cs typeface="Arial"/>
              </a:rPr>
              <a:t> </a:t>
            </a:r>
            <a:r>
              <a:rPr sz="1800" dirty="0">
                <a:solidFill>
                  <a:srgbClr val="494949"/>
                </a:solidFill>
                <a:latin typeface="Arial"/>
                <a:cs typeface="Arial"/>
              </a:rPr>
              <a:t>are</a:t>
            </a:r>
            <a:r>
              <a:rPr sz="1800" spc="45" dirty="0">
                <a:solidFill>
                  <a:srgbClr val="494949"/>
                </a:solidFill>
                <a:latin typeface="Arial"/>
                <a:cs typeface="Arial"/>
              </a:rPr>
              <a:t> </a:t>
            </a:r>
            <a:r>
              <a:rPr sz="1800" dirty="0">
                <a:solidFill>
                  <a:srgbClr val="494949"/>
                </a:solidFill>
                <a:latin typeface="Arial"/>
                <a:cs typeface="Arial"/>
              </a:rPr>
              <a:t>late,</a:t>
            </a:r>
            <a:r>
              <a:rPr sz="1800" spc="15" dirty="0">
                <a:solidFill>
                  <a:srgbClr val="494949"/>
                </a:solidFill>
                <a:latin typeface="Arial"/>
                <a:cs typeface="Arial"/>
              </a:rPr>
              <a:t> </a:t>
            </a:r>
            <a:r>
              <a:rPr sz="1800" dirty="0">
                <a:solidFill>
                  <a:srgbClr val="494949"/>
                </a:solidFill>
                <a:latin typeface="Arial"/>
                <a:cs typeface="Arial"/>
              </a:rPr>
              <a:t>so</a:t>
            </a:r>
            <a:r>
              <a:rPr sz="1800" spc="25" dirty="0">
                <a:solidFill>
                  <a:srgbClr val="494949"/>
                </a:solidFill>
                <a:latin typeface="Arial"/>
                <a:cs typeface="Arial"/>
              </a:rPr>
              <a:t> </a:t>
            </a:r>
            <a:r>
              <a:rPr sz="1800" dirty="0">
                <a:solidFill>
                  <a:srgbClr val="494949"/>
                </a:solidFill>
                <a:latin typeface="Arial"/>
                <a:cs typeface="Arial"/>
              </a:rPr>
              <a:t>we</a:t>
            </a:r>
            <a:r>
              <a:rPr sz="1800" spc="30" dirty="0">
                <a:solidFill>
                  <a:srgbClr val="494949"/>
                </a:solidFill>
                <a:latin typeface="Arial"/>
                <a:cs typeface="Arial"/>
              </a:rPr>
              <a:t> </a:t>
            </a:r>
            <a:r>
              <a:rPr sz="1800" dirty="0">
                <a:solidFill>
                  <a:srgbClr val="494949"/>
                </a:solidFill>
                <a:latin typeface="Arial"/>
                <a:cs typeface="Arial"/>
              </a:rPr>
              <a:t>can</a:t>
            </a:r>
            <a:r>
              <a:rPr sz="1800" spc="30" dirty="0">
                <a:solidFill>
                  <a:srgbClr val="494949"/>
                </a:solidFill>
                <a:latin typeface="Arial"/>
                <a:cs typeface="Arial"/>
              </a:rPr>
              <a:t> </a:t>
            </a:r>
            <a:r>
              <a:rPr sz="1800" dirty="0">
                <a:solidFill>
                  <a:srgbClr val="494949"/>
                </a:solidFill>
                <a:latin typeface="Arial"/>
                <a:cs typeface="Arial"/>
              </a:rPr>
              <a:t>choose</a:t>
            </a:r>
            <a:r>
              <a:rPr sz="1800" spc="30" dirty="0">
                <a:solidFill>
                  <a:srgbClr val="494949"/>
                </a:solidFill>
                <a:latin typeface="Arial"/>
                <a:cs typeface="Arial"/>
              </a:rPr>
              <a:t> </a:t>
            </a:r>
            <a:r>
              <a:rPr sz="1800" spc="80" dirty="0">
                <a:solidFill>
                  <a:srgbClr val="494949"/>
                </a:solidFill>
                <a:latin typeface="Arial"/>
                <a:cs typeface="Arial"/>
              </a:rPr>
              <a:t>the</a:t>
            </a:r>
            <a:r>
              <a:rPr sz="1800" spc="20" dirty="0">
                <a:solidFill>
                  <a:srgbClr val="494949"/>
                </a:solidFill>
                <a:latin typeface="Arial"/>
                <a:cs typeface="Arial"/>
              </a:rPr>
              <a:t> </a:t>
            </a:r>
            <a:r>
              <a:rPr sz="1800" spc="55" dirty="0">
                <a:solidFill>
                  <a:srgbClr val="494949"/>
                </a:solidFill>
                <a:latin typeface="Arial"/>
                <a:cs typeface="Arial"/>
              </a:rPr>
              <a:t>film,”</a:t>
            </a:r>
            <a:r>
              <a:rPr sz="1800" spc="-5" dirty="0">
                <a:solidFill>
                  <a:srgbClr val="494949"/>
                </a:solidFill>
                <a:latin typeface="Arial"/>
                <a:cs typeface="Arial"/>
              </a:rPr>
              <a:t> </a:t>
            </a:r>
            <a:r>
              <a:rPr sz="1800" dirty="0">
                <a:solidFill>
                  <a:srgbClr val="494949"/>
                </a:solidFill>
                <a:latin typeface="Arial"/>
                <a:cs typeface="Arial"/>
              </a:rPr>
              <a:t>he</a:t>
            </a:r>
            <a:r>
              <a:rPr sz="1800" spc="30" dirty="0">
                <a:solidFill>
                  <a:srgbClr val="494949"/>
                </a:solidFill>
                <a:latin typeface="Arial"/>
                <a:cs typeface="Arial"/>
              </a:rPr>
              <a:t> </a:t>
            </a:r>
            <a:r>
              <a:rPr sz="1800" spc="-10" dirty="0">
                <a:solidFill>
                  <a:srgbClr val="494949"/>
                </a:solidFill>
                <a:latin typeface="Arial"/>
                <a:cs typeface="Arial"/>
              </a:rPr>
              <a:t>says.</a:t>
            </a:r>
            <a:endParaRPr sz="18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1852694" y="275266"/>
            <a:ext cx="6571343" cy="1049235"/>
          </a:xfrm>
          <a:prstGeom prst="rect">
            <a:avLst/>
          </a:prstGeom>
        </p:spPr>
        <p:txBody>
          <a:bodyPr vert="horz" wrap="square" lIns="0" tIns="156540" rIns="0" bIns="0" rtlCol="0">
            <a:spAutoFit/>
          </a:bodyPr>
          <a:lstStyle/>
          <a:p>
            <a:pPr marL="173355">
              <a:lnSpc>
                <a:spcPct val="100000"/>
              </a:lnSpc>
              <a:spcBef>
                <a:spcPts val="95"/>
              </a:spcBef>
            </a:pPr>
            <a:r>
              <a:rPr spc="-150" dirty="0"/>
              <a:t>Choose</a:t>
            </a:r>
            <a:r>
              <a:rPr spc="-125" dirty="0"/>
              <a:t> </a:t>
            </a:r>
            <a:r>
              <a:rPr spc="-70" dirty="0"/>
              <a:t>the</a:t>
            </a:r>
            <a:r>
              <a:rPr spc="-120" dirty="0"/>
              <a:t> </a:t>
            </a:r>
            <a:r>
              <a:rPr spc="-130" dirty="0"/>
              <a:t>correct</a:t>
            </a:r>
            <a:r>
              <a:rPr spc="-125" dirty="0"/>
              <a:t> </a:t>
            </a:r>
            <a:r>
              <a:rPr spc="-10" dirty="0"/>
              <a:t>answer</a:t>
            </a:r>
          </a:p>
        </p:txBody>
      </p:sp>
      <p:sp>
        <p:nvSpPr>
          <p:cNvPr id="8" name="object 8"/>
          <p:cNvSpPr txBox="1"/>
          <p:nvPr/>
        </p:nvSpPr>
        <p:spPr>
          <a:xfrm>
            <a:off x="1303782" y="2547366"/>
            <a:ext cx="7589520" cy="661670"/>
          </a:xfrm>
          <a:prstGeom prst="rect">
            <a:avLst/>
          </a:prstGeom>
          <a:ln w="28575">
            <a:solidFill>
              <a:srgbClr val="39A9DF"/>
            </a:solidFill>
          </a:ln>
        </p:spPr>
        <p:txBody>
          <a:bodyPr vert="horz" wrap="square" lIns="0" tIns="8890" rIns="0" bIns="0" rtlCol="0">
            <a:spAutoFit/>
          </a:bodyPr>
          <a:lstStyle/>
          <a:p>
            <a:pPr>
              <a:lnSpc>
                <a:spcPct val="100000"/>
              </a:lnSpc>
              <a:spcBef>
                <a:spcPts val="7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1.</a:t>
            </a:r>
            <a:r>
              <a:rPr sz="1400" dirty="0">
                <a:solidFill>
                  <a:srgbClr val="494949"/>
                </a:solidFill>
                <a:latin typeface="Arial"/>
                <a:cs typeface="Arial"/>
              </a:rPr>
              <a:t>	Erin</a:t>
            </a:r>
            <a:r>
              <a:rPr sz="1400" spc="20" dirty="0">
                <a:solidFill>
                  <a:srgbClr val="494949"/>
                </a:solidFill>
                <a:latin typeface="Arial"/>
                <a:cs typeface="Arial"/>
              </a:rPr>
              <a:t> </a:t>
            </a:r>
            <a:r>
              <a:rPr sz="1400" dirty="0">
                <a:solidFill>
                  <a:srgbClr val="494949"/>
                </a:solidFill>
                <a:latin typeface="Arial"/>
                <a:cs typeface="Arial"/>
              </a:rPr>
              <a:t>has</a:t>
            </a:r>
            <a:r>
              <a:rPr sz="1400" spc="20" dirty="0">
                <a:solidFill>
                  <a:srgbClr val="494949"/>
                </a:solidFill>
                <a:latin typeface="Arial"/>
                <a:cs typeface="Arial"/>
              </a:rPr>
              <a:t> </a:t>
            </a:r>
            <a:r>
              <a:rPr sz="1400" dirty="0">
                <a:solidFill>
                  <a:srgbClr val="494949"/>
                </a:solidFill>
                <a:latin typeface="Arial"/>
                <a:cs typeface="Arial"/>
              </a:rPr>
              <a:t>an</a:t>
            </a:r>
            <a:r>
              <a:rPr sz="1400" spc="25" dirty="0">
                <a:solidFill>
                  <a:srgbClr val="494949"/>
                </a:solidFill>
                <a:latin typeface="Arial"/>
                <a:cs typeface="Arial"/>
              </a:rPr>
              <a:t> </a:t>
            </a:r>
            <a:r>
              <a:rPr sz="1400" spc="-10" dirty="0">
                <a:solidFill>
                  <a:srgbClr val="494949"/>
                </a:solidFill>
                <a:latin typeface="Arial"/>
                <a:cs typeface="Arial"/>
              </a:rPr>
              <a:t>umbrella.</a:t>
            </a:r>
            <a:endParaRPr sz="1400">
              <a:latin typeface="Arial"/>
              <a:cs typeface="Arial"/>
            </a:endParaRPr>
          </a:p>
        </p:txBody>
      </p:sp>
      <p:sp>
        <p:nvSpPr>
          <p:cNvPr id="9" name="object 9"/>
          <p:cNvSpPr txBox="1"/>
          <p:nvPr/>
        </p:nvSpPr>
        <p:spPr>
          <a:xfrm>
            <a:off x="1303782" y="3310890"/>
            <a:ext cx="7589520" cy="662940"/>
          </a:xfrm>
          <a:prstGeom prst="rect">
            <a:avLst/>
          </a:prstGeom>
          <a:ln w="28575">
            <a:solidFill>
              <a:srgbClr val="39A9DF"/>
            </a:solidFill>
          </a:ln>
        </p:spPr>
        <p:txBody>
          <a:bodyPr vert="horz" wrap="square" lIns="0" tIns="10795" rIns="0" bIns="0" rtlCol="0">
            <a:spAutoFit/>
          </a:bodyPr>
          <a:lstStyle/>
          <a:p>
            <a:pPr>
              <a:lnSpc>
                <a:spcPct val="100000"/>
              </a:lnSpc>
              <a:spcBef>
                <a:spcPts val="85"/>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2.</a:t>
            </a:r>
            <a:r>
              <a:rPr sz="1400" dirty="0">
                <a:solidFill>
                  <a:srgbClr val="494949"/>
                </a:solidFill>
                <a:latin typeface="Arial"/>
                <a:cs typeface="Arial"/>
              </a:rPr>
              <a:t>	Erin</a:t>
            </a:r>
            <a:r>
              <a:rPr sz="1400" spc="85" dirty="0">
                <a:solidFill>
                  <a:srgbClr val="494949"/>
                </a:solidFill>
                <a:latin typeface="Arial"/>
                <a:cs typeface="Arial"/>
              </a:rPr>
              <a:t> </a:t>
            </a:r>
            <a:r>
              <a:rPr sz="1400" dirty="0">
                <a:solidFill>
                  <a:srgbClr val="494949"/>
                </a:solidFill>
                <a:latin typeface="Arial"/>
                <a:cs typeface="Arial"/>
              </a:rPr>
              <a:t>likes</a:t>
            </a:r>
            <a:r>
              <a:rPr sz="1400" spc="60" dirty="0">
                <a:solidFill>
                  <a:srgbClr val="494949"/>
                </a:solidFill>
                <a:latin typeface="Arial"/>
                <a:cs typeface="Arial"/>
              </a:rPr>
              <a:t> </a:t>
            </a:r>
            <a:r>
              <a:rPr sz="1400" dirty="0">
                <a:solidFill>
                  <a:srgbClr val="494949"/>
                </a:solidFill>
                <a:latin typeface="Arial"/>
                <a:cs typeface="Arial"/>
              </a:rPr>
              <a:t>gangster</a:t>
            </a:r>
            <a:r>
              <a:rPr sz="1400" spc="65" dirty="0">
                <a:solidFill>
                  <a:srgbClr val="494949"/>
                </a:solidFill>
                <a:latin typeface="Arial"/>
                <a:cs typeface="Arial"/>
              </a:rPr>
              <a:t> </a:t>
            </a:r>
            <a:r>
              <a:rPr sz="1400" spc="-10" dirty="0">
                <a:solidFill>
                  <a:srgbClr val="494949"/>
                </a:solidFill>
                <a:latin typeface="Arial"/>
                <a:cs typeface="Arial"/>
              </a:rPr>
              <a:t>films.</a:t>
            </a:r>
            <a:endParaRPr sz="1400">
              <a:latin typeface="Arial"/>
              <a:cs typeface="Arial"/>
            </a:endParaRPr>
          </a:p>
        </p:txBody>
      </p:sp>
      <p:sp>
        <p:nvSpPr>
          <p:cNvPr id="10" name="object 10"/>
          <p:cNvSpPr txBox="1"/>
          <p:nvPr/>
        </p:nvSpPr>
        <p:spPr>
          <a:xfrm>
            <a:off x="1303782" y="4075938"/>
            <a:ext cx="7589520" cy="662940"/>
          </a:xfrm>
          <a:prstGeom prst="rect">
            <a:avLst/>
          </a:prstGeom>
          <a:ln w="28575">
            <a:solidFill>
              <a:srgbClr val="39A9DF"/>
            </a:solidFill>
          </a:ln>
        </p:spPr>
        <p:txBody>
          <a:bodyPr vert="horz" wrap="square" lIns="0" tIns="10160" rIns="0" bIns="0" rtlCol="0">
            <a:spAutoFit/>
          </a:bodyPr>
          <a:lstStyle/>
          <a:p>
            <a:pPr>
              <a:lnSpc>
                <a:spcPct val="100000"/>
              </a:lnSpc>
              <a:spcBef>
                <a:spcPts val="8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3.</a:t>
            </a:r>
            <a:r>
              <a:rPr sz="1400" dirty="0">
                <a:solidFill>
                  <a:srgbClr val="494949"/>
                </a:solidFill>
                <a:latin typeface="Arial"/>
                <a:cs typeface="Arial"/>
              </a:rPr>
              <a:t>	</a:t>
            </a:r>
            <a:r>
              <a:rPr sz="1400" spc="-20" dirty="0">
                <a:solidFill>
                  <a:srgbClr val="494949"/>
                </a:solidFill>
                <a:latin typeface="Arial"/>
                <a:cs typeface="Arial"/>
              </a:rPr>
              <a:t>Science</a:t>
            </a:r>
            <a:r>
              <a:rPr sz="1400" spc="-50" dirty="0">
                <a:solidFill>
                  <a:srgbClr val="494949"/>
                </a:solidFill>
                <a:latin typeface="Arial"/>
                <a:cs typeface="Arial"/>
              </a:rPr>
              <a:t> </a:t>
            </a:r>
            <a:r>
              <a:rPr sz="1400" spc="55" dirty="0">
                <a:solidFill>
                  <a:srgbClr val="494949"/>
                </a:solidFill>
                <a:latin typeface="Arial"/>
                <a:cs typeface="Arial"/>
              </a:rPr>
              <a:t>fiction</a:t>
            </a:r>
            <a:r>
              <a:rPr sz="1400" spc="-20" dirty="0">
                <a:solidFill>
                  <a:srgbClr val="494949"/>
                </a:solidFill>
                <a:latin typeface="Arial"/>
                <a:cs typeface="Arial"/>
              </a:rPr>
              <a:t> </a:t>
            </a:r>
            <a:r>
              <a:rPr sz="1400" spc="55" dirty="0">
                <a:solidFill>
                  <a:srgbClr val="494949"/>
                </a:solidFill>
                <a:latin typeface="Arial"/>
                <a:cs typeface="Arial"/>
              </a:rPr>
              <a:t>films</a:t>
            </a:r>
            <a:r>
              <a:rPr sz="1400" spc="-35" dirty="0">
                <a:solidFill>
                  <a:srgbClr val="494949"/>
                </a:solidFill>
                <a:latin typeface="Arial"/>
                <a:cs typeface="Arial"/>
              </a:rPr>
              <a:t> </a:t>
            </a:r>
            <a:r>
              <a:rPr sz="1400" dirty="0">
                <a:solidFill>
                  <a:srgbClr val="494949"/>
                </a:solidFill>
                <a:latin typeface="Arial"/>
                <a:cs typeface="Arial"/>
              </a:rPr>
              <a:t>are</a:t>
            </a:r>
            <a:r>
              <a:rPr sz="1400" spc="-10" dirty="0">
                <a:solidFill>
                  <a:srgbClr val="494949"/>
                </a:solidFill>
                <a:latin typeface="Arial"/>
                <a:cs typeface="Arial"/>
              </a:rPr>
              <a:t> </a:t>
            </a:r>
            <a:r>
              <a:rPr sz="1400" spc="65" dirty="0">
                <a:solidFill>
                  <a:srgbClr val="494949"/>
                </a:solidFill>
                <a:latin typeface="Arial"/>
                <a:cs typeface="Arial"/>
              </a:rPr>
              <a:t>her</a:t>
            </a:r>
            <a:r>
              <a:rPr sz="1400" spc="10" dirty="0">
                <a:solidFill>
                  <a:srgbClr val="494949"/>
                </a:solidFill>
                <a:latin typeface="Arial"/>
                <a:cs typeface="Arial"/>
              </a:rPr>
              <a:t> </a:t>
            </a:r>
            <a:r>
              <a:rPr sz="1400" spc="40" dirty="0">
                <a:solidFill>
                  <a:srgbClr val="494949"/>
                </a:solidFill>
                <a:latin typeface="Arial"/>
                <a:cs typeface="Arial"/>
              </a:rPr>
              <a:t>favourite.</a:t>
            </a:r>
            <a:endParaRPr sz="1400">
              <a:latin typeface="Arial"/>
              <a:cs typeface="Arial"/>
            </a:endParaRPr>
          </a:p>
        </p:txBody>
      </p:sp>
      <p:sp>
        <p:nvSpPr>
          <p:cNvPr id="11" name="object 11"/>
          <p:cNvSpPr txBox="1"/>
          <p:nvPr/>
        </p:nvSpPr>
        <p:spPr>
          <a:xfrm>
            <a:off x="1303782" y="4840985"/>
            <a:ext cx="7589520" cy="662940"/>
          </a:xfrm>
          <a:prstGeom prst="rect">
            <a:avLst/>
          </a:prstGeom>
          <a:ln w="28575">
            <a:solidFill>
              <a:srgbClr val="39A9DF"/>
            </a:solidFill>
          </a:ln>
        </p:spPr>
        <p:txBody>
          <a:bodyPr vert="horz" wrap="square" lIns="0" tIns="10160" rIns="0" bIns="0" rtlCol="0">
            <a:spAutoFit/>
          </a:bodyPr>
          <a:lstStyle/>
          <a:p>
            <a:pPr>
              <a:lnSpc>
                <a:spcPct val="100000"/>
              </a:lnSpc>
              <a:spcBef>
                <a:spcPts val="8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4.</a:t>
            </a:r>
            <a:r>
              <a:rPr sz="1400" dirty="0">
                <a:solidFill>
                  <a:srgbClr val="494949"/>
                </a:solidFill>
                <a:latin typeface="Arial"/>
                <a:cs typeface="Arial"/>
              </a:rPr>
              <a:t>	The</a:t>
            </a:r>
            <a:r>
              <a:rPr sz="1400" spc="10" dirty="0">
                <a:solidFill>
                  <a:srgbClr val="494949"/>
                </a:solidFill>
                <a:latin typeface="Arial"/>
                <a:cs typeface="Arial"/>
              </a:rPr>
              <a:t> </a:t>
            </a:r>
            <a:r>
              <a:rPr sz="1400" spc="75" dirty="0">
                <a:solidFill>
                  <a:srgbClr val="494949"/>
                </a:solidFill>
                <a:latin typeface="Arial"/>
                <a:cs typeface="Arial"/>
              </a:rPr>
              <a:t>film</a:t>
            </a:r>
            <a:r>
              <a:rPr sz="1400" dirty="0">
                <a:solidFill>
                  <a:srgbClr val="494949"/>
                </a:solidFill>
                <a:latin typeface="Arial"/>
                <a:cs typeface="Arial"/>
              </a:rPr>
              <a:t> starts</a:t>
            </a:r>
            <a:r>
              <a:rPr sz="1400" spc="5" dirty="0">
                <a:solidFill>
                  <a:srgbClr val="494949"/>
                </a:solidFill>
                <a:latin typeface="Arial"/>
                <a:cs typeface="Arial"/>
              </a:rPr>
              <a:t> </a:t>
            </a:r>
            <a:r>
              <a:rPr sz="1400" spc="60" dirty="0">
                <a:solidFill>
                  <a:srgbClr val="494949"/>
                </a:solidFill>
                <a:latin typeface="Arial"/>
                <a:cs typeface="Arial"/>
              </a:rPr>
              <a:t>in</a:t>
            </a:r>
            <a:r>
              <a:rPr sz="1400" spc="10" dirty="0">
                <a:solidFill>
                  <a:srgbClr val="494949"/>
                </a:solidFill>
                <a:latin typeface="Arial"/>
                <a:cs typeface="Arial"/>
              </a:rPr>
              <a:t> </a:t>
            </a:r>
            <a:r>
              <a:rPr sz="1400" spc="60" dirty="0">
                <a:solidFill>
                  <a:srgbClr val="494949"/>
                </a:solidFill>
                <a:latin typeface="Arial"/>
                <a:cs typeface="Arial"/>
              </a:rPr>
              <a:t>ten</a:t>
            </a:r>
            <a:r>
              <a:rPr sz="1400" spc="35" dirty="0">
                <a:solidFill>
                  <a:srgbClr val="494949"/>
                </a:solidFill>
                <a:latin typeface="Arial"/>
                <a:cs typeface="Arial"/>
              </a:rPr>
              <a:t> </a:t>
            </a:r>
            <a:r>
              <a:rPr sz="1400" spc="-10" dirty="0">
                <a:solidFill>
                  <a:srgbClr val="494949"/>
                </a:solidFill>
                <a:latin typeface="Arial"/>
                <a:cs typeface="Arial"/>
              </a:rPr>
              <a:t>minutes.</a:t>
            </a:r>
            <a:endParaRPr sz="1400">
              <a:latin typeface="Arial"/>
              <a:cs typeface="Arial"/>
            </a:endParaRPr>
          </a:p>
        </p:txBody>
      </p:sp>
      <p:sp>
        <p:nvSpPr>
          <p:cNvPr id="12" name="object 12"/>
          <p:cNvSpPr txBox="1"/>
          <p:nvPr/>
        </p:nvSpPr>
        <p:spPr>
          <a:xfrm>
            <a:off x="1303782" y="5606034"/>
            <a:ext cx="7589520" cy="662940"/>
          </a:xfrm>
          <a:prstGeom prst="rect">
            <a:avLst/>
          </a:prstGeom>
          <a:ln w="28575">
            <a:solidFill>
              <a:srgbClr val="39A9DF"/>
            </a:solidFill>
          </a:ln>
        </p:spPr>
        <p:txBody>
          <a:bodyPr vert="horz" wrap="square" lIns="0" tIns="10160" rIns="0" bIns="0" rtlCol="0">
            <a:spAutoFit/>
          </a:bodyPr>
          <a:lstStyle/>
          <a:p>
            <a:pPr>
              <a:lnSpc>
                <a:spcPct val="100000"/>
              </a:lnSpc>
              <a:spcBef>
                <a:spcPts val="80"/>
              </a:spcBef>
            </a:pPr>
            <a:endParaRPr sz="1400">
              <a:latin typeface="Times New Roman"/>
              <a:cs typeface="Times New Roman"/>
            </a:endParaRPr>
          </a:p>
          <a:p>
            <a:pPr marL="179705">
              <a:lnSpc>
                <a:spcPct val="100000"/>
              </a:lnSpc>
              <a:tabLst>
                <a:tab pos="522605" algn="l"/>
              </a:tabLst>
            </a:pPr>
            <a:r>
              <a:rPr sz="1400" spc="-25" dirty="0">
                <a:solidFill>
                  <a:srgbClr val="494949"/>
                </a:solidFill>
                <a:latin typeface="Arial"/>
                <a:cs typeface="Arial"/>
              </a:rPr>
              <a:t>5.</a:t>
            </a:r>
            <a:r>
              <a:rPr sz="1400" dirty="0">
                <a:solidFill>
                  <a:srgbClr val="494949"/>
                </a:solidFill>
                <a:latin typeface="Arial"/>
                <a:cs typeface="Arial"/>
              </a:rPr>
              <a:t>	The</a:t>
            </a:r>
            <a:r>
              <a:rPr sz="1400" spc="-15" dirty="0">
                <a:solidFill>
                  <a:srgbClr val="494949"/>
                </a:solidFill>
                <a:latin typeface="Arial"/>
                <a:cs typeface="Arial"/>
              </a:rPr>
              <a:t> </a:t>
            </a:r>
            <a:r>
              <a:rPr sz="1400" spc="55" dirty="0">
                <a:solidFill>
                  <a:srgbClr val="494949"/>
                </a:solidFill>
                <a:latin typeface="Arial"/>
                <a:cs typeface="Arial"/>
              </a:rPr>
              <a:t>director</a:t>
            </a:r>
            <a:r>
              <a:rPr sz="1400" spc="-25" dirty="0">
                <a:solidFill>
                  <a:srgbClr val="494949"/>
                </a:solidFill>
                <a:latin typeface="Arial"/>
                <a:cs typeface="Arial"/>
              </a:rPr>
              <a:t> </a:t>
            </a:r>
            <a:r>
              <a:rPr sz="1400" spc="75" dirty="0">
                <a:solidFill>
                  <a:srgbClr val="494949"/>
                </a:solidFill>
                <a:latin typeface="Arial"/>
                <a:cs typeface="Arial"/>
              </a:rPr>
              <a:t>of</a:t>
            </a:r>
            <a:r>
              <a:rPr sz="1400" dirty="0">
                <a:solidFill>
                  <a:srgbClr val="494949"/>
                </a:solidFill>
                <a:latin typeface="Arial"/>
                <a:cs typeface="Arial"/>
              </a:rPr>
              <a:t> </a:t>
            </a:r>
            <a:r>
              <a:rPr sz="1400" spc="60" dirty="0">
                <a:solidFill>
                  <a:srgbClr val="494949"/>
                </a:solidFill>
                <a:latin typeface="Arial"/>
                <a:cs typeface="Arial"/>
              </a:rPr>
              <a:t>the</a:t>
            </a:r>
            <a:r>
              <a:rPr sz="1400" dirty="0">
                <a:solidFill>
                  <a:srgbClr val="494949"/>
                </a:solidFill>
                <a:latin typeface="Arial"/>
                <a:cs typeface="Arial"/>
              </a:rPr>
              <a:t> </a:t>
            </a:r>
            <a:r>
              <a:rPr sz="1400" spc="75" dirty="0">
                <a:solidFill>
                  <a:srgbClr val="494949"/>
                </a:solidFill>
                <a:latin typeface="Arial"/>
                <a:cs typeface="Arial"/>
              </a:rPr>
              <a:t>film</a:t>
            </a:r>
            <a:r>
              <a:rPr sz="1400" spc="-30" dirty="0">
                <a:solidFill>
                  <a:srgbClr val="494949"/>
                </a:solidFill>
                <a:latin typeface="Arial"/>
                <a:cs typeface="Arial"/>
              </a:rPr>
              <a:t> </a:t>
            </a:r>
            <a:r>
              <a:rPr sz="1400" dirty="0">
                <a:solidFill>
                  <a:srgbClr val="494949"/>
                </a:solidFill>
                <a:latin typeface="Arial"/>
                <a:cs typeface="Arial"/>
              </a:rPr>
              <a:t>is</a:t>
            </a:r>
            <a:r>
              <a:rPr sz="1400" spc="-30" dirty="0">
                <a:solidFill>
                  <a:srgbClr val="494949"/>
                </a:solidFill>
                <a:latin typeface="Arial"/>
                <a:cs typeface="Arial"/>
              </a:rPr>
              <a:t> </a:t>
            </a:r>
            <a:r>
              <a:rPr sz="1400" dirty="0">
                <a:solidFill>
                  <a:srgbClr val="494949"/>
                </a:solidFill>
                <a:latin typeface="Arial"/>
                <a:cs typeface="Arial"/>
              </a:rPr>
              <a:t>very</a:t>
            </a:r>
            <a:r>
              <a:rPr sz="1400" spc="-15" dirty="0">
                <a:solidFill>
                  <a:srgbClr val="494949"/>
                </a:solidFill>
                <a:latin typeface="Arial"/>
                <a:cs typeface="Arial"/>
              </a:rPr>
              <a:t> </a:t>
            </a:r>
            <a:r>
              <a:rPr sz="1400" spc="-10" dirty="0">
                <a:solidFill>
                  <a:srgbClr val="494949"/>
                </a:solidFill>
                <a:latin typeface="Arial"/>
                <a:cs typeface="Arial"/>
              </a:rPr>
              <a:t>famous.</a:t>
            </a:r>
            <a:endParaRPr sz="1400">
              <a:latin typeface="Arial"/>
              <a:cs typeface="Arial"/>
            </a:endParaRPr>
          </a:p>
        </p:txBody>
      </p:sp>
      <p:grpSp>
        <p:nvGrpSpPr>
          <p:cNvPr id="13" name="object 13"/>
          <p:cNvGrpSpPr/>
          <p:nvPr/>
        </p:nvGrpSpPr>
        <p:grpSpPr>
          <a:xfrm>
            <a:off x="5928550" y="2757106"/>
            <a:ext cx="2510155" cy="3302635"/>
            <a:chOff x="5928550" y="2757106"/>
            <a:chExt cx="2510155" cy="3302635"/>
          </a:xfrm>
        </p:grpSpPr>
        <p:sp>
          <p:nvSpPr>
            <p:cNvPr id="14" name="object 14"/>
            <p:cNvSpPr/>
            <p:nvPr/>
          </p:nvSpPr>
          <p:spPr>
            <a:xfrm>
              <a:off x="7090410" y="277139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15" name="object 15"/>
            <p:cNvSpPr/>
            <p:nvPr/>
          </p:nvSpPr>
          <p:spPr>
            <a:xfrm>
              <a:off x="7090410" y="277139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16" name="object 16"/>
            <p:cNvSpPr/>
            <p:nvPr/>
          </p:nvSpPr>
          <p:spPr>
            <a:xfrm>
              <a:off x="8207502" y="277139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17" name="object 17"/>
            <p:cNvSpPr/>
            <p:nvPr/>
          </p:nvSpPr>
          <p:spPr>
            <a:xfrm>
              <a:off x="8207502" y="277139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18" name="object 18"/>
            <p:cNvSpPr/>
            <p:nvPr/>
          </p:nvSpPr>
          <p:spPr>
            <a:xfrm>
              <a:off x="7090410" y="3534918"/>
              <a:ext cx="215265" cy="216535"/>
            </a:xfrm>
            <a:custGeom>
              <a:avLst/>
              <a:gdLst/>
              <a:ahLst/>
              <a:cxnLst/>
              <a:rect l="l" t="t" r="r" b="b"/>
              <a:pathLst>
                <a:path w="215265" h="216535">
                  <a:moveTo>
                    <a:pt x="214883" y="0"/>
                  </a:moveTo>
                  <a:lnTo>
                    <a:pt x="0" y="0"/>
                  </a:lnTo>
                  <a:lnTo>
                    <a:pt x="0" y="216408"/>
                  </a:lnTo>
                  <a:lnTo>
                    <a:pt x="214883" y="216408"/>
                  </a:lnTo>
                  <a:lnTo>
                    <a:pt x="214883" y="0"/>
                  </a:lnTo>
                  <a:close/>
                </a:path>
              </a:pathLst>
            </a:custGeom>
            <a:solidFill>
              <a:srgbClr val="FFFFFF"/>
            </a:solidFill>
          </p:spPr>
          <p:txBody>
            <a:bodyPr wrap="square" lIns="0" tIns="0" rIns="0" bIns="0" rtlCol="0"/>
            <a:lstStyle/>
            <a:p>
              <a:endParaRPr/>
            </a:p>
          </p:txBody>
        </p:sp>
        <p:sp>
          <p:nvSpPr>
            <p:cNvPr id="19" name="object 19"/>
            <p:cNvSpPr/>
            <p:nvPr/>
          </p:nvSpPr>
          <p:spPr>
            <a:xfrm>
              <a:off x="7090410" y="3534918"/>
              <a:ext cx="215265" cy="216535"/>
            </a:xfrm>
            <a:custGeom>
              <a:avLst/>
              <a:gdLst/>
              <a:ahLst/>
              <a:cxnLst/>
              <a:rect l="l" t="t" r="r" b="b"/>
              <a:pathLst>
                <a:path w="215265" h="216535">
                  <a:moveTo>
                    <a:pt x="0" y="216408"/>
                  </a:moveTo>
                  <a:lnTo>
                    <a:pt x="214883" y="216408"/>
                  </a:lnTo>
                  <a:lnTo>
                    <a:pt x="214883" y="0"/>
                  </a:lnTo>
                  <a:lnTo>
                    <a:pt x="0" y="0"/>
                  </a:lnTo>
                  <a:lnTo>
                    <a:pt x="0" y="216408"/>
                  </a:lnTo>
                  <a:close/>
                </a:path>
              </a:pathLst>
            </a:custGeom>
            <a:ln w="28575">
              <a:solidFill>
                <a:srgbClr val="39A9DF"/>
              </a:solidFill>
            </a:ln>
          </p:spPr>
          <p:txBody>
            <a:bodyPr wrap="square" lIns="0" tIns="0" rIns="0" bIns="0" rtlCol="0"/>
            <a:lstStyle/>
            <a:p>
              <a:endParaRPr/>
            </a:p>
          </p:txBody>
        </p:sp>
        <p:sp>
          <p:nvSpPr>
            <p:cNvPr id="20" name="object 20"/>
            <p:cNvSpPr/>
            <p:nvPr/>
          </p:nvSpPr>
          <p:spPr>
            <a:xfrm>
              <a:off x="8207502" y="3534918"/>
              <a:ext cx="216535" cy="216535"/>
            </a:xfrm>
            <a:custGeom>
              <a:avLst/>
              <a:gdLst/>
              <a:ahLst/>
              <a:cxnLst/>
              <a:rect l="l" t="t" r="r" b="b"/>
              <a:pathLst>
                <a:path w="216534" h="216535">
                  <a:moveTo>
                    <a:pt x="216407" y="0"/>
                  </a:moveTo>
                  <a:lnTo>
                    <a:pt x="0" y="0"/>
                  </a:lnTo>
                  <a:lnTo>
                    <a:pt x="0" y="216408"/>
                  </a:lnTo>
                  <a:lnTo>
                    <a:pt x="216407" y="216408"/>
                  </a:lnTo>
                  <a:lnTo>
                    <a:pt x="216407" y="0"/>
                  </a:lnTo>
                  <a:close/>
                </a:path>
              </a:pathLst>
            </a:custGeom>
            <a:solidFill>
              <a:srgbClr val="FFFFFF"/>
            </a:solidFill>
          </p:spPr>
          <p:txBody>
            <a:bodyPr wrap="square" lIns="0" tIns="0" rIns="0" bIns="0" rtlCol="0"/>
            <a:lstStyle/>
            <a:p>
              <a:endParaRPr/>
            </a:p>
          </p:txBody>
        </p:sp>
        <p:sp>
          <p:nvSpPr>
            <p:cNvPr id="21" name="object 21"/>
            <p:cNvSpPr/>
            <p:nvPr/>
          </p:nvSpPr>
          <p:spPr>
            <a:xfrm>
              <a:off x="8207502" y="3534918"/>
              <a:ext cx="216535" cy="216535"/>
            </a:xfrm>
            <a:custGeom>
              <a:avLst/>
              <a:gdLst/>
              <a:ahLst/>
              <a:cxnLst/>
              <a:rect l="l" t="t" r="r" b="b"/>
              <a:pathLst>
                <a:path w="216534" h="216535">
                  <a:moveTo>
                    <a:pt x="0" y="216408"/>
                  </a:moveTo>
                  <a:lnTo>
                    <a:pt x="216407" y="216408"/>
                  </a:lnTo>
                  <a:lnTo>
                    <a:pt x="216407" y="0"/>
                  </a:lnTo>
                  <a:lnTo>
                    <a:pt x="0" y="0"/>
                  </a:lnTo>
                  <a:lnTo>
                    <a:pt x="0" y="216408"/>
                  </a:lnTo>
                  <a:close/>
                </a:path>
              </a:pathLst>
            </a:custGeom>
            <a:ln w="28575">
              <a:solidFill>
                <a:srgbClr val="39A9DF"/>
              </a:solidFill>
            </a:ln>
          </p:spPr>
          <p:txBody>
            <a:bodyPr wrap="square" lIns="0" tIns="0" rIns="0" bIns="0" rtlCol="0"/>
            <a:lstStyle/>
            <a:p>
              <a:endParaRPr/>
            </a:p>
          </p:txBody>
        </p:sp>
        <p:sp>
          <p:nvSpPr>
            <p:cNvPr id="22" name="object 22"/>
            <p:cNvSpPr/>
            <p:nvPr/>
          </p:nvSpPr>
          <p:spPr>
            <a:xfrm>
              <a:off x="7090410" y="4299966"/>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3" name="object 23"/>
            <p:cNvSpPr/>
            <p:nvPr/>
          </p:nvSpPr>
          <p:spPr>
            <a:xfrm>
              <a:off x="7090410" y="4299966"/>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4" name="object 24"/>
            <p:cNvSpPr/>
            <p:nvPr/>
          </p:nvSpPr>
          <p:spPr>
            <a:xfrm>
              <a:off x="8207502" y="4299966"/>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5" name="object 25"/>
            <p:cNvSpPr/>
            <p:nvPr/>
          </p:nvSpPr>
          <p:spPr>
            <a:xfrm>
              <a:off x="8207502" y="4299966"/>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26" name="object 26"/>
            <p:cNvSpPr/>
            <p:nvPr/>
          </p:nvSpPr>
          <p:spPr>
            <a:xfrm>
              <a:off x="7090410" y="5065014"/>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27" name="object 27"/>
            <p:cNvSpPr/>
            <p:nvPr/>
          </p:nvSpPr>
          <p:spPr>
            <a:xfrm>
              <a:off x="7090410" y="5065014"/>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28" name="object 28"/>
            <p:cNvSpPr/>
            <p:nvPr/>
          </p:nvSpPr>
          <p:spPr>
            <a:xfrm>
              <a:off x="8207502" y="5065014"/>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29" name="object 29"/>
            <p:cNvSpPr/>
            <p:nvPr/>
          </p:nvSpPr>
          <p:spPr>
            <a:xfrm>
              <a:off x="8207502" y="5065014"/>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30" name="object 30"/>
            <p:cNvSpPr/>
            <p:nvPr/>
          </p:nvSpPr>
          <p:spPr>
            <a:xfrm>
              <a:off x="7090410" y="5830061"/>
              <a:ext cx="215265" cy="215265"/>
            </a:xfrm>
            <a:custGeom>
              <a:avLst/>
              <a:gdLst/>
              <a:ahLst/>
              <a:cxnLst/>
              <a:rect l="l" t="t" r="r" b="b"/>
              <a:pathLst>
                <a:path w="215265" h="215264">
                  <a:moveTo>
                    <a:pt x="214883" y="0"/>
                  </a:moveTo>
                  <a:lnTo>
                    <a:pt x="0" y="0"/>
                  </a:lnTo>
                  <a:lnTo>
                    <a:pt x="0" y="214884"/>
                  </a:lnTo>
                  <a:lnTo>
                    <a:pt x="214883" y="214884"/>
                  </a:lnTo>
                  <a:lnTo>
                    <a:pt x="214883" y="0"/>
                  </a:lnTo>
                  <a:close/>
                </a:path>
              </a:pathLst>
            </a:custGeom>
            <a:solidFill>
              <a:srgbClr val="FFFFFF"/>
            </a:solidFill>
          </p:spPr>
          <p:txBody>
            <a:bodyPr wrap="square" lIns="0" tIns="0" rIns="0" bIns="0" rtlCol="0"/>
            <a:lstStyle/>
            <a:p>
              <a:endParaRPr/>
            </a:p>
          </p:txBody>
        </p:sp>
        <p:sp>
          <p:nvSpPr>
            <p:cNvPr id="31" name="object 31"/>
            <p:cNvSpPr/>
            <p:nvPr/>
          </p:nvSpPr>
          <p:spPr>
            <a:xfrm>
              <a:off x="7090410" y="5830061"/>
              <a:ext cx="215265" cy="215265"/>
            </a:xfrm>
            <a:custGeom>
              <a:avLst/>
              <a:gdLst/>
              <a:ahLst/>
              <a:cxnLst/>
              <a:rect l="l" t="t" r="r" b="b"/>
              <a:pathLst>
                <a:path w="215265" h="215264">
                  <a:moveTo>
                    <a:pt x="0" y="214884"/>
                  </a:moveTo>
                  <a:lnTo>
                    <a:pt x="214883" y="214884"/>
                  </a:lnTo>
                  <a:lnTo>
                    <a:pt x="214883" y="0"/>
                  </a:lnTo>
                  <a:lnTo>
                    <a:pt x="0" y="0"/>
                  </a:lnTo>
                  <a:lnTo>
                    <a:pt x="0" y="214884"/>
                  </a:lnTo>
                  <a:close/>
                </a:path>
              </a:pathLst>
            </a:custGeom>
            <a:ln w="28575">
              <a:solidFill>
                <a:srgbClr val="39A9DF"/>
              </a:solidFill>
            </a:ln>
          </p:spPr>
          <p:txBody>
            <a:bodyPr wrap="square" lIns="0" tIns="0" rIns="0" bIns="0" rtlCol="0"/>
            <a:lstStyle/>
            <a:p>
              <a:endParaRPr/>
            </a:p>
          </p:txBody>
        </p:sp>
        <p:sp>
          <p:nvSpPr>
            <p:cNvPr id="32" name="object 32"/>
            <p:cNvSpPr/>
            <p:nvPr/>
          </p:nvSpPr>
          <p:spPr>
            <a:xfrm>
              <a:off x="8207502" y="5830061"/>
              <a:ext cx="216535" cy="215265"/>
            </a:xfrm>
            <a:custGeom>
              <a:avLst/>
              <a:gdLst/>
              <a:ahLst/>
              <a:cxnLst/>
              <a:rect l="l" t="t" r="r" b="b"/>
              <a:pathLst>
                <a:path w="216534" h="215264">
                  <a:moveTo>
                    <a:pt x="216407" y="0"/>
                  </a:moveTo>
                  <a:lnTo>
                    <a:pt x="0" y="0"/>
                  </a:lnTo>
                  <a:lnTo>
                    <a:pt x="0" y="214884"/>
                  </a:lnTo>
                  <a:lnTo>
                    <a:pt x="216407" y="214884"/>
                  </a:lnTo>
                  <a:lnTo>
                    <a:pt x="216407" y="0"/>
                  </a:lnTo>
                  <a:close/>
                </a:path>
              </a:pathLst>
            </a:custGeom>
            <a:solidFill>
              <a:srgbClr val="FFFFFF"/>
            </a:solidFill>
          </p:spPr>
          <p:txBody>
            <a:bodyPr wrap="square" lIns="0" tIns="0" rIns="0" bIns="0" rtlCol="0"/>
            <a:lstStyle/>
            <a:p>
              <a:endParaRPr/>
            </a:p>
          </p:txBody>
        </p:sp>
        <p:sp>
          <p:nvSpPr>
            <p:cNvPr id="33" name="object 33"/>
            <p:cNvSpPr/>
            <p:nvPr/>
          </p:nvSpPr>
          <p:spPr>
            <a:xfrm>
              <a:off x="8207502" y="5830061"/>
              <a:ext cx="216535" cy="215265"/>
            </a:xfrm>
            <a:custGeom>
              <a:avLst/>
              <a:gdLst/>
              <a:ahLst/>
              <a:cxnLst/>
              <a:rect l="l" t="t" r="r" b="b"/>
              <a:pathLst>
                <a:path w="216534" h="215264">
                  <a:moveTo>
                    <a:pt x="0" y="214884"/>
                  </a:moveTo>
                  <a:lnTo>
                    <a:pt x="216407" y="214884"/>
                  </a:lnTo>
                  <a:lnTo>
                    <a:pt x="216407" y="0"/>
                  </a:lnTo>
                  <a:lnTo>
                    <a:pt x="0" y="0"/>
                  </a:lnTo>
                  <a:lnTo>
                    <a:pt x="0" y="214884"/>
                  </a:lnTo>
                  <a:close/>
                </a:path>
              </a:pathLst>
            </a:custGeom>
            <a:ln w="28575">
              <a:solidFill>
                <a:srgbClr val="39A9DF"/>
              </a:solidFill>
            </a:ln>
          </p:spPr>
          <p:txBody>
            <a:bodyPr wrap="square" lIns="0" tIns="0" rIns="0" bIns="0" rtlCol="0"/>
            <a:lstStyle/>
            <a:p>
              <a:endParaRPr/>
            </a:p>
          </p:txBody>
        </p:sp>
        <p:sp>
          <p:nvSpPr>
            <p:cNvPr id="34" name="object 34"/>
            <p:cNvSpPr/>
            <p:nvPr/>
          </p:nvSpPr>
          <p:spPr>
            <a:xfrm>
              <a:off x="5942838" y="2771394"/>
              <a:ext cx="216535" cy="215265"/>
            </a:xfrm>
            <a:custGeom>
              <a:avLst/>
              <a:gdLst/>
              <a:ahLst/>
              <a:cxnLst/>
              <a:rect l="l" t="t" r="r" b="b"/>
              <a:pathLst>
                <a:path w="216535" h="215264">
                  <a:moveTo>
                    <a:pt x="216408" y="0"/>
                  </a:moveTo>
                  <a:lnTo>
                    <a:pt x="0" y="0"/>
                  </a:lnTo>
                  <a:lnTo>
                    <a:pt x="0" y="214884"/>
                  </a:lnTo>
                  <a:lnTo>
                    <a:pt x="216408" y="214884"/>
                  </a:lnTo>
                  <a:lnTo>
                    <a:pt x="216408" y="0"/>
                  </a:lnTo>
                  <a:close/>
                </a:path>
              </a:pathLst>
            </a:custGeom>
            <a:solidFill>
              <a:srgbClr val="FFFFFF"/>
            </a:solidFill>
          </p:spPr>
          <p:txBody>
            <a:bodyPr wrap="square" lIns="0" tIns="0" rIns="0" bIns="0" rtlCol="0"/>
            <a:lstStyle/>
            <a:p>
              <a:endParaRPr/>
            </a:p>
          </p:txBody>
        </p:sp>
        <p:sp>
          <p:nvSpPr>
            <p:cNvPr id="35" name="object 35"/>
            <p:cNvSpPr/>
            <p:nvPr/>
          </p:nvSpPr>
          <p:spPr>
            <a:xfrm>
              <a:off x="5942838" y="2771394"/>
              <a:ext cx="216535" cy="215265"/>
            </a:xfrm>
            <a:custGeom>
              <a:avLst/>
              <a:gdLst/>
              <a:ahLst/>
              <a:cxnLst/>
              <a:rect l="l" t="t" r="r" b="b"/>
              <a:pathLst>
                <a:path w="216535" h="215264">
                  <a:moveTo>
                    <a:pt x="0" y="214884"/>
                  </a:moveTo>
                  <a:lnTo>
                    <a:pt x="216408" y="214884"/>
                  </a:lnTo>
                  <a:lnTo>
                    <a:pt x="216408" y="0"/>
                  </a:lnTo>
                  <a:lnTo>
                    <a:pt x="0" y="0"/>
                  </a:lnTo>
                  <a:lnTo>
                    <a:pt x="0" y="214884"/>
                  </a:lnTo>
                  <a:close/>
                </a:path>
              </a:pathLst>
            </a:custGeom>
            <a:ln w="28575">
              <a:solidFill>
                <a:srgbClr val="39A9DF"/>
              </a:solidFill>
            </a:ln>
          </p:spPr>
          <p:txBody>
            <a:bodyPr wrap="square" lIns="0" tIns="0" rIns="0" bIns="0" rtlCol="0"/>
            <a:lstStyle/>
            <a:p>
              <a:endParaRPr/>
            </a:p>
          </p:txBody>
        </p:sp>
        <p:sp>
          <p:nvSpPr>
            <p:cNvPr id="36" name="object 36"/>
            <p:cNvSpPr/>
            <p:nvPr/>
          </p:nvSpPr>
          <p:spPr>
            <a:xfrm>
              <a:off x="5942838" y="3534918"/>
              <a:ext cx="216535" cy="216535"/>
            </a:xfrm>
            <a:custGeom>
              <a:avLst/>
              <a:gdLst/>
              <a:ahLst/>
              <a:cxnLst/>
              <a:rect l="l" t="t" r="r" b="b"/>
              <a:pathLst>
                <a:path w="216535" h="216535">
                  <a:moveTo>
                    <a:pt x="216408" y="0"/>
                  </a:moveTo>
                  <a:lnTo>
                    <a:pt x="0" y="0"/>
                  </a:lnTo>
                  <a:lnTo>
                    <a:pt x="0" y="216408"/>
                  </a:lnTo>
                  <a:lnTo>
                    <a:pt x="216408" y="216408"/>
                  </a:lnTo>
                  <a:lnTo>
                    <a:pt x="216408" y="0"/>
                  </a:lnTo>
                  <a:close/>
                </a:path>
              </a:pathLst>
            </a:custGeom>
            <a:solidFill>
              <a:srgbClr val="FFFFFF"/>
            </a:solidFill>
          </p:spPr>
          <p:txBody>
            <a:bodyPr wrap="square" lIns="0" tIns="0" rIns="0" bIns="0" rtlCol="0"/>
            <a:lstStyle/>
            <a:p>
              <a:endParaRPr/>
            </a:p>
          </p:txBody>
        </p:sp>
        <p:sp>
          <p:nvSpPr>
            <p:cNvPr id="37" name="object 37"/>
            <p:cNvSpPr/>
            <p:nvPr/>
          </p:nvSpPr>
          <p:spPr>
            <a:xfrm>
              <a:off x="5942838" y="3534918"/>
              <a:ext cx="216535" cy="216535"/>
            </a:xfrm>
            <a:custGeom>
              <a:avLst/>
              <a:gdLst/>
              <a:ahLst/>
              <a:cxnLst/>
              <a:rect l="l" t="t" r="r" b="b"/>
              <a:pathLst>
                <a:path w="216535" h="216535">
                  <a:moveTo>
                    <a:pt x="0" y="216408"/>
                  </a:moveTo>
                  <a:lnTo>
                    <a:pt x="216408" y="216408"/>
                  </a:lnTo>
                  <a:lnTo>
                    <a:pt x="216408" y="0"/>
                  </a:lnTo>
                  <a:lnTo>
                    <a:pt x="0" y="0"/>
                  </a:lnTo>
                  <a:lnTo>
                    <a:pt x="0" y="216408"/>
                  </a:lnTo>
                  <a:close/>
                </a:path>
              </a:pathLst>
            </a:custGeom>
            <a:ln w="28575">
              <a:solidFill>
                <a:srgbClr val="39A9DF"/>
              </a:solidFill>
            </a:ln>
          </p:spPr>
          <p:txBody>
            <a:bodyPr wrap="square" lIns="0" tIns="0" rIns="0" bIns="0" rtlCol="0"/>
            <a:lstStyle/>
            <a:p>
              <a:endParaRPr/>
            </a:p>
          </p:txBody>
        </p:sp>
        <p:sp>
          <p:nvSpPr>
            <p:cNvPr id="38" name="object 38"/>
            <p:cNvSpPr/>
            <p:nvPr/>
          </p:nvSpPr>
          <p:spPr>
            <a:xfrm>
              <a:off x="5942838" y="4299966"/>
              <a:ext cx="216535" cy="215265"/>
            </a:xfrm>
            <a:custGeom>
              <a:avLst/>
              <a:gdLst/>
              <a:ahLst/>
              <a:cxnLst/>
              <a:rect l="l" t="t" r="r" b="b"/>
              <a:pathLst>
                <a:path w="216535" h="215264">
                  <a:moveTo>
                    <a:pt x="216408" y="0"/>
                  </a:moveTo>
                  <a:lnTo>
                    <a:pt x="0" y="0"/>
                  </a:lnTo>
                  <a:lnTo>
                    <a:pt x="0" y="214884"/>
                  </a:lnTo>
                  <a:lnTo>
                    <a:pt x="216408" y="214884"/>
                  </a:lnTo>
                  <a:lnTo>
                    <a:pt x="216408" y="0"/>
                  </a:lnTo>
                  <a:close/>
                </a:path>
              </a:pathLst>
            </a:custGeom>
            <a:solidFill>
              <a:srgbClr val="FFFFFF"/>
            </a:solidFill>
          </p:spPr>
          <p:txBody>
            <a:bodyPr wrap="square" lIns="0" tIns="0" rIns="0" bIns="0" rtlCol="0"/>
            <a:lstStyle/>
            <a:p>
              <a:endParaRPr/>
            </a:p>
          </p:txBody>
        </p:sp>
        <p:sp>
          <p:nvSpPr>
            <p:cNvPr id="39" name="object 39"/>
            <p:cNvSpPr/>
            <p:nvPr/>
          </p:nvSpPr>
          <p:spPr>
            <a:xfrm>
              <a:off x="5942838" y="4299966"/>
              <a:ext cx="216535" cy="215265"/>
            </a:xfrm>
            <a:custGeom>
              <a:avLst/>
              <a:gdLst/>
              <a:ahLst/>
              <a:cxnLst/>
              <a:rect l="l" t="t" r="r" b="b"/>
              <a:pathLst>
                <a:path w="216535" h="215264">
                  <a:moveTo>
                    <a:pt x="0" y="214884"/>
                  </a:moveTo>
                  <a:lnTo>
                    <a:pt x="216408" y="214884"/>
                  </a:lnTo>
                  <a:lnTo>
                    <a:pt x="216408" y="0"/>
                  </a:lnTo>
                  <a:lnTo>
                    <a:pt x="0" y="0"/>
                  </a:lnTo>
                  <a:lnTo>
                    <a:pt x="0" y="214884"/>
                  </a:lnTo>
                  <a:close/>
                </a:path>
              </a:pathLst>
            </a:custGeom>
            <a:ln w="28575">
              <a:solidFill>
                <a:srgbClr val="39A9DF"/>
              </a:solidFill>
            </a:ln>
          </p:spPr>
          <p:txBody>
            <a:bodyPr wrap="square" lIns="0" tIns="0" rIns="0" bIns="0" rtlCol="0"/>
            <a:lstStyle/>
            <a:p>
              <a:endParaRPr/>
            </a:p>
          </p:txBody>
        </p:sp>
        <p:sp>
          <p:nvSpPr>
            <p:cNvPr id="40" name="object 40"/>
            <p:cNvSpPr/>
            <p:nvPr/>
          </p:nvSpPr>
          <p:spPr>
            <a:xfrm>
              <a:off x="5942838" y="5065014"/>
              <a:ext cx="216535" cy="215265"/>
            </a:xfrm>
            <a:custGeom>
              <a:avLst/>
              <a:gdLst/>
              <a:ahLst/>
              <a:cxnLst/>
              <a:rect l="l" t="t" r="r" b="b"/>
              <a:pathLst>
                <a:path w="216535" h="215264">
                  <a:moveTo>
                    <a:pt x="216408" y="0"/>
                  </a:moveTo>
                  <a:lnTo>
                    <a:pt x="0" y="0"/>
                  </a:lnTo>
                  <a:lnTo>
                    <a:pt x="0" y="214884"/>
                  </a:lnTo>
                  <a:lnTo>
                    <a:pt x="216408" y="214884"/>
                  </a:lnTo>
                  <a:lnTo>
                    <a:pt x="216408" y="0"/>
                  </a:lnTo>
                  <a:close/>
                </a:path>
              </a:pathLst>
            </a:custGeom>
            <a:solidFill>
              <a:srgbClr val="FFFFFF"/>
            </a:solidFill>
          </p:spPr>
          <p:txBody>
            <a:bodyPr wrap="square" lIns="0" tIns="0" rIns="0" bIns="0" rtlCol="0"/>
            <a:lstStyle/>
            <a:p>
              <a:endParaRPr/>
            </a:p>
          </p:txBody>
        </p:sp>
        <p:sp>
          <p:nvSpPr>
            <p:cNvPr id="41" name="object 41"/>
            <p:cNvSpPr/>
            <p:nvPr/>
          </p:nvSpPr>
          <p:spPr>
            <a:xfrm>
              <a:off x="5942838" y="5065014"/>
              <a:ext cx="216535" cy="215265"/>
            </a:xfrm>
            <a:custGeom>
              <a:avLst/>
              <a:gdLst/>
              <a:ahLst/>
              <a:cxnLst/>
              <a:rect l="l" t="t" r="r" b="b"/>
              <a:pathLst>
                <a:path w="216535" h="215264">
                  <a:moveTo>
                    <a:pt x="0" y="214884"/>
                  </a:moveTo>
                  <a:lnTo>
                    <a:pt x="216408" y="214884"/>
                  </a:lnTo>
                  <a:lnTo>
                    <a:pt x="216408" y="0"/>
                  </a:lnTo>
                  <a:lnTo>
                    <a:pt x="0" y="0"/>
                  </a:lnTo>
                  <a:lnTo>
                    <a:pt x="0" y="214884"/>
                  </a:lnTo>
                  <a:close/>
                </a:path>
              </a:pathLst>
            </a:custGeom>
            <a:ln w="28574">
              <a:solidFill>
                <a:srgbClr val="39A9DF"/>
              </a:solidFill>
            </a:ln>
          </p:spPr>
          <p:txBody>
            <a:bodyPr wrap="square" lIns="0" tIns="0" rIns="0" bIns="0" rtlCol="0"/>
            <a:lstStyle/>
            <a:p>
              <a:endParaRPr/>
            </a:p>
          </p:txBody>
        </p:sp>
        <p:sp>
          <p:nvSpPr>
            <p:cNvPr id="42" name="object 42"/>
            <p:cNvSpPr/>
            <p:nvPr/>
          </p:nvSpPr>
          <p:spPr>
            <a:xfrm>
              <a:off x="5942838" y="5830061"/>
              <a:ext cx="216535" cy="215265"/>
            </a:xfrm>
            <a:custGeom>
              <a:avLst/>
              <a:gdLst/>
              <a:ahLst/>
              <a:cxnLst/>
              <a:rect l="l" t="t" r="r" b="b"/>
              <a:pathLst>
                <a:path w="216535" h="215264">
                  <a:moveTo>
                    <a:pt x="216408" y="0"/>
                  </a:moveTo>
                  <a:lnTo>
                    <a:pt x="0" y="0"/>
                  </a:lnTo>
                  <a:lnTo>
                    <a:pt x="0" y="214884"/>
                  </a:lnTo>
                  <a:lnTo>
                    <a:pt x="216408" y="214884"/>
                  </a:lnTo>
                  <a:lnTo>
                    <a:pt x="216408" y="0"/>
                  </a:lnTo>
                  <a:close/>
                </a:path>
              </a:pathLst>
            </a:custGeom>
            <a:solidFill>
              <a:srgbClr val="FFFFFF"/>
            </a:solidFill>
          </p:spPr>
          <p:txBody>
            <a:bodyPr wrap="square" lIns="0" tIns="0" rIns="0" bIns="0" rtlCol="0"/>
            <a:lstStyle/>
            <a:p>
              <a:endParaRPr/>
            </a:p>
          </p:txBody>
        </p:sp>
        <p:sp>
          <p:nvSpPr>
            <p:cNvPr id="43" name="object 43"/>
            <p:cNvSpPr/>
            <p:nvPr/>
          </p:nvSpPr>
          <p:spPr>
            <a:xfrm>
              <a:off x="5942838" y="5830061"/>
              <a:ext cx="216535" cy="215265"/>
            </a:xfrm>
            <a:custGeom>
              <a:avLst/>
              <a:gdLst/>
              <a:ahLst/>
              <a:cxnLst/>
              <a:rect l="l" t="t" r="r" b="b"/>
              <a:pathLst>
                <a:path w="216535" h="215264">
                  <a:moveTo>
                    <a:pt x="0" y="214884"/>
                  </a:moveTo>
                  <a:lnTo>
                    <a:pt x="216408" y="214884"/>
                  </a:lnTo>
                  <a:lnTo>
                    <a:pt x="216408" y="0"/>
                  </a:lnTo>
                  <a:lnTo>
                    <a:pt x="0" y="0"/>
                  </a:lnTo>
                  <a:lnTo>
                    <a:pt x="0" y="214884"/>
                  </a:lnTo>
                  <a:close/>
                </a:path>
              </a:pathLst>
            </a:custGeom>
            <a:ln w="28574">
              <a:solidFill>
                <a:srgbClr val="39A9DF"/>
              </a:solidFill>
            </a:ln>
          </p:spPr>
          <p:txBody>
            <a:bodyPr wrap="square" lIns="0" tIns="0" rIns="0" bIns="0" rtlCol="0"/>
            <a:lstStyle/>
            <a:p>
              <a:endParaRPr/>
            </a:p>
          </p:txBody>
        </p:sp>
      </p:grpSp>
      <p:sp>
        <p:nvSpPr>
          <p:cNvPr id="44" name="object 44"/>
          <p:cNvSpPr txBox="1"/>
          <p:nvPr/>
        </p:nvSpPr>
        <p:spPr>
          <a:xfrm>
            <a:off x="7919719" y="1896872"/>
            <a:ext cx="756920" cy="452755"/>
          </a:xfrm>
          <a:prstGeom prst="rect">
            <a:avLst/>
          </a:prstGeom>
        </p:spPr>
        <p:txBody>
          <a:bodyPr vert="horz" wrap="square" lIns="0" tIns="13335" rIns="0" bIns="0" rtlCol="0">
            <a:spAutoFit/>
          </a:bodyPr>
          <a:lstStyle/>
          <a:p>
            <a:pPr algn="ctr">
              <a:lnSpc>
                <a:spcPct val="100000"/>
              </a:lnSpc>
              <a:spcBef>
                <a:spcPts val="105"/>
              </a:spcBef>
            </a:pPr>
            <a:r>
              <a:rPr sz="1400" spc="-40" dirty="0">
                <a:solidFill>
                  <a:srgbClr val="39A9DF"/>
                </a:solidFill>
                <a:latin typeface="Arial"/>
                <a:cs typeface="Arial"/>
              </a:rPr>
              <a:t>DOESN’T</a:t>
            </a:r>
            <a:endParaRPr sz="1400">
              <a:latin typeface="Arial"/>
              <a:cs typeface="Arial"/>
            </a:endParaRPr>
          </a:p>
          <a:p>
            <a:pPr marL="1270" algn="ctr">
              <a:lnSpc>
                <a:spcPct val="100000"/>
              </a:lnSpc>
            </a:pPr>
            <a:r>
              <a:rPr sz="1400" spc="-25" dirty="0">
                <a:solidFill>
                  <a:srgbClr val="39A9DF"/>
                </a:solidFill>
                <a:latin typeface="Arial"/>
                <a:cs typeface="Arial"/>
              </a:rPr>
              <a:t>SAY</a:t>
            </a:r>
            <a:endParaRPr sz="1400">
              <a:latin typeface="Arial"/>
              <a:cs typeface="Arial"/>
            </a:endParaRPr>
          </a:p>
        </p:txBody>
      </p:sp>
      <p:sp>
        <p:nvSpPr>
          <p:cNvPr id="45" name="object 45"/>
          <p:cNvSpPr txBox="1"/>
          <p:nvPr/>
        </p:nvSpPr>
        <p:spPr>
          <a:xfrm>
            <a:off x="5769102" y="2110232"/>
            <a:ext cx="1636395" cy="239395"/>
          </a:xfrm>
          <a:prstGeom prst="rect">
            <a:avLst/>
          </a:prstGeom>
        </p:spPr>
        <p:txBody>
          <a:bodyPr vert="horz" wrap="square" lIns="0" tIns="13335" rIns="0" bIns="0" rtlCol="0">
            <a:spAutoFit/>
          </a:bodyPr>
          <a:lstStyle/>
          <a:p>
            <a:pPr marL="12700">
              <a:lnSpc>
                <a:spcPct val="100000"/>
              </a:lnSpc>
              <a:spcBef>
                <a:spcPts val="105"/>
              </a:spcBef>
              <a:tabLst>
                <a:tab pos="1132205" algn="l"/>
              </a:tabLst>
            </a:pPr>
            <a:r>
              <a:rPr sz="1400" spc="-20" dirty="0">
                <a:solidFill>
                  <a:srgbClr val="39A9DF"/>
                </a:solidFill>
                <a:latin typeface="Arial"/>
                <a:cs typeface="Arial"/>
              </a:rPr>
              <a:t>TRUE</a:t>
            </a:r>
            <a:r>
              <a:rPr sz="1400" dirty="0">
                <a:solidFill>
                  <a:srgbClr val="39A9DF"/>
                </a:solidFill>
                <a:latin typeface="Arial"/>
                <a:cs typeface="Arial"/>
              </a:rPr>
              <a:t>	</a:t>
            </a:r>
            <a:r>
              <a:rPr sz="1400" spc="-110" dirty="0">
                <a:solidFill>
                  <a:srgbClr val="39A9DF"/>
                </a:solidFill>
                <a:latin typeface="Arial"/>
                <a:cs typeface="Arial"/>
              </a:rPr>
              <a:t>FALSE</a:t>
            </a:r>
            <a:endParaRPr sz="14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ject 9"/>
          <p:cNvPicPr/>
          <p:nvPr/>
        </p:nvPicPr>
        <p:blipFill>
          <a:blip r:embed="rId2" cstate="print"/>
          <a:stretch>
            <a:fillRect/>
          </a:stretch>
        </p:blipFill>
        <p:spPr>
          <a:xfrm>
            <a:off x="1850135" y="2154935"/>
            <a:ext cx="6487668" cy="4062984"/>
          </a:xfrm>
          <a:prstGeom prst="rect">
            <a:avLst/>
          </a:prstGeom>
        </p:spPr>
      </p:pic>
      <p:sp>
        <p:nvSpPr>
          <p:cNvPr id="10" name="object 10"/>
          <p:cNvSpPr txBox="1"/>
          <p:nvPr/>
        </p:nvSpPr>
        <p:spPr>
          <a:xfrm>
            <a:off x="1309116" y="1124711"/>
            <a:ext cx="7583805" cy="803275"/>
          </a:xfrm>
          <a:prstGeom prst="rect">
            <a:avLst/>
          </a:prstGeom>
          <a:solidFill>
            <a:schemeClr val="bg2"/>
          </a:solidFill>
        </p:spPr>
        <p:txBody>
          <a:bodyPr vert="horz" wrap="square" lIns="0" tIns="251460" rIns="0" bIns="0" rtlCol="0">
            <a:spAutoFit/>
          </a:bodyPr>
          <a:lstStyle/>
          <a:p>
            <a:pPr marL="356870">
              <a:lnSpc>
                <a:spcPct val="100000"/>
              </a:lnSpc>
              <a:spcBef>
                <a:spcPts val="1980"/>
              </a:spcBef>
            </a:pPr>
            <a:r>
              <a:rPr sz="1800" spc="-165" dirty="0">
                <a:solidFill>
                  <a:srgbClr val="494949"/>
                </a:solidFill>
                <a:latin typeface="Arial Black"/>
                <a:cs typeface="Arial Black"/>
              </a:rPr>
              <a:t>Tell</a:t>
            </a:r>
            <a:r>
              <a:rPr sz="1800" spc="-140" dirty="0">
                <a:solidFill>
                  <a:srgbClr val="494949"/>
                </a:solidFill>
                <a:latin typeface="Arial Black"/>
                <a:cs typeface="Arial Black"/>
              </a:rPr>
              <a:t> </a:t>
            </a:r>
            <a:r>
              <a:rPr sz="1800" spc="-120" dirty="0">
                <a:solidFill>
                  <a:srgbClr val="494949"/>
                </a:solidFill>
                <a:latin typeface="Arial Black"/>
                <a:cs typeface="Arial Black"/>
              </a:rPr>
              <a:t>a </a:t>
            </a:r>
            <a:r>
              <a:rPr sz="1800" spc="-140" dirty="0">
                <a:solidFill>
                  <a:srgbClr val="494949"/>
                </a:solidFill>
                <a:latin typeface="Arial Black"/>
                <a:cs typeface="Arial Black"/>
              </a:rPr>
              <a:t>classmate</a:t>
            </a:r>
            <a:r>
              <a:rPr sz="1800" spc="-125" dirty="0">
                <a:solidFill>
                  <a:srgbClr val="494949"/>
                </a:solidFill>
                <a:latin typeface="Arial Black"/>
                <a:cs typeface="Arial Black"/>
              </a:rPr>
              <a:t> </a:t>
            </a:r>
            <a:r>
              <a:rPr sz="1800" spc="-75" dirty="0">
                <a:solidFill>
                  <a:srgbClr val="494949"/>
                </a:solidFill>
                <a:latin typeface="Arial Black"/>
                <a:cs typeface="Arial Black"/>
              </a:rPr>
              <a:t>about</a:t>
            </a:r>
            <a:r>
              <a:rPr sz="1800" spc="-125" dirty="0">
                <a:solidFill>
                  <a:srgbClr val="494949"/>
                </a:solidFill>
                <a:latin typeface="Arial Black"/>
                <a:cs typeface="Arial Black"/>
              </a:rPr>
              <a:t> </a:t>
            </a:r>
            <a:r>
              <a:rPr sz="1800" spc="-65" dirty="0">
                <a:solidFill>
                  <a:srgbClr val="494949"/>
                </a:solidFill>
                <a:latin typeface="Arial Black"/>
                <a:cs typeface="Arial Black"/>
              </a:rPr>
              <a:t>the</a:t>
            </a:r>
            <a:r>
              <a:rPr sz="1800" spc="-105" dirty="0">
                <a:solidFill>
                  <a:srgbClr val="494949"/>
                </a:solidFill>
                <a:latin typeface="Arial Black"/>
                <a:cs typeface="Arial Black"/>
              </a:rPr>
              <a:t> last</a:t>
            </a:r>
            <a:r>
              <a:rPr sz="1800" spc="-120" dirty="0">
                <a:solidFill>
                  <a:srgbClr val="494949"/>
                </a:solidFill>
                <a:latin typeface="Arial Black"/>
                <a:cs typeface="Arial Black"/>
              </a:rPr>
              <a:t> </a:t>
            </a:r>
            <a:r>
              <a:rPr sz="1800" spc="-70" dirty="0">
                <a:solidFill>
                  <a:srgbClr val="494949"/>
                </a:solidFill>
                <a:latin typeface="Arial Black"/>
                <a:cs typeface="Arial Black"/>
              </a:rPr>
              <a:t>time</a:t>
            </a:r>
            <a:r>
              <a:rPr sz="1800" spc="-120" dirty="0">
                <a:solidFill>
                  <a:srgbClr val="494949"/>
                </a:solidFill>
                <a:latin typeface="Arial Black"/>
                <a:cs typeface="Arial Black"/>
              </a:rPr>
              <a:t> </a:t>
            </a:r>
            <a:r>
              <a:rPr sz="1800" spc="-80" dirty="0">
                <a:solidFill>
                  <a:srgbClr val="494949"/>
                </a:solidFill>
                <a:latin typeface="Arial Black"/>
                <a:cs typeface="Arial Black"/>
              </a:rPr>
              <a:t>you</a:t>
            </a:r>
            <a:r>
              <a:rPr sz="1800" spc="-120" dirty="0">
                <a:solidFill>
                  <a:srgbClr val="494949"/>
                </a:solidFill>
                <a:latin typeface="Arial Black"/>
                <a:cs typeface="Arial Black"/>
              </a:rPr>
              <a:t> </a:t>
            </a:r>
            <a:r>
              <a:rPr sz="1800" spc="-95" dirty="0">
                <a:solidFill>
                  <a:srgbClr val="494949"/>
                </a:solidFill>
                <a:latin typeface="Arial Black"/>
                <a:cs typeface="Arial Black"/>
              </a:rPr>
              <a:t>went</a:t>
            </a:r>
            <a:r>
              <a:rPr sz="1800" spc="-114" dirty="0">
                <a:solidFill>
                  <a:srgbClr val="494949"/>
                </a:solidFill>
                <a:latin typeface="Arial Black"/>
                <a:cs typeface="Arial Black"/>
              </a:rPr>
              <a:t> </a:t>
            </a:r>
            <a:r>
              <a:rPr sz="1800" spc="-65" dirty="0">
                <a:solidFill>
                  <a:srgbClr val="494949"/>
                </a:solidFill>
                <a:latin typeface="Arial Black"/>
                <a:cs typeface="Arial Black"/>
              </a:rPr>
              <a:t>to</a:t>
            </a:r>
            <a:r>
              <a:rPr sz="1800" spc="-120" dirty="0">
                <a:solidFill>
                  <a:srgbClr val="494949"/>
                </a:solidFill>
                <a:latin typeface="Arial Black"/>
                <a:cs typeface="Arial Black"/>
              </a:rPr>
              <a:t> </a:t>
            </a:r>
            <a:r>
              <a:rPr sz="1800" spc="-65" dirty="0">
                <a:solidFill>
                  <a:srgbClr val="494949"/>
                </a:solidFill>
                <a:latin typeface="Arial Black"/>
                <a:cs typeface="Arial Black"/>
              </a:rPr>
              <a:t>the</a:t>
            </a:r>
            <a:r>
              <a:rPr sz="1800" spc="-114" dirty="0">
                <a:solidFill>
                  <a:srgbClr val="494949"/>
                </a:solidFill>
                <a:latin typeface="Arial Black"/>
                <a:cs typeface="Arial Black"/>
              </a:rPr>
              <a:t> </a:t>
            </a:r>
            <a:r>
              <a:rPr sz="1800" spc="-10" dirty="0">
                <a:solidFill>
                  <a:srgbClr val="494949"/>
                </a:solidFill>
                <a:latin typeface="Arial Black"/>
                <a:cs typeface="Arial Black"/>
              </a:rPr>
              <a:t>cinema.</a:t>
            </a:r>
            <a:endParaRPr sz="1800">
              <a:latin typeface="Arial Black"/>
              <a:cs typeface="Arial Black"/>
            </a:endParaRPr>
          </a:p>
        </p:txBody>
      </p:sp>
      <p:sp>
        <p:nvSpPr>
          <p:cNvPr id="11" name="object 11"/>
          <p:cNvSpPr txBox="1">
            <a:spLocks noGrp="1"/>
          </p:cNvSpPr>
          <p:nvPr>
            <p:ph type="title"/>
          </p:nvPr>
        </p:nvSpPr>
        <p:spPr>
          <a:xfrm>
            <a:off x="1361439" y="240791"/>
            <a:ext cx="3845561"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20" dirty="0"/>
              <a:t>I</a:t>
            </a:r>
            <a:r>
              <a:rPr spc="-135" dirty="0"/>
              <a:t> </a:t>
            </a:r>
            <a:r>
              <a:rPr spc="-114" dirty="0"/>
              <a:t>love</a:t>
            </a:r>
            <a:r>
              <a:rPr spc="-145" dirty="0"/>
              <a:t> </a:t>
            </a:r>
            <a:r>
              <a:rPr spc="-75" dirty="0"/>
              <a:t>the</a:t>
            </a:r>
            <a:r>
              <a:rPr spc="-114" dirty="0"/>
              <a:t> </a:t>
            </a:r>
            <a:r>
              <a:rPr spc="-10" dirty="0"/>
              <a:t>cinema!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25538" y="98315"/>
            <a:ext cx="7734809" cy="6016879"/>
            <a:chOff x="1310639" y="240791"/>
            <a:chExt cx="7734809" cy="6016879"/>
          </a:xfrm>
        </p:grpSpPr>
        <p:sp>
          <p:nvSpPr>
            <p:cNvPr id="4" name="object 4"/>
            <p:cNvSpPr/>
            <p:nvPr/>
          </p:nvSpPr>
          <p:spPr>
            <a:xfrm>
              <a:off x="1310639" y="240791"/>
              <a:ext cx="50800" cy="728980"/>
            </a:xfrm>
            <a:custGeom>
              <a:avLst/>
              <a:gdLst/>
              <a:ahLst/>
              <a:cxnLst/>
              <a:rect l="l" t="t" r="r" b="b"/>
              <a:pathLst>
                <a:path w="50800" h="728980">
                  <a:moveTo>
                    <a:pt x="50291" y="0"/>
                  </a:moveTo>
                  <a:lnTo>
                    <a:pt x="0" y="0"/>
                  </a:lnTo>
                  <a:lnTo>
                    <a:pt x="0" y="728471"/>
                  </a:lnTo>
                  <a:lnTo>
                    <a:pt x="50291" y="728471"/>
                  </a:lnTo>
                  <a:lnTo>
                    <a:pt x="50291" y="0"/>
                  </a:lnTo>
                  <a:close/>
                </a:path>
              </a:pathLst>
            </a:custGeom>
            <a:solidFill>
              <a:srgbClr val="36485E"/>
            </a:solidFill>
          </p:spPr>
          <p:txBody>
            <a:bodyPr wrap="square" lIns="0" tIns="0" rIns="0" bIns="0" rtlCol="0"/>
            <a:lstStyle/>
            <a:p>
              <a:endParaRPr/>
            </a:p>
          </p:txBody>
        </p:sp>
        <p:sp>
          <p:nvSpPr>
            <p:cNvPr id="5" name="object 5"/>
            <p:cNvSpPr/>
            <p:nvPr/>
          </p:nvSpPr>
          <p:spPr>
            <a:xfrm>
              <a:off x="1725168" y="3816095"/>
              <a:ext cx="7320280" cy="2441575"/>
            </a:xfrm>
            <a:custGeom>
              <a:avLst/>
              <a:gdLst/>
              <a:ahLst/>
              <a:cxnLst/>
              <a:rect l="l" t="t" r="r" b="b"/>
              <a:pathLst>
                <a:path w="7320280" h="2441575">
                  <a:moveTo>
                    <a:pt x="7310628" y="2176272"/>
                  </a:moveTo>
                  <a:lnTo>
                    <a:pt x="7045452" y="1911096"/>
                  </a:lnTo>
                  <a:lnTo>
                    <a:pt x="0" y="1911096"/>
                  </a:lnTo>
                  <a:lnTo>
                    <a:pt x="265176" y="2176272"/>
                  </a:lnTo>
                  <a:lnTo>
                    <a:pt x="0" y="2441448"/>
                  </a:lnTo>
                  <a:lnTo>
                    <a:pt x="7045452" y="2441448"/>
                  </a:lnTo>
                  <a:lnTo>
                    <a:pt x="7310628" y="2176272"/>
                  </a:lnTo>
                  <a:close/>
                </a:path>
                <a:path w="7320280" h="2441575">
                  <a:moveTo>
                    <a:pt x="7310628" y="1539240"/>
                  </a:moveTo>
                  <a:lnTo>
                    <a:pt x="7045452" y="1274064"/>
                  </a:lnTo>
                  <a:lnTo>
                    <a:pt x="0" y="1274064"/>
                  </a:lnTo>
                  <a:lnTo>
                    <a:pt x="265176" y="1539240"/>
                  </a:lnTo>
                  <a:lnTo>
                    <a:pt x="0" y="1804416"/>
                  </a:lnTo>
                  <a:lnTo>
                    <a:pt x="7045452" y="1804416"/>
                  </a:lnTo>
                  <a:lnTo>
                    <a:pt x="7310628" y="1539240"/>
                  </a:lnTo>
                  <a:close/>
                </a:path>
                <a:path w="7320280" h="2441575">
                  <a:moveTo>
                    <a:pt x="7310628" y="902208"/>
                  </a:moveTo>
                  <a:lnTo>
                    <a:pt x="7045452" y="637032"/>
                  </a:lnTo>
                  <a:lnTo>
                    <a:pt x="0" y="637032"/>
                  </a:lnTo>
                  <a:lnTo>
                    <a:pt x="265176" y="902208"/>
                  </a:lnTo>
                  <a:lnTo>
                    <a:pt x="0" y="1167384"/>
                  </a:lnTo>
                  <a:lnTo>
                    <a:pt x="7045452" y="1167384"/>
                  </a:lnTo>
                  <a:lnTo>
                    <a:pt x="7310628" y="902208"/>
                  </a:lnTo>
                  <a:close/>
                </a:path>
                <a:path w="7320280" h="2441575">
                  <a:moveTo>
                    <a:pt x="7319772" y="265176"/>
                  </a:moveTo>
                  <a:lnTo>
                    <a:pt x="7054596" y="0"/>
                  </a:lnTo>
                  <a:lnTo>
                    <a:pt x="7620" y="0"/>
                  </a:lnTo>
                  <a:lnTo>
                    <a:pt x="272796" y="265176"/>
                  </a:lnTo>
                  <a:lnTo>
                    <a:pt x="7620" y="530352"/>
                  </a:lnTo>
                  <a:lnTo>
                    <a:pt x="7054596" y="530352"/>
                  </a:lnTo>
                  <a:lnTo>
                    <a:pt x="7319772" y="265176"/>
                  </a:lnTo>
                  <a:close/>
                </a:path>
              </a:pathLst>
            </a:custGeom>
            <a:solidFill>
              <a:srgbClr val="A2B6C9"/>
            </a:solidFill>
          </p:spPr>
          <p:txBody>
            <a:bodyPr wrap="square" lIns="0" tIns="0" rIns="0" bIns="0" rtlCol="0"/>
            <a:lstStyle/>
            <a:p>
              <a:endParaRPr/>
            </a:p>
          </p:txBody>
        </p:sp>
      </p:grpSp>
      <p:sp>
        <p:nvSpPr>
          <p:cNvPr id="10" name="object 10"/>
          <p:cNvSpPr/>
          <p:nvPr/>
        </p:nvSpPr>
        <p:spPr>
          <a:xfrm>
            <a:off x="1310639" y="1161288"/>
            <a:ext cx="7352030" cy="530860"/>
          </a:xfrm>
          <a:custGeom>
            <a:avLst/>
            <a:gdLst/>
            <a:ahLst/>
            <a:cxnLst/>
            <a:rect l="l" t="t" r="r" b="b"/>
            <a:pathLst>
              <a:path w="7352030" h="530860">
                <a:moveTo>
                  <a:pt x="7086600" y="0"/>
                </a:moveTo>
                <a:lnTo>
                  <a:pt x="0" y="0"/>
                </a:lnTo>
                <a:lnTo>
                  <a:pt x="0" y="530351"/>
                </a:lnTo>
                <a:lnTo>
                  <a:pt x="7086600" y="530351"/>
                </a:lnTo>
                <a:lnTo>
                  <a:pt x="7351776" y="265175"/>
                </a:lnTo>
                <a:lnTo>
                  <a:pt x="7086600" y="0"/>
                </a:lnTo>
                <a:close/>
              </a:path>
            </a:pathLst>
          </a:custGeom>
          <a:solidFill>
            <a:srgbClr val="D1DAE4"/>
          </a:solidFill>
        </p:spPr>
        <p:txBody>
          <a:bodyPr wrap="square" lIns="0" tIns="0" rIns="0" bIns="0" rtlCol="0"/>
          <a:lstStyle/>
          <a:p>
            <a:endParaRPr/>
          </a:p>
        </p:txBody>
      </p:sp>
      <p:sp>
        <p:nvSpPr>
          <p:cNvPr id="11" name="object 11"/>
          <p:cNvSpPr/>
          <p:nvPr/>
        </p:nvSpPr>
        <p:spPr>
          <a:xfrm>
            <a:off x="1310639" y="1784604"/>
            <a:ext cx="7352030" cy="530860"/>
          </a:xfrm>
          <a:custGeom>
            <a:avLst/>
            <a:gdLst/>
            <a:ahLst/>
            <a:cxnLst/>
            <a:rect l="l" t="t" r="r" b="b"/>
            <a:pathLst>
              <a:path w="7352030" h="530860">
                <a:moveTo>
                  <a:pt x="7086600" y="0"/>
                </a:moveTo>
                <a:lnTo>
                  <a:pt x="0" y="0"/>
                </a:lnTo>
                <a:lnTo>
                  <a:pt x="0" y="530351"/>
                </a:lnTo>
                <a:lnTo>
                  <a:pt x="7086600" y="530351"/>
                </a:lnTo>
                <a:lnTo>
                  <a:pt x="7351776" y="265175"/>
                </a:lnTo>
                <a:lnTo>
                  <a:pt x="7086600" y="0"/>
                </a:lnTo>
                <a:close/>
              </a:path>
            </a:pathLst>
          </a:custGeom>
          <a:solidFill>
            <a:srgbClr val="D1DAE4"/>
          </a:solidFill>
        </p:spPr>
        <p:txBody>
          <a:bodyPr wrap="square" lIns="0" tIns="0" rIns="0" bIns="0" rtlCol="0"/>
          <a:lstStyle/>
          <a:p>
            <a:endParaRPr/>
          </a:p>
        </p:txBody>
      </p:sp>
      <p:sp>
        <p:nvSpPr>
          <p:cNvPr id="12" name="object 12"/>
          <p:cNvSpPr/>
          <p:nvPr/>
        </p:nvSpPr>
        <p:spPr>
          <a:xfrm>
            <a:off x="1310639" y="2407920"/>
            <a:ext cx="7352030" cy="530860"/>
          </a:xfrm>
          <a:custGeom>
            <a:avLst/>
            <a:gdLst/>
            <a:ahLst/>
            <a:cxnLst/>
            <a:rect l="l" t="t" r="r" b="b"/>
            <a:pathLst>
              <a:path w="7352030" h="530860">
                <a:moveTo>
                  <a:pt x="7086600" y="0"/>
                </a:moveTo>
                <a:lnTo>
                  <a:pt x="0" y="0"/>
                </a:lnTo>
                <a:lnTo>
                  <a:pt x="0" y="530351"/>
                </a:lnTo>
                <a:lnTo>
                  <a:pt x="7086600" y="530351"/>
                </a:lnTo>
                <a:lnTo>
                  <a:pt x="7351776" y="265175"/>
                </a:lnTo>
                <a:lnTo>
                  <a:pt x="7086600" y="0"/>
                </a:lnTo>
                <a:close/>
              </a:path>
            </a:pathLst>
          </a:custGeom>
          <a:solidFill>
            <a:srgbClr val="D1DAE4"/>
          </a:solidFill>
        </p:spPr>
        <p:txBody>
          <a:bodyPr wrap="square" lIns="0" tIns="0" rIns="0" bIns="0" rtlCol="0"/>
          <a:lstStyle/>
          <a:p>
            <a:endParaRPr/>
          </a:p>
        </p:txBody>
      </p:sp>
      <p:sp>
        <p:nvSpPr>
          <p:cNvPr id="13" name="object 13"/>
          <p:cNvSpPr/>
          <p:nvPr/>
        </p:nvSpPr>
        <p:spPr>
          <a:xfrm>
            <a:off x="1310639" y="3031235"/>
            <a:ext cx="7352030" cy="530860"/>
          </a:xfrm>
          <a:custGeom>
            <a:avLst/>
            <a:gdLst/>
            <a:ahLst/>
            <a:cxnLst/>
            <a:rect l="l" t="t" r="r" b="b"/>
            <a:pathLst>
              <a:path w="7352030" h="530860">
                <a:moveTo>
                  <a:pt x="7086600" y="0"/>
                </a:moveTo>
                <a:lnTo>
                  <a:pt x="0" y="0"/>
                </a:lnTo>
                <a:lnTo>
                  <a:pt x="0" y="530351"/>
                </a:lnTo>
                <a:lnTo>
                  <a:pt x="7086600" y="530351"/>
                </a:lnTo>
                <a:lnTo>
                  <a:pt x="7351776" y="265175"/>
                </a:lnTo>
                <a:lnTo>
                  <a:pt x="7086600" y="0"/>
                </a:lnTo>
                <a:close/>
              </a:path>
            </a:pathLst>
          </a:custGeom>
          <a:solidFill>
            <a:srgbClr val="D1DAE4"/>
          </a:solidFill>
        </p:spPr>
        <p:txBody>
          <a:bodyPr wrap="square" lIns="0" tIns="0" rIns="0" bIns="0" rtlCol="0"/>
          <a:lstStyle/>
          <a:p>
            <a:endParaRPr/>
          </a:p>
        </p:txBody>
      </p:sp>
      <p:sp>
        <p:nvSpPr>
          <p:cNvPr id="14" name="object 14"/>
          <p:cNvSpPr txBox="1"/>
          <p:nvPr/>
        </p:nvSpPr>
        <p:spPr>
          <a:xfrm>
            <a:off x="1478661" y="1297305"/>
            <a:ext cx="5184775" cy="2110105"/>
          </a:xfrm>
          <a:prstGeom prst="rect">
            <a:avLst/>
          </a:prstGeom>
        </p:spPr>
        <p:txBody>
          <a:bodyPr vert="horz" wrap="square" lIns="0" tIns="13335" rIns="0" bIns="0" rtlCol="0">
            <a:spAutoFit/>
          </a:bodyPr>
          <a:lstStyle/>
          <a:p>
            <a:pPr marL="355600" indent="-342900">
              <a:lnSpc>
                <a:spcPct val="100000"/>
              </a:lnSpc>
              <a:spcBef>
                <a:spcPts val="105"/>
              </a:spcBef>
              <a:buAutoNum type="arabicPeriod"/>
              <a:tabLst>
                <a:tab pos="355600" algn="l"/>
              </a:tabLst>
            </a:pPr>
            <a:r>
              <a:rPr sz="1400" spc="-10" dirty="0">
                <a:solidFill>
                  <a:srgbClr val="494949"/>
                </a:solidFill>
                <a:latin typeface="Arial"/>
                <a:cs typeface="Arial"/>
              </a:rPr>
              <a:t>Steve</a:t>
            </a:r>
            <a:r>
              <a:rPr sz="1400" spc="50" dirty="0">
                <a:solidFill>
                  <a:srgbClr val="494949"/>
                </a:solidFill>
                <a:latin typeface="Arial"/>
                <a:cs typeface="Arial"/>
              </a:rPr>
              <a:t> </a:t>
            </a:r>
            <a:r>
              <a:rPr sz="1400" dirty="0">
                <a:solidFill>
                  <a:srgbClr val="494949"/>
                </a:solidFill>
                <a:latin typeface="Arial"/>
                <a:cs typeface="Arial"/>
              </a:rPr>
              <a:t>is</a:t>
            </a:r>
            <a:r>
              <a:rPr sz="1400" spc="30" dirty="0">
                <a:solidFill>
                  <a:srgbClr val="494949"/>
                </a:solidFill>
                <a:latin typeface="Arial"/>
                <a:cs typeface="Arial"/>
              </a:rPr>
              <a:t> </a:t>
            </a:r>
            <a:r>
              <a:rPr sz="1400" dirty="0">
                <a:solidFill>
                  <a:srgbClr val="494949"/>
                </a:solidFill>
                <a:latin typeface="Arial"/>
                <a:cs typeface="Arial"/>
              </a:rPr>
              <a:t>getting</a:t>
            </a:r>
            <a:r>
              <a:rPr sz="1400" spc="60" dirty="0">
                <a:solidFill>
                  <a:srgbClr val="494949"/>
                </a:solidFill>
                <a:latin typeface="Arial"/>
                <a:cs typeface="Arial"/>
              </a:rPr>
              <a:t> </a:t>
            </a:r>
            <a:r>
              <a:rPr sz="1400" dirty="0">
                <a:solidFill>
                  <a:srgbClr val="494949"/>
                </a:solidFill>
                <a:latin typeface="Arial"/>
                <a:cs typeface="Arial"/>
              </a:rPr>
              <a:t>ready</a:t>
            </a:r>
            <a:r>
              <a:rPr sz="1400" spc="40" dirty="0">
                <a:solidFill>
                  <a:srgbClr val="494949"/>
                </a:solidFill>
                <a:latin typeface="Arial"/>
                <a:cs typeface="Arial"/>
              </a:rPr>
              <a:t> </a:t>
            </a:r>
            <a:r>
              <a:rPr sz="1400" spc="85" dirty="0">
                <a:solidFill>
                  <a:srgbClr val="494949"/>
                </a:solidFill>
                <a:latin typeface="Arial"/>
                <a:cs typeface="Arial"/>
              </a:rPr>
              <a:t>to</a:t>
            </a:r>
            <a:r>
              <a:rPr sz="1400" spc="60" dirty="0">
                <a:solidFill>
                  <a:srgbClr val="494949"/>
                </a:solidFill>
                <a:latin typeface="Arial"/>
                <a:cs typeface="Arial"/>
              </a:rPr>
              <a:t> </a:t>
            </a:r>
            <a:r>
              <a:rPr sz="1400" dirty="0">
                <a:solidFill>
                  <a:srgbClr val="494949"/>
                </a:solidFill>
                <a:latin typeface="Arial"/>
                <a:cs typeface="Arial"/>
              </a:rPr>
              <a:t>go</a:t>
            </a:r>
            <a:r>
              <a:rPr sz="1400" spc="70" dirty="0">
                <a:solidFill>
                  <a:srgbClr val="494949"/>
                </a:solidFill>
                <a:latin typeface="Arial"/>
                <a:cs typeface="Arial"/>
              </a:rPr>
              <a:t> </a:t>
            </a:r>
            <a:r>
              <a:rPr sz="1400" spc="-20" dirty="0">
                <a:solidFill>
                  <a:srgbClr val="494949"/>
                </a:solidFill>
                <a:latin typeface="Arial"/>
                <a:cs typeface="Arial"/>
              </a:rPr>
              <a:t>out…</a:t>
            </a:r>
            <a:endParaRPr sz="1400">
              <a:latin typeface="Arial"/>
              <a:cs typeface="Arial"/>
            </a:endParaRPr>
          </a:p>
          <a:p>
            <a:pPr>
              <a:lnSpc>
                <a:spcPct val="100000"/>
              </a:lnSpc>
              <a:buClr>
                <a:srgbClr val="494949"/>
              </a:buClr>
              <a:buFont typeface="Arial"/>
              <a:buAutoNum type="arabicPeriod"/>
            </a:pPr>
            <a:endParaRPr sz="1400">
              <a:latin typeface="Arial"/>
              <a:cs typeface="Arial"/>
            </a:endParaRPr>
          </a:p>
          <a:p>
            <a:pPr>
              <a:lnSpc>
                <a:spcPct val="100000"/>
              </a:lnSpc>
              <a:spcBef>
                <a:spcPts val="5"/>
              </a:spcBef>
              <a:buClr>
                <a:srgbClr val="494949"/>
              </a:buClr>
              <a:buFont typeface="Arial"/>
              <a:buAutoNum type="arabicPeriod"/>
            </a:pPr>
            <a:endParaRPr sz="1400">
              <a:latin typeface="Arial"/>
              <a:cs typeface="Arial"/>
            </a:endParaRPr>
          </a:p>
          <a:p>
            <a:pPr marL="355600" indent="-342900">
              <a:lnSpc>
                <a:spcPct val="100000"/>
              </a:lnSpc>
              <a:buAutoNum type="arabicPeriod"/>
              <a:tabLst>
                <a:tab pos="355600" algn="l"/>
              </a:tabLst>
            </a:pPr>
            <a:r>
              <a:rPr sz="1400" spc="-10" dirty="0">
                <a:solidFill>
                  <a:srgbClr val="494949"/>
                </a:solidFill>
                <a:latin typeface="Arial"/>
                <a:cs typeface="Arial"/>
              </a:rPr>
              <a:t>Steve</a:t>
            </a:r>
            <a:r>
              <a:rPr sz="1400" spc="15" dirty="0">
                <a:solidFill>
                  <a:srgbClr val="494949"/>
                </a:solidFill>
                <a:latin typeface="Arial"/>
                <a:cs typeface="Arial"/>
              </a:rPr>
              <a:t> </a:t>
            </a:r>
            <a:r>
              <a:rPr sz="1400" dirty="0">
                <a:solidFill>
                  <a:srgbClr val="494949"/>
                </a:solidFill>
                <a:latin typeface="Arial"/>
                <a:cs typeface="Arial"/>
              </a:rPr>
              <a:t>is walking </a:t>
            </a:r>
            <a:r>
              <a:rPr sz="1400" spc="85" dirty="0">
                <a:solidFill>
                  <a:srgbClr val="494949"/>
                </a:solidFill>
                <a:latin typeface="Arial"/>
                <a:cs typeface="Arial"/>
              </a:rPr>
              <a:t>to</a:t>
            </a:r>
            <a:r>
              <a:rPr sz="1400" spc="40" dirty="0">
                <a:solidFill>
                  <a:srgbClr val="494949"/>
                </a:solidFill>
                <a:latin typeface="Arial"/>
                <a:cs typeface="Arial"/>
              </a:rPr>
              <a:t> </a:t>
            </a:r>
            <a:r>
              <a:rPr sz="1400" spc="60" dirty="0">
                <a:solidFill>
                  <a:srgbClr val="494949"/>
                </a:solidFill>
                <a:latin typeface="Arial"/>
                <a:cs typeface="Arial"/>
              </a:rPr>
              <a:t>the</a:t>
            </a:r>
            <a:r>
              <a:rPr sz="1400" spc="35" dirty="0">
                <a:solidFill>
                  <a:srgbClr val="494949"/>
                </a:solidFill>
                <a:latin typeface="Arial"/>
                <a:cs typeface="Arial"/>
              </a:rPr>
              <a:t> </a:t>
            </a:r>
            <a:r>
              <a:rPr sz="1400" dirty="0">
                <a:solidFill>
                  <a:srgbClr val="494949"/>
                </a:solidFill>
                <a:latin typeface="Arial"/>
                <a:cs typeface="Arial"/>
              </a:rPr>
              <a:t>cinema</a:t>
            </a:r>
            <a:r>
              <a:rPr sz="1400" spc="-15" dirty="0">
                <a:solidFill>
                  <a:srgbClr val="494949"/>
                </a:solidFill>
                <a:latin typeface="Arial"/>
                <a:cs typeface="Arial"/>
              </a:rPr>
              <a:t> </a:t>
            </a:r>
            <a:r>
              <a:rPr sz="1400" spc="75" dirty="0">
                <a:solidFill>
                  <a:srgbClr val="494949"/>
                </a:solidFill>
                <a:latin typeface="Arial"/>
                <a:cs typeface="Arial"/>
              </a:rPr>
              <a:t>on</a:t>
            </a:r>
            <a:r>
              <a:rPr sz="1400" spc="35" dirty="0">
                <a:solidFill>
                  <a:srgbClr val="494949"/>
                </a:solidFill>
                <a:latin typeface="Arial"/>
                <a:cs typeface="Arial"/>
              </a:rPr>
              <a:t> </a:t>
            </a:r>
            <a:r>
              <a:rPr sz="1400" spc="60" dirty="0">
                <a:solidFill>
                  <a:srgbClr val="494949"/>
                </a:solidFill>
                <a:latin typeface="Arial"/>
                <a:cs typeface="Arial"/>
              </a:rPr>
              <a:t>the</a:t>
            </a:r>
            <a:r>
              <a:rPr sz="1400" spc="35" dirty="0">
                <a:solidFill>
                  <a:srgbClr val="494949"/>
                </a:solidFill>
                <a:latin typeface="Arial"/>
                <a:cs typeface="Arial"/>
              </a:rPr>
              <a:t> </a:t>
            </a:r>
            <a:r>
              <a:rPr sz="1400" spc="50" dirty="0">
                <a:solidFill>
                  <a:srgbClr val="494949"/>
                </a:solidFill>
                <a:latin typeface="Arial"/>
                <a:cs typeface="Arial"/>
              </a:rPr>
              <a:t>corner</a:t>
            </a:r>
            <a:r>
              <a:rPr sz="1400" spc="20" dirty="0">
                <a:solidFill>
                  <a:srgbClr val="494949"/>
                </a:solidFill>
                <a:latin typeface="Arial"/>
                <a:cs typeface="Arial"/>
              </a:rPr>
              <a:t> </a:t>
            </a:r>
            <a:r>
              <a:rPr sz="1400" spc="75" dirty="0">
                <a:solidFill>
                  <a:srgbClr val="494949"/>
                </a:solidFill>
                <a:latin typeface="Arial"/>
                <a:cs typeface="Arial"/>
              </a:rPr>
              <a:t>of</a:t>
            </a:r>
            <a:r>
              <a:rPr sz="1400" spc="20" dirty="0">
                <a:solidFill>
                  <a:srgbClr val="494949"/>
                </a:solidFill>
                <a:latin typeface="Arial"/>
                <a:cs typeface="Arial"/>
              </a:rPr>
              <a:t> </a:t>
            </a:r>
            <a:r>
              <a:rPr sz="1400" dirty="0">
                <a:solidFill>
                  <a:srgbClr val="494949"/>
                </a:solidFill>
                <a:latin typeface="Arial"/>
                <a:cs typeface="Arial"/>
              </a:rPr>
              <a:t>his</a:t>
            </a:r>
            <a:r>
              <a:rPr sz="1400" spc="15" dirty="0">
                <a:solidFill>
                  <a:srgbClr val="494949"/>
                </a:solidFill>
                <a:latin typeface="Arial"/>
                <a:cs typeface="Arial"/>
              </a:rPr>
              <a:t> </a:t>
            </a:r>
            <a:r>
              <a:rPr sz="1400" spc="-10" dirty="0">
                <a:solidFill>
                  <a:srgbClr val="494949"/>
                </a:solidFill>
                <a:latin typeface="Arial"/>
                <a:cs typeface="Arial"/>
              </a:rPr>
              <a:t>street…</a:t>
            </a:r>
            <a:endParaRPr sz="1400">
              <a:latin typeface="Arial"/>
              <a:cs typeface="Arial"/>
            </a:endParaRPr>
          </a:p>
          <a:p>
            <a:pPr>
              <a:lnSpc>
                <a:spcPct val="100000"/>
              </a:lnSpc>
              <a:buClr>
                <a:srgbClr val="494949"/>
              </a:buClr>
              <a:buFont typeface="Arial"/>
              <a:buAutoNum type="arabicPeriod"/>
            </a:pPr>
            <a:endParaRPr sz="1400">
              <a:latin typeface="Arial"/>
              <a:cs typeface="Arial"/>
            </a:endParaRPr>
          </a:p>
          <a:p>
            <a:pPr>
              <a:lnSpc>
                <a:spcPct val="100000"/>
              </a:lnSpc>
              <a:spcBef>
                <a:spcPts val="10"/>
              </a:spcBef>
              <a:buClr>
                <a:srgbClr val="494949"/>
              </a:buClr>
              <a:buFont typeface="Arial"/>
              <a:buAutoNum type="arabicPeriod"/>
            </a:pPr>
            <a:endParaRPr sz="1400">
              <a:latin typeface="Arial"/>
              <a:cs typeface="Arial"/>
            </a:endParaRPr>
          </a:p>
          <a:p>
            <a:pPr marL="355600" indent="-342900">
              <a:lnSpc>
                <a:spcPct val="100000"/>
              </a:lnSpc>
              <a:buAutoNum type="arabicPeriod"/>
              <a:tabLst>
                <a:tab pos="355600" algn="l"/>
              </a:tabLst>
            </a:pPr>
            <a:r>
              <a:rPr sz="1400" dirty="0">
                <a:solidFill>
                  <a:srgbClr val="494949"/>
                </a:solidFill>
                <a:latin typeface="Arial"/>
                <a:cs typeface="Arial"/>
              </a:rPr>
              <a:t>He</a:t>
            </a:r>
            <a:r>
              <a:rPr sz="1400" spc="60" dirty="0">
                <a:solidFill>
                  <a:srgbClr val="494949"/>
                </a:solidFill>
                <a:latin typeface="Arial"/>
                <a:cs typeface="Arial"/>
              </a:rPr>
              <a:t> </a:t>
            </a:r>
            <a:r>
              <a:rPr sz="1400" dirty="0">
                <a:solidFill>
                  <a:srgbClr val="494949"/>
                </a:solidFill>
                <a:latin typeface="Arial"/>
                <a:cs typeface="Arial"/>
              </a:rPr>
              <a:t>stands</a:t>
            </a:r>
            <a:r>
              <a:rPr sz="1400" spc="45" dirty="0">
                <a:solidFill>
                  <a:srgbClr val="494949"/>
                </a:solidFill>
                <a:latin typeface="Arial"/>
                <a:cs typeface="Arial"/>
              </a:rPr>
              <a:t> </a:t>
            </a:r>
            <a:r>
              <a:rPr sz="1400" spc="50" dirty="0">
                <a:solidFill>
                  <a:srgbClr val="494949"/>
                </a:solidFill>
                <a:latin typeface="Arial"/>
                <a:cs typeface="Arial"/>
              </a:rPr>
              <a:t>outside</a:t>
            </a:r>
            <a:r>
              <a:rPr sz="1400" spc="25" dirty="0">
                <a:solidFill>
                  <a:srgbClr val="494949"/>
                </a:solidFill>
                <a:latin typeface="Arial"/>
                <a:cs typeface="Arial"/>
              </a:rPr>
              <a:t> </a:t>
            </a:r>
            <a:r>
              <a:rPr sz="1400" spc="65" dirty="0">
                <a:solidFill>
                  <a:srgbClr val="494949"/>
                </a:solidFill>
                <a:latin typeface="Arial"/>
                <a:cs typeface="Arial"/>
              </a:rPr>
              <a:t>the</a:t>
            </a:r>
            <a:r>
              <a:rPr sz="1400" spc="80" dirty="0">
                <a:solidFill>
                  <a:srgbClr val="494949"/>
                </a:solidFill>
                <a:latin typeface="Arial"/>
                <a:cs typeface="Arial"/>
              </a:rPr>
              <a:t> </a:t>
            </a:r>
            <a:r>
              <a:rPr sz="1400" dirty="0">
                <a:solidFill>
                  <a:srgbClr val="494949"/>
                </a:solidFill>
                <a:latin typeface="Arial"/>
                <a:cs typeface="Arial"/>
              </a:rPr>
              <a:t>cinema</a:t>
            </a:r>
            <a:r>
              <a:rPr sz="1400" spc="10" dirty="0">
                <a:solidFill>
                  <a:srgbClr val="494949"/>
                </a:solidFill>
                <a:latin typeface="Arial"/>
                <a:cs typeface="Arial"/>
              </a:rPr>
              <a:t> </a:t>
            </a:r>
            <a:r>
              <a:rPr sz="1400" spc="50" dirty="0">
                <a:solidFill>
                  <a:srgbClr val="494949"/>
                </a:solidFill>
                <a:latin typeface="Arial"/>
                <a:cs typeface="Arial"/>
              </a:rPr>
              <a:t>and</a:t>
            </a:r>
            <a:r>
              <a:rPr sz="1400" spc="45" dirty="0">
                <a:solidFill>
                  <a:srgbClr val="494949"/>
                </a:solidFill>
                <a:latin typeface="Arial"/>
                <a:cs typeface="Arial"/>
              </a:rPr>
              <a:t> </a:t>
            </a:r>
            <a:r>
              <a:rPr sz="1400" spc="-10" dirty="0">
                <a:solidFill>
                  <a:srgbClr val="494949"/>
                </a:solidFill>
                <a:latin typeface="Arial"/>
                <a:cs typeface="Arial"/>
              </a:rPr>
              <a:t>waits…</a:t>
            </a:r>
            <a:endParaRPr sz="1400">
              <a:latin typeface="Arial"/>
              <a:cs typeface="Arial"/>
            </a:endParaRPr>
          </a:p>
          <a:p>
            <a:pPr>
              <a:lnSpc>
                <a:spcPct val="100000"/>
              </a:lnSpc>
              <a:buClr>
                <a:srgbClr val="494949"/>
              </a:buClr>
              <a:buFont typeface="Arial"/>
              <a:buAutoNum type="arabicPeriod"/>
            </a:pPr>
            <a:endParaRPr sz="1400">
              <a:latin typeface="Arial"/>
              <a:cs typeface="Arial"/>
            </a:endParaRPr>
          </a:p>
          <a:p>
            <a:pPr>
              <a:lnSpc>
                <a:spcPct val="100000"/>
              </a:lnSpc>
              <a:spcBef>
                <a:spcPts val="10"/>
              </a:spcBef>
              <a:buClr>
                <a:srgbClr val="494949"/>
              </a:buClr>
              <a:buFont typeface="Arial"/>
              <a:buAutoNum type="arabicPeriod"/>
            </a:pPr>
            <a:endParaRPr sz="1400">
              <a:latin typeface="Arial"/>
              <a:cs typeface="Arial"/>
            </a:endParaRPr>
          </a:p>
          <a:p>
            <a:pPr marL="355600" indent="-342900">
              <a:lnSpc>
                <a:spcPct val="100000"/>
              </a:lnSpc>
              <a:buAutoNum type="arabicPeriod"/>
              <a:tabLst>
                <a:tab pos="355600" algn="l"/>
              </a:tabLst>
            </a:pPr>
            <a:r>
              <a:rPr sz="1400" dirty="0">
                <a:solidFill>
                  <a:srgbClr val="494949"/>
                </a:solidFill>
                <a:latin typeface="Arial"/>
                <a:cs typeface="Arial"/>
              </a:rPr>
              <a:t>Erin</a:t>
            </a:r>
            <a:r>
              <a:rPr sz="1400" spc="30" dirty="0">
                <a:solidFill>
                  <a:srgbClr val="494949"/>
                </a:solidFill>
                <a:latin typeface="Arial"/>
                <a:cs typeface="Arial"/>
              </a:rPr>
              <a:t> </a:t>
            </a:r>
            <a:r>
              <a:rPr sz="1400" dirty="0">
                <a:solidFill>
                  <a:srgbClr val="494949"/>
                </a:solidFill>
                <a:latin typeface="Arial"/>
                <a:cs typeface="Arial"/>
              </a:rPr>
              <a:t>likes</a:t>
            </a:r>
            <a:r>
              <a:rPr sz="1400" spc="10" dirty="0">
                <a:solidFill>
                  <a:srgbClr val="494949"/>
                </a:solidFill>
                <a:latin typeface="Arial"/>
                <a:cs typeface="Arial"/>
              </a:rPr>
              <a:t> </a:t>
            </a:r>
            <a:r>
              <a:rPr sz="1400" spc="85" dirty="0">
                <a:solidFill>
                  <a:srgbClr val="494949"/>
                </a:solidFill>
                <a:latin typeface="Arial"/>
                <a:cs typeface="Arial"/>
              </a:rPr>
              <a:t>horror</a:t>
            </a:r>
            <a:r>
              <a:rPr sz="1400" spc="35" dirty="0">
                <a:solidFill>
                  <a:srgbClr val="494949"/>
                </a:solidFill>
                <a:latin typeface="Arial"/>
                <a:cs typeface="Arial"/>
              </a:rPr>
              <a:t> </a:t>
            </a:r>
            <a:r>
              <a:rPr sz="1400" spc="55" dirty="0">
                <a:solidFill>
                  <a:srgbClr val="494949"/>
                </a:solidFill>
                <a:latin typeface="Arial"/>
                <a:cs typeface="Arial"/>
              </a:rPr>
              <a:t>films</a:t>
            </a:r>
            <a:r>
              <a:rPr sz="1400" spc="15" dirty="0">
                <a:solidFill>
                  <a:srgbClr val="494949"/>
                </a:solidFill>
                <a:latin typeface="Arial"/>
                <a:cs typeface="Arial"/>
              </a:rPr>
              <a:t> </a:t>
            </a:r>
            <a:r>
              <a:rPr sz="1400" spc="50" dirty="0">
                <a:solidFill>
                  <a:srgbClr val="494949"/>
                </a:solidFill>
                <a:latin typeface="Arial"/>
                <a:cs typeface="Arial"/>
              </a:rPr>
              <a:t>and </a:t>
            </a:r>
            <a:r>
              <a:rPr sz="1400" dirty="0">
                <a:solidFill>
                  <a:srgbClr val="494949"/>
                </a:solidFill>
                <a:latin typeface="Arial"/>
                <a:cs typeface="Arial"/>
              </a:rPr>
              <a:t>comedies </a:t>
            </a:r>
            <a:r>
              <a:rPr sz="1400" spc="-20" dirty="0">
                <a:solidFill>
                  <a:srgbClr val="494949"/>
                </a:solidFill>
                <a:latin typeface="Arial"/>
                <a:cs typeface="Arial"/>
              </a:rPr>
              <a:t>too…</a:t>
            </a:r>
            <a:endParaRPr sz="1400">
              <a:latin typeface="Arial"/>
              <a:cs typeface="Arial"/>
            </a:endParaRPr>
          </a:p>
        </p:txBody>
      </p:sp>
      <p:sp>
        <p:nvSpPr>
          <p:cNvPr id="15" name="object 15"/>
          <p:cNvSpPr txBox="1"/>
          <p:nvPr/>
        </p:nvSpPr>
        <p:spPr>
          <a:xfrm>
            <a:off x="2157729" y="3951477"/>
            <a:ext cx="6376035" cy="2151380"/>
          </a:xfrm>
          <a:prstGeom prst="rect">
            <a:avLst/>
          </a:prstGeom>
        </p:spPr>
        <p:txBody>
          <a:bodyPr vert="horz" wrap="square" lIns="0" tIns="12700" rIns="0" bIns="0" rtlCol="0">
            <a:spAutoFit/>
          </a:bodyPr>
          <a:lstStyle/>
          <a:p>
            <a:pPr marL="363220" indent="-343535">
              <a:lnSpc>
                <a:spcPct val="100000"/>
              </a:lnSpc>
              <a:spcBef>
                <a:spcPts val="100"/>
              </a:spcBef>
              <a:buAutoNum type="alphaLcPeriod"/>
              <a:tabLst>
                <a:tab pos="363220" algn="l"/>
              </a:tabLst>
            </a:pPr>
            <a:r>
              <a:rPr sz="1400" spc="50" dirty="0">
                <a:solidFill>
                  <a:srgbClr val="494949"/>
                </a:solidFill>
                <a:latin typeface="Arial"/>
                <a:cs typeface="Arial"/>
              </a:rPr>
              <a:t>It</a:t>
            </a:r>
            <a:r>
              <a:rPr sz="1400" spc="-10" dirty="0">
                <a:solidFill>
                  <a:srgbClr val="494949"/>
                </a:solidFill>
                <a:latin typeface="Arial"/>
                <a:cs typeface="Arial"/>
              </a:rPr>
              <a:t> </a:t>
            </a:r>
            <a:r>
              <a:rPr sz="1400" dirty="0">
                <a:solidFill>
                  <a:srgbClr val="494949"/>
                </a:solidFill>
                <a:latin typeface="Arial"/>
                <a:cs typeface="Arial"/>
              </a:rPr>
              <a:t>is</a:t>
            </a:r>
            <a:r>
              <a:rPr sz="1400" spc="-10" dirty="0">
                <a:solidFill>
                  <a:srgbClr val="494949"/>
                </a:solidFill>
                <a:latin typeface="Arial"/>
                <a:cs typeface="Arial"/>
              </a:rPr>
              <a:t> </a:t>
            </a:r>
            <a:r>
              <a:rPr sz="1400" dirty="0">
                <a:solidFill>
                  <a:srgbClr val="494949"/>
                </a:solidFill>
                <a:latin typeface="Arial"/>
                <a:cs typeface="Arial"/>
              </a:rPr>
              <a:t>Saturday</a:t>
            </a:r>
            <a:r>
              <a:rPr sz="1400" spc="-25" dirty="0">
                <a:solidFill>
                  <a:srgbClr val="494949"/>
                </a:solidFill>
                <a:latin typeface="Arial"/>
                <a:cs typeface="Arial"/>
              </a:rPr>
              <a:t> </a:t>
            </a:r>
            <a:r>
              <a:rPr sz="1400" spc="55" dirty="0">
                <a:solidFill>
                  <a:srgbClr val="494949"/>
                </a:solidFill>
                <a:latin typeface="Arial"/>
                <a:cs typeface="Arial"/>
              </a:rPr>
              <a:t>night</a:t>
            </a:r>
            <a:r>
              <a:rPr sz="1400" spc="-15" dirty="0">
                <a:solidFill>
                  <a:srgbClr val="494949"/>
                </a:solidFill>
                <a:latin typeface="Arial"/>
                <a:cs typeface="Arial"/>
              </a:rPr>
              <a:t> </a:t>
            </a:r>
            <a:r>
              <a:rPr sz="1400" spc="50" dirty="0">
                <a:solidFill>
                  <a:srgbClr val="494949"/>
                </a:solidFill>
                <a:latin typeface="Arial"/>
                <a:cs typeface="Arial"/>
              </a:rPr>
              <a:t>and</a:t>
            </a:r>
            <a:r>
              <a:rPr sz="1400" spc="-5" dirty="0">
                <a:solidFill>
                  <a:srgbClr val="494949"/>
                </a:solidFill>
                <a:latin typeface="Arial"/>
                <a:cs typeface="Arial"/>
              </a:rPr>
              <a:t> </a:t>
            </a:r>
            <a:r>
              <a:rPr sz="1400" spc="55" dirty="0">
                <a:solidFill>
                  <a:srgbClr val="494949"/>
                </a:solidFill>
                <a:latin typeface="Arial"/>
                <a:cs typeface="Arial"/>
              </a:rPr>
              <a:t>there</a:t>
            </a:r>
            <a:r>
              <a:rPr sz="1400" spc="-10" dirty="0">
                <a:solidFill>
                  <a:srgbClr val="494949"/>
                </a:solidFill>
                <a:latin typeface="Arial"/>
                <a:cs typeface="Arial"/>
              </a:rPr>
              <a:t> </a:t>
            </a:r>
            <a:r>
              <a:rPr sz="1400" dirty="0">
                <a:solidFill>
                  <a:srgbClr val="494949"/>
                </a:solidFill>
                <a:latin typeface="Arial"/>
                <a:cs typeface="Arial"/>
              </a:rPr>
              <a:t>is</a:t>
            </a:r>
            <a:r>
              <a:rPr sz="1400" spc="-15" dirty="0">
                <a:solidFill>
                  <a:srgbClr val="494949"/>
                </a:solidFill>
                <a:latin typeface="Arial"/>
                <a:cs typeface="Arial"/>
              </a:rPr>
              <a:t> </a:t>
            </a:r>
            <a:r>
              <a:rPr sz="1400" dirty="0">
                <a:solidFill>
                  <a:srgbClr val="494949"/>
                </a:solidFill>
                <a:latin typeface="Arial"/>
                <a:cs typeface="Arial"/>
              </a:rPr>
              <a:t>a </a:t>
            </a:r>
            <a:r>
              <a:rPr sz="1400" spc="50" dirty="0">
                <a:solidFill>
                  <a:srgbClr val="494949"/>
                </a:solidFill>
                <a:latin typeface="Arial"/>
                <a:cs typeface="Arial"/>
              </a:rPr>
              <a:t>crowd</a:t>
            </a:r>
            <a:r>
              <a:rPr sz="1400" spc="-30" dirty="0">
                <a:solidFill>
                  <a:srgbClr val="494949"/>
                </a:solidFill>
                <a:latin typeface="Arial"/>
                <a:cs typeface="Arial"/>
              </a:rPr>
              <a:t> </a:t>
            </a:r>
            <a:r>
              <a:rPr sz="1400" spc="-10" dirty="0">
                <a:solidFill>
                  <a:srgbClr val="494949"/>
                </a:solidFill>
                <a:latin typeface="Arial"/>
                <a:cs typeface="Arial"/>
              </a:rPr>
              <a:t>outside.</a:t>
            </a:r>
            <a:endParaRPr sz="1400">
              <a:latin typeface="Arial"/>
              <a:cs typeface="Arial"/>
            </a:endParaRPr>
          </a:p>
          <a:p>
            <a:pPr>
              <a:lnSpc>
                <a:spcPct val="100000"/>
              </a:lnSpc>
              <a:buClr>
                <a:srgbClr val="494949"/>
              </a:buClr>
              <a:buFont typeface="Arial"/>
              <a:buAutoNum type="alphaLcPeriod"/>
            </a:pPr>
            <a:endParaRPr sz="1400">
              <a:latin typeface="Arial"/>
              <a:cs typeface="Arial"/>
            </a:endParaRPr>
          </a:p>
          <a:p>
            <a:pPr>
              <a:lnSpc>
                <a:spcPct val="100000"/>
              </a:lnSpc>
              <a:spcBef>
                <a:spcPts val="120"/>
              </a:spcBef>
              <a:buClr>
                <a:srgbClr val="494949"/>
              </a:buClr>
              <a:buFont typeface="Arial"/>
              <a:buAutoNum type="alphaLcPeriod"/>
            </a:pPr>
            <a:endParaRPr sz="1400">
              <a:latin typeface="Arial"/>
              <a:cs typeface="Arial"/>
            </a:endParaRPr>
          </a:p>
          <a:p>
            <a:pPr marL="354965" indent="-342265">
              <a:lnSpc>
                <a:spcPct val="100000"/>
              </a:lnSpc>
              <a:buAutoNum type="alphaLcPeriod"/>
              <a:tabLst>
                <a:tab pos="354965" algn="l"/>
              </a:tabLst>
            </a:pPr>
            <a:r>
              <a:rPr sz="1400" spc="90" dirty="0">
                <a:solidFill>
                  <a:srgbClr val="494949"/>
                </a:solidFill>
                <a:latin typeface="Arial"/>
                <a:cs typeface="Arial"/>
              </a:rPr>
              <a:t>but</a:t>
            </a:r>
            <a:r>
              <a:rPr sz="1400" spc="-15" dirty="0">
                <a:solidFill>
                  <a:srgbClr val="494949"/>
                </a:solidFill>
                <a:latin typeface="Arial"/>
                <a:cs typeface="Arial"/>
              </a:rPr>
              <a:t> </a:t>
            </a:r>
            <a:r>
              <a:rPr sz="1400" spc="65" dirty="0">
                <a:solidFill>
                  <a:srgbClr val="494949"/>
                </a:solidFill>
                <a:latin typeface="Arial"/>
                <a:cs typeface="Arial"/>
              </a:rPr>
              <a:t>her</a:t>
            </a:r>
            <a:r>
              <a:rPr sz="1400" spc="-25" dirty="0">
                <a:solidFill>
                  <a:srgbClr val="494949"/>
                </a:solidFill>
                <a:latin typeface="Arial"/>
                <a:cs typeface="Arial"/>
              </a:rPr>
              <a:t> </a:t>
            </a:r>
            <a:r>
              <a:rPr sz="1400" spc="55" dirty="0">
                <a:solidFill>
                  <a:srgbClr val="494949"/>
                </a:solidFill>
                <a:latin typeface="Arial"/>
                <a:cs typeface="Arial"/>
              </a:rPr>
              <a:t>favourite</a:t>
            </a:r>
            <a:r>
              <a:rPr sz="1400" spc="-40" dirty="0">
                <a:solidFill>
                  <a:srgbClr val="494949"/>
                </a:solidFill>
                <a:latin typeface="Arial"/>
                <a:cs typeface="Arial"/>
              </a:rPr>
              <a:t> </a:t>
            </a:r>
            <a:r>
              <a:rPr sz="1400" dirty="0">
                <a:solidFill>
                  <a:srgbClr val="494949"/>
                </a:solidFill>
                <a:latin typeface="Arial"/>
                <a:cs typeface="Arial"/>
              </a:rPr>
              <a:t>is</a:t>
            </a:r>
            <a:r>
              <a:rPr sz="1400" spc="-30" dirty="0">
                <a:solidFill>
                  <a:srgbClr val="494949"/>
                </a:solidFill>
                <a:latin typeface="Arial"/>
                <a:cs typeface="Arial"/>
              </a:rPr>
              <a:t> </a:t>
            </a:r>
            <a:r>
              <a:rPr sz="1400" dirty="0">
                <a:solidFill>
                  <a:srgbClr val="494949"/>
                </a:solidFill>
                <a:latin typeface="Arial"/>
                <a:cs typeface="Arial"/>
              </a:rPr>
              <a:t>science</a:t>
            </a:r>
            <a:r>
              <a:rPr sz="1400" spc="-55" dirty="0">
                <a:solidFill>
                  <a:srgbClr val="494949"/>
                </a:solidFill>
                <a:latin typeface="Arial"/>
                <a:cs typeface="Arial"/>
              </a:rPr>
              <a:t> </a:t>
            </a:r>
            <a:r>
              <a:rPr sz="1400" spc="-10" dirty="0">
                <a:solidFill>
                  <a:srgbClr val="494949"/>
                </a:solidFill>
                <a:latin typeface="Arial"/>
                <a:cs typeface="Arial"/>
              </a:rPr>
              <a:t>fiction.</a:t>
            </a:r>
            <a:endParaRPr sz="1400">
              <a:latin typeface="Arial"/>
              <a:cs typeface="Arial"/>
            </a:endParaRPr>
          </a:p>
          <a:p>
            <a:pPr>
              <a:lnSpc>
                <a:spcPct val="100000"/>
              </a:lnSpc>
              <a:buClr>
                <a:srgbClr val="494949"/>
              </a:buClr>
              <a:buFont typeface="Arial"/>
              <a:buAutoNum type="alphaLcPeriod"/>
            </a:pPr>
            <a:endParaRPr sz="1400">
              <a:latin typeface="Arial"/>
              <a:cs typeface="Arial"/>
            </a:endParaRPr>
          </a:p>
          <a:p>
            <a:pPr>
              <a:lnSpc>
                <a:spcPct val="100000"/>
              </a:lnSpc>
              <a:spcBef>
                <a:spcPts val="114"/>
              </a:spcBef>
              <a:buClr>
                <a:srgbClr val="494949"/>
              </a:buClr>
              <a:buFont typeface="Arial"/>
              <a:buAutoNum type="alphaLcPeriod"/>
            </a:pPr>
            <a:endParaRPr sz="1400">
              <a:latin typeface="Arial"/>
              <a:cs typeface="Arial"/>
            </a:endParaRPr>
          </a:p>
          <a:p>
            <a:pPr marL="354965" indent="-342265">
              <a:lnSpc>
                <a:spcPct val="100000"/>
              </a:lnSpc>
              <a:spcBef>
                <a:spcPts val="5"/>
              </a:spcBef>
              <a:buAutoNum type="alphaLcPeriod"/>
              <a:tabLst>
                <a:tab pos="354965" algn="l"/>
              </a:tabLst>
            </a:pPr>
            <a:r>
              <a:rPr sz="1400" spc="50" dirty="0">
                <a:solidFill>
                  <a:srgbClr val="494949"/>
                </a:solidFill>
                <a:latin typeface="Arial"/>
                <a:cs typeface="Arial"/>
              </a:rPr>
              <a:t>It</a:t>
            </a:r>
            <a:r>
              <a:rPr sz="1400" spc="20" dirty="0">
                <a:solidFill>
                  <a:srgbClr val="494949"/>
                </a:solidFill>
                <a:latin typeface="Arial"/>
                <a:cs typeface="Arial"/>
              </a:rPr>
              <a:t> </a:t>
            </a:r>
            <a:r>
              <a:rPr sz="1400" dirty="0">
                <a:solidFill>
                  <a:srgbClr val="494949"/>
                </a:solidFill>
                <a:latin typeface="Arial"/>
                <a:cs typeface="Arial"/>
              </a:rPr>
              <a:t>is</a:t>
            </a:r>
            <a:r>
              <a:rPr sz="1400" spc="20" dirty="0">
                <a:solidFill>
                  <a:srgbClr val="494949"/>
                </a:solidFill>
                <a:latin typeface="Arial"/>
                <a:cs typeface="Arial"/>
              </a:rPr>
              <a:t> </a:t>
            </a:r>
            <a:r>
              <a:rPr sz="1400" dirty="0">
                <a:solidFill>
                  <a:srgbClr val="494949"/>
                </a:solidFill>
                <a:latin typeface="Arial"/>
                <a:cs typeface="Arial"/>
              </a:rPr>
              <a:t>taking</a:t>
            </a:r>
            <a:r>
              <a:rPr sz="1400" spc="15" dirty="0">
                <a:solidFill>
                  <a:srgbClr val="494949"/>
                </a:solidFill>
                <a:latin typeface="Arial"/>
                <a:cs typeface="Arial"/>
              </a:rPr>
              <a:t> </a:t>
            </a:r>
            <a:r>
              <a:rPr sz="1400" dirty="0">
                <a:solidFill>
                  <a:srgbClr val="494949"/>
                </a:solidFill>
                <a:latin typeface="Arial"/>
                <a:cs typeface="Arial"/>
              </a:rPr>
              <a:t>a</a:t>
            </a:r>
            <a:r>
              <a:rPr sz="1400" spc="30" dirty="0">
                <a:solidFill>
                  <a:srgbClr val="494949"/>
                </a:solidFill>
                <a:latin typeface="Arial"/>
                <a:cs typeface="Arial"/>
              </a:rPr>
              <a:t> </a:t>
            </a:r>
            <a:r>
              <a:rPr sz="1400" dirty="0">
                <a:solidFill>
                  <a:srgbClr val="494949"/>
                </a:solidFill>
                <a:latin typeface="Arial"/>
                <a:cs typeface="Arial"/>
              </a:rPr>
              <a:t>long</a:t>
            </a:r>
            <a:r>
              <a:rPr sz="1400" spc="10" dirty="0">
                <a:solidFill>
                  <a:srgbClr val="494949"/>
                </a:solidFill>
                <a:latin typeface="Arial"/>
                <a:cs typeface="Arial"/>
              </a:rPr>
              <a:t> </a:t>
            </a:r>
            <a:r>
              <a:rPr sz="1400" spc="70" dirty="0">
                <a:solidFill>
                  <a:srgbClr val="494949"/>
                </a:solidFill>
                <a:latin typeface="Arial"/>
                <a:cs typeface="Arial"/>
              </a:rPr>
              <a:t>time</a:t>
            </a:r>
            <a:r>
              <a:rPr sz="1400" spc="25" dirty="0">
                <a:solidFill>
                  <a:srgbClr val="494949"/>
                </a:solidFill>
                <a:latin typeface="Arial"/>
                <a:cs typeface="Arial"/>
              </a:rPr>
              <a:t> </a:t>
            </a:r>
            <a:r>
              <a:rPr sz="1400" dirty="0">
                <a:solidFill>
                  <a:srgbClr val="494949"/>
                </a:solidFill>
                <a:latin typeface="Arial"/>
                <a:cs typeface="Arial"/>
              </a:rPr>
              <a:t>because</a:t>
            </a:r>
            <a:r>
              <a:rPr sz="1400" spc="-5" dirty="0">
                <a:solidFill>
                  <a:srgbClr val="494949"/>
                </a:solidFill>
                <a:latin typeface="Arial"/>
                <a:cs typeface="Arial"/>
              </a:rPr>
              <a:t> </a:t>
            </a:r>
            <a:r>
              <a:rPr sz="1400" dirty="0">
                <a:solidFill>
                  <a:srgbClr val="494949"/>
                </a:solidFill>
                <a:latin typeface="Arial"/>
                <a:cs typeface="Arial"/>
              </a:rPr>
              <a:t>he</a:t>
            </a:r>
            <a:r>
              <a:rPr sz="1400" spc="30" dirty="0">
                <a:solidFill>
                  <a:srgbClr val="494949"/>
                </a:solidFill>
                <a:latin typeface="Arial"/>
                <a:cs typeface="Arial"/>
              </a:rPr>
              <a:t> </a:t>
            </a:r>
            <a:r>
              <a:rPr sz="1400" dirty="0">
                <a:solidFill>
                  <a:srgbClr val="494949"/>
                </a:solidFill>
                <a:latin typeface="Arial"/>
                <a:cs typeface="Arial"/>
              </a:rPr>
              <a:t>is </a:t>
            </a:r>
            <a:r>
              <a:rPr sz="1400" spc="45" dirty="0">
                <a:solidFill>
                  <a:srgbClr val="494949"/>
                </a:solidFill>
                <a:latin typeface="Arial"/>
                <a:cs typeface="Arial"/>
              </a:rPr>
              <a:t>nervous</a:t>
            </a:r>
            <a:r>
              <a:rPr sz="1400" spc="5" dirty="0">
                <a:solidFill>
                  <a:srgbClr val="494949"/>
                </a:solidFill>
                <a:latin typeface="Arial"/>
                <a:cs typeface="Arial"/>
              </a:rPr>
              <a:t> </a:t>
            </a:r>
            <a:r>
              <a:rPr sz="1400" spc="70" dirty="0">
                <a:solidFill>
                  <a:srgbClr val="494949"/>
                </a:solidFill>
                <a:latin typeface="Arial"/>
                <a:cs typeface="Arial"/>
              </a:rPr>
              <a:t>about</a:t>
            </a:r>
            <a:r>
              <a:rPr sz="1400" spc="20" dirty="0">
                <a:solidFill>
                  <a:srgbClr val="494949"/>
                </a:solidFill>
                <a:latin typeface="Arial"/>
                <a:cs typeface="Arial"/>
              </a:rPr>
              <a:t> </a:t>
            </a:r>
            <a:r>
              <a:rPr sz="1400" spc="55" dirty="0">
                <a:solidFill>
                  <a:srgbClr val="494949"/>
                </a:solidFill>
                <a:latin typeface="Arial"/>
                <a:cs typeface="Arial"/>
              </a:rPr>
              <a:t>meeting</a:t>
            </a:r>
            <a:r>
              <a:rPr sz="1400" spc="5" dirty="0">
                <a:solidFill>
                  <a:srgbClr val="494949"/>
                </a:solidFill>
                <a:latin typeface="Arial"/>
                <a:cs typeface="Arial"/>
              </a:rPr>
              <a:t> </a:t>
            </a:r>
            <a:r>
              <a:rPr sz="1400" dirty="0">
                <a:solidFill>
                  <a:srgbClr val="494949"/>
                </a:solidFill>
                <a:latin typeface="Arial"/>
                <a:cs typeface="Arial"/>
              </a:rPr>
              <a:t>Erin</a:t>
            </a:r>
            <a:r>
              <a:rPr sz="1400" spc="15" dirty="0">
                <a:solidFill>
                  <a:srgbClr val="494949"/>
                </a:solidFill>
                <a:latin typeface="Arial"/>
                <a:cs typeface="Arial"/>
              </a:rPr>
              <a:t> </a:t>
            </a:r>
            <a:r>
              <a:rPr sz="1400" spc="45" dirty="0">
                <a:solidFill>
                  <a:srgbClr val="494949"/>
                </a:solidFill>
                <a:latin typeface="Arial"/>
                <a:cs typeface="Arial"/>
              </a:rPr>
              <a:t>tonight.</a:t>
            </a:r>
            <a:endParaRPr sz="1400">
              <a:latin typeface="Arial"/>
              <a:cs typeface="Arial"/>
            </a:endParaRPr>
          </a:p>
          <a:p>
            <a:pPr>
              <a:lnSpc>
                <a:spcPct val="100000"/>
              </a:lnSpc>
              <a:buClr>
                <a:srgbClr val="494949"/>
              </a:buClr>
              <a:buFont typeface="Arial"/>
              <a:buAutoNum type="alphaLcPeriod"/>
            </a:pPr>
            <a:endParaRPr sz="1400">
              <a:latin typeface="Arial"/>
              <a:cs typeface="Arial"/>
            </a:endParaRPr>
          </a:p>
          <a:p>
            <a:pPr>
              <a:lnSpc>
                <a:spcPct val="100000"/>
              </a:lnSpc>
              <a:spcBef>
                <a:spcPts val="114"/>
              </a:spcBef>
              <a:buClr>
                <a:srgbClr val="494949"/>
              </a:buClr>
              <a:buFont typeface="Arial"/>
              <a:buAutoNum type="alphaLcPeriod"/>
            </a:pPr>
            <a:endParaRPr sz="1400">
              <a:latin typeface="Arial"/>
              <a:cs typeface="Arial"/>
            </a:endParaRPr>
          </a:p>
          <a:p>
            <a:pPr marL="354965" indent="-342265">
              <a:lnSpc>
                <a:spcPct val="100000"/>
              </a:lnSpc>
              <a:buAutoNum type="alphaLcPeriod"/>
              <a:tabLst>
                <a:tab pos="354965" algn="l"/>
              </a:tabLst>
            </a:pPr>
            <a:r>
              <a:rPr sz="1400" dirty="0">
                <a:solidFill>
                  <a:srgbClr val="494949"/>
                </a:solidFill>
                <a:latin typeface="Arial"/>
                <a:cs typeface="Arial"/>
              </a:rPr>
              <a:t>He</a:t>
            </a:r>
            <a:r>
              <a:rPr sz="1400" spc="30" dirty="0">
                <a:solidFill>
                  <a:srgbClr val="494949"/>
                </a:solidFill>
                <a:latin typeface="Arial"/>
                <a:cs typeface="Arial"/>
              </a:rPr>
              <a:t> </a:t>
            </a:r>
            <a:r>
              <a:rPr sz="1400" dirty="0">
                <a:solidFill>
                  <a:srgbClr val="494949"/>
                </a:solidFill>
                <a:latin typeface="Arial"/>
                <a:cs typeface="Arial"/>
              </a:rPr>
              <a:t>looks</a:t>
            </a:r>
            <a:r>
              <a:rPr sz="1400" spc="25" dirty="0">
                <a:solidFill>
                  <a:srgbClr val="494949"/>
                </a:solidFill>
                <a:latin typeface="Arial"/>
                <a:cs typeface="Arial"/>
              </a:rPr>
              <a:t> </a:t>
            </a:r>
            <a:r>
              <a:rPr sz="1400" spc="50" dirty="0">
                <a:solidFill>
                  <a:srgbClr val="494949"/>
                </a:solidFill>
                <a:latin typeface="Arial"/>
                <a:cs typeface="Arial"/>
              </a:rPr>
              <a:t>at</a:t>
            </a:r>
            <a:r>
              <a:rPr sz="1400" spc="35" dirty="0">
                <a:solidFill>
                  <a:srgbClr val="494949"/>
                </a:solidFill>
                <a:latin typeface="Arial"/>
                <a:cs typeface="Arial"/>
              </a:rPr>
              <a:t> </a:t>
            </a:r>
            <a:r>
              <a:rPr sz="1400" spc="60" dirty="0">
                <a:solidFill>
                  <a:srgbClr val="494949"/>
                </a:solidFill>
                <a:latin typeface="Arial"/>
                <a:cs typeface="Arial"/>
              </a:rPr>
              <a:t>the</a:t>
            </a:r>
            <a:r>
              <a:rPr sz="1400" spc="45" dirty="0">
                <a:solidFill>
                  <a:srgbClr val="494949"/>
                </a:solidFill>
                <a:latin typeface="Arial"/>
                <a:cs typeface="Arial"/>
              </a:rPr>
              <a:t> </a:t>
            </a:r>
            <a:r>
              <a:rPr sz="1400" spc="55" dirty="0">
                <a:solidFill>
                  <a:srgbClr val="494949"/>
                </a:solidFill>
                <a:latin typeface="Arial"/>
                <a:cs typeface="Arial"/>
              </a:rPr>
              <a:t>films</a:t>
            </a:r>
            <a:r>
              <a:rPr sz="1400" spc="35" dirty="0">
                <a:solidFill>
                  <a:srgbClr val="494949"/>
                </a:solidFill>
                <a:latin typeface="Arial"/>
                <a:cs typeface="Arial"/>
              </a:rPr>
              <a:t> </a:t>
            </a:r>
            <a:r>
              <a:rPr sz="1400" spc="75" dirty="0">
                <a:solidFill>
                  <a:srgbClr val="494949"/>
                </a:solidFill>
                <a:latin typeface="Arial"/>
                <a:cs typeface="Arial"/>
              </a:rPr>
              <a:t>that</a:t>
            </a:r>
            <a:r>
              <a:rPr sz="1400" spc="10" dirty="0">
                <a:solidFill>
                  <a:srgbClr val="494949"/>
                </a:solidFill>
                <a:latin typeface="Arial"/>
                <a:cs typeface="Arial"/>
              </a:rPr>
              <a:t> </a:t>
            </a:r>
            <a:r>
              <a:rPr sz="1400" dirty="0">
                <a:solidFill>
                  <a:srgbClr val="494949"/>
                </a:solidFill>
                <a:latin typeface="Arial"/>
                <a:cs typeface="Arial"/>
              </a:rPr>
              <a:t>are</a:t>
            </a:r>
            <a:r>
              <a:rPr sz="1400" spc="25" dirty="0">
                <a:solidFill>
                  <a:srgbClr val="494949"/>
                </a:solidFill>
                <a:latin typeface="Arial"/>
                <a:cs typeface="Arial"/>
              </a:rPr>
              <a:t> </a:t>
            </a:r>
            <a:r>
              <a:rPr sz="1400" dirty="0">
                <a:solidFill>
                  <a:srgbClr val="494949"/>
                </a:solidFill>
                <a:latin typeface="Arial"/>
                <a:cs typeface="Arial"/>
              </a:rPr>
              <a:t>showing</a:t>
            </a:r>
            <a:r>
              <a:rPr sz="1400" spc="15" dirty="0">
                <a:solidFill>
                  <a:srgbClr val="494949"/>
                </a:solidFill>
                <a:latin typeface="Arial"/>
                <a:cs typeface="Arial"/>
              </a:rPr>
              <a:t> </a:t>
            </a:r>
            <a:r>
              <a:rPr sz="1400" spc="50" dirty="0">
                <a:solidFill>
                  <a:srgbClr val="494949"/>
                </a:solidFill>
                <a:latin typeface="Arial"/>
                <a:cs typeface="Arial"/>
              </a:rPr>
              <a:t>at</a:t>
            </a:r>
            <a:r>
              <a:rPr sz="1400" dirty="0">
                <a:solidFill>
                  <a:srgbClr val="494949"/>
                </a:solidFill>
                <a:latin typeface="Arial"/>
                <a:cs typeface="Arial"/>
              </a:rPr>
              <a:t> </a:t>
            </a:r>
            <a:r>
              <a:rPr sz="1400" spc="60" dirty="0">
                <a:solidFill>
                  <a:srgbClr val="494949"/>
                </a:solidFill>
                <a:latin typeface="Arial"/>
                <a:cs typeface="Arial"/>
              </a:rPr>
              <a:t>the</a:t>
            </a:r>
            <a:r>
              <a:rPr sz="1400" spc="40" dirty="0">
                <a:solidFill>
                  <a:srgbClr val="494949"/>
                </a:solidFill>
                <a:latin typeface="Arial"/>
                <a:cs typeface="Arial"/>
              </a:rPr>
              <a:t> </a:t>
            </a:r>
            <a:r>
              <a:rPr sz="1400" spc="-10" dirty="0">
                <a:solidFill>
                  <a:srgbClr val="494949"/>
                </a:solidFill>
                <a:latin typeface="Arial"/>
                <a:cs typeface="Arial"/>
              </a:rPr>
              <a:t>cinema.</a:t>
            </a:r>
            <a:endParaRPr sz="1400">
              <a:latin typeface="Arial"/>
              <a:cs typeface="Arial"/>
            </a:endParaRPr>
          </a:p>
        </p:txBody>
      </p:sp>
      <p:sp>
        <p:nvSpPr>
          <p:cNvPr id="16" name="object 16"/>
          <p:cNvSpPr txBox="1">
            <a:spLocks noGrp="1"/>
          </p:cNvSpPr>
          <p:nvPr>
            <p:ph type="title"/>
          </p:nvPr>
        </p:nvSpPr>
        <p:spPr>
          <a:xfrm>
            <a:off x="1534454" y="98315"/>
            <a:ext cx="5078183" cy="650511"/>
          </a:xfrm>
          <a:prstGeom prst="rect">
            <a:avLst/>
          </a:prstGeom>
          <a:solidFill>
            <a:schemeClr val="bg2"/>
          </a:solidFill>
        </p:spPr>
        <p:txBody>
          <a:bodyPr vert="horz" wrap="square" lIns="0" tIns="156540" rIns="0" bIns="0" rtlCol="0">
            <a:spAutoFit/>
          </a:bodyPr>
          <a:lstStyle/>
          <a:p>
            <a:pPr marL="173355">
              <a:lnSpc>
                <a:spcPct val="100000"/>
              </a:lnSpc>
              <a:spcBef>
                <a:spcPts val="95"/>
              </a:spcBef>
            </a:pPr>
            <a:r>
              <a:rPr spc="-100" dirty="0"/>
              <a:t>Match</a:t>
            </a:r>
            <a:r>
              <a:rPr spc="-120" dirty="0"/>
              <a:t> </a:t>
            </a:r>
            <a:r>
              <a:rPr spc="-70" dirty="0"/>
              <a:t>the</a:t>
            </a:r>
            <a:r>
              <a:rPr spc="-125" dirty="0"/>
              <a:t> </a:t>
            </a:r>
            <a:r>
              <a:rPr spc="-35" dirty="0"/>
              <a:t>sentences</a:t>
            </a:r>
          </a:p>
        </p:txBody>
      </p:sp>
      <p:sp>
        <p:nvSpPr>
          <p:cNvPr id="17" name="object 17"/>
          <p:cNvSpPr/>
          <p:nvPr/>
        </p:nvSpPr>
        <p:spPr>
          <a:xfrm>
            <a:off x="8744711" y="995172"/>
            <a:ext cx="391795" cy="5405755"/>
          </a:xfrm>
          <a:custGeom>
            <a:avLst/>
            <a:gdLst/>
            <a:ahLst/>
            <a:cxnLst/>
            <a:rect l="l" t="t" r="r" b="b"/>
            <a:pathLst>
              <a:path w="391795" h="5405755">
                <a:moveTo>
                  <a:pt x="391668" y="0"/>
                </a:moveTo>
                <a:lnTo>
                  <a:pt x="0" y="0"/>
                </a:lnTo>
                <a:lnTo>
                  <a:pt x="0" y="5405628"/>
                </a:lnTo>
                <a:lnTo>
                  <a:pt x="391668" y="5405628"/>
                </a:lnTo>
                <a:lnTo>
                  <a:pt x="391668" y="0"/>
                </a:lnTo>
                <a:close/>
              </a:path>
            </a:pathLst>
          </a:custGeom>
          <a:solidFill>
            <a:srgbClr val="FFFFFF"/>
          </a:solid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AA5FD-C02C-63A4-6800-1DE45B73BFCB}"/>
              </a:ext>
            </a:extLst>
          </p:cNvPr>
          <p:cNvSpPr txBox="1"/>
          <p:nvPr/>
        </p:nvSpPr>
        <p:spPr>
          <a:xfrm>
            <a:off x="838200" y="838200"/>
            <a:ext cx="7315200" cy="4401205"/>
          </a:xfrm>
          <a:prstGeom prst="rect">
            <a:avLst/>
          </a:prstGeom>
          <a:noFill/>
        </p:spPr>
        <p:txBody>
          <a:bodyPr wrap="square" rtlCol="0">
            <a:spAutoFit/>
          </a:bodyPr>
          <a:lstStyle/>
          <a:p>
            <a:r>
              <a:rPr lang="en-US" sz="2800" dirty="0"/>
              <a:t>In today’s lesson, we focused on reading a simple text about going out with friends. Students practiced discussing the content and expressing their opinions. </a:t>
            </a:r>
          </a:p>
          <a:p>
            <a:endParaRPr lang="en-US" sz="2800" dirty="0"/>
          </a:p>
          <a:p>
            <a:r>
              <a:rPr lang="en-US" sz="2800" dirty="0"/>
              <a:t>By the end of the lesson, students were able to give simple opinions on the characters in the text and their actions, enhancing both their reading comprehension and ability to share personal views in English.</a:t>
            </a:r>
            <a:endParaRPr lang="en-MY" sz="2800" dirty="0"/>
          </a:p>
        </p:txBody>
      </p:sp>
    </p:spTree>
    <p:extLst>
      <p:ext uri="{BB962C8B-B14F-4D97-AF65-F5344CB8AC3E}">
        <p14:creationId xmlns:p14="http://schemas.microsoft.com/office/powerpoint/2010/main" val="245498087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245</TotalTime>
  <Words>1120</Words>
  <Application>Microsoft Office PowerPoint</Application>
  <PresentationFormat>On-screen Show (4:3)</PresentationFormat>
  <Paragraphs>180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Black</vt:lpstr>
      <vt:lpstr>Gill Sans MT</vt:lpstr>
      <vt:lpstr>Times New Roman</vt:lpstr>
      <vt:lpstr>Gallery</vt:lpstr>
      <vt:lpstr>PowerPoint Presentation</vt:lpstr>
      <vt:lpstr>PowerPoint Presentation</vt:lpstr>
      <vt:lpstr>PowerPoint Presentation</vt:lpstr>
      <vt:lpstr>The big event</vt:lpstr>
      <vt:lpstr>What’s your favourite film genre?</vt:lpstr>
      <vt:lpstr>Reading</vt:lpstr>
      <vt:lpstr>Reading</vt:lpstr>
      <vt:lpstr>True or False?</vt:lpstr>
      <vt:lpstr>What are they watching?</vt:lpstr>
      <vt:lpstr>What’s your favourite film genre? Why?</vt:lpstr>
      <vt:lpstr>Reading</vt:lpstr>
      <vt:lpstr>Reading</vt:lpstr>
      <vt:lpstr>True or False</vt:lpstr>
      <vt:lpstr>Categorise these words</vt:lpstr>
      <vt:lpstr>Transform  the sentences from 3rd person singular  to 1st person singular</vt:lpstr>
      <vt:lpstr>Reading and speaking, </vt:lpstr>
      <vt:lpstr>Reading</vt:lpstr>
      <vt:lpstr>Choose the correct answer</vt:lpstr>
      <vt:lpstr>I love the cinema!</vt:lpstr>
      <vt:lpstr>Match the sentences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reading: I like science fiction films!</dc:title>
  <dc:subject>In this lesson, you will read a text related to the topic of the unit and practice the words and structures you have learned in context.</dc:subject>
  <dc:creator/>
  <cp:keywords>reading, cinema, film, movie, genre, science fiction, horror, comedy</cp:keywords>
  <cp:lastModifiedBy>Anthony Moorhouse</cp:lastModifiedBy>
  <cp:revision>4</cp:revision>
  <dcterms:created xsi:type="dcterms:W3CDTF">2024-09-30T12:35:14Z</dcterms:created>
  <dcterms:modified xsi:type="dcterms:W3CDTF">2024-10-03T18:50:26Z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2021-10-21T00:00:00Z</vt:filetime>
  </property>
  <property fmtid="{D5CDD505-2E9C-101B-9397-08002B2CF9AE}" pid="3" name="Creator">
    <vt:lpwstr>Microsoft® PowerPoint® for Microsoft 365</vt:lpwstr>
  </property>
  <property fmtid="{D5CDD505-2E9C-101B-9397-08002B2CF9AE}" pid="4" name="LastSaved">
    <vt:filetime>2024-09-30T00:00:00Z</vt:filetime>
  </property>
  <property fmtid="{D5CDD505-2E9C-101B-9397-08002B2CF9AE}" pid="5" name="Producer">
    <vt:lpwstr>3-Heights(TM) PDF Security Shell 4.8.25.2 (http://www.pdf-tools.com)</vt:lpwstr>
  </property>
</Properties>
</file>