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36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88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1" r:id="rId14"/>
    <p:sldId id="273" r:id="rId15"/>
    <p:sldId id="274" r:id="rId16"/>
    <p:sldId id="275" r:id="rId17"/>
    <p:sldId id="282" r:id="rId18"/>
    <p:sldId id="289" r:id="rId19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107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405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083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430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</p:spTree>
    <p:extLst>
      <p:ext uri="{BB962C8B-B14F-4D97-AF65-F5344CB8AC3E}">
        <p14:creationId xmlns:p14="http://schemas.microsoft.com/office/powerpoint/2010/main" val="2236047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</p:spTree>
    <p:extLst>
      <p:ext uri="{BB962C8B-B14F-4D97-AF65-F5344CB8AC3E}">
        <p14:creationId xmlns:p14="http://schemas.microsoft.com/office/powerpoint/2010/main" val="3117223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</p:spTree>
    <p:extLst>
      <p:ext uri="{BB962C8B-B14F-4D97-AF65-F5344CB8AC3E}">
        <p14:creationId xmlns:p14="http://schemas.microsoft.com/office/powerpoint/2010/main" val="3810646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327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471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</p:spTree>
    <p:extLst>
      <p:ext uri="{BB962C8B-B14F-4D97-AF65-F5344CB8AC3E}">
        <p14:creationId xmlns:p14="http://schemas.microsoft.com/office/powerpoint/2010/main" val="167130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68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lang="en-MY" spc="-25" smtClean="0"/>
              <a:t>‹#›</a:t>
            </a:fld>
            <a:endParaRPr lang="en-MY" spc="-25" dirty="0"/>
          </a:p>
        </p:txBody>
      </p:sp>
    </p:spTree>
    <p:extLst>
      <p:ext uri="{BB962C8B-B14F-4D97-AF65-F5344CB8AC3E}">
        <p14:creationId xmlns:p14="http://schemas.microsoft.com/office/powerpoint/2010/main" val="37316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MY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6012FD-74A8-4C91-B318-435CF2B7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193BA5C-B8F3-4972-BA54-014C48FAF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162BAB-C25E-4CE9-B87C-F118DC7E7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7BE6349-625C-03A0-0C6A-575C1DB319BA}"/>
              </a:ext>
            </a:extLst>
          </p:cNvPr>
          <p:cNvSpPr txBox="1"/>
          <p:nvPr/>
        </p:nvSpPr>
        <p:spPr>
          <a:xfrm>
            <a:off x="1088685" y="804520"/>
            <a:ext cx="264761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 cap="all">
                <a:latin typeface="+mj-lt"/>
                <a:ea typeface="+mj-ea"/>
                <a:cs typeface="+mj-cs"/>
              </a:rPr>
              <a:t>Can You Introduce Me To Your Friends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B93327-222A-4DAC-9163-371BF44CD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B461EB-6795-8C02-CD6E-2135525C76E1}"/>
              </a:ext>
            </a:extLst>
          </p:cNvPr>
          <p:cNvSpPr txBox="1"/>
          <p:nvPr/>
        </p:nvSpPr>
        <p:spPr>
          <a:xfrm>
            <a:off x="304801" y="2015732"/>
            <a:ext cx="3428778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b="1" dirty="0"/>
              <a:t>A2.1</a:t>
            </a:r>
          </a:p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b="1" dirty="0"/>
              <a:t>Reading</a:t>
            </a:r>
          </a:p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b="1" dirty="0"/>
              <a:t>18 PPT Slides</a:t>
            </a:r>
          </a:p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marL="131445" defTabSz="914400">
              <a:lnSpc>
                <a:spcPct val="110000"/>
              </a:lnSpc>
              <a:buClr>
                <a:schemeClr val="accent1"/>
              </a:buClr>
              <a:buSzPct val="100000"/>
              <a:tabLst>
                <a:tab pos="718185" algn="l"/>
              </a:tabLst>
            </a:pPr>
            <a:r>
              <a:rPr lang="en-US" sz="1700" b="1" dirty="0"/>
              <a:t>Read</a:t>
            </a:r>
            <a:r>
              <a:rPr lang="en-US" sz="1700" b="1" spc="-55" dirty="0"/>
              <a:t> </a:t>
            </a:r>
            <a:r>
              <a:rPr lang="en-US" sz="1700" b="1" dirty="0"/>
              <a:t>a</a:t>
            </a:r>
            <a:r>
              <a:rPr lang="en-US" sz="1700" b="1" spc="-70" dirty="0"/>
              <a:t> </a:t>
            </a:r>
            <a:r>
              <a:rPr lang="en-US" sz="1700" b="1" spc="55" dirty="0"/>
              <a:t>simple</a:t>
            </a:r>
            <a:r>
              <a:rPr lang="en-US" sz="1700" b="1" spc="-60" dirty="0"/>
              <a:t> </a:t>
            </a:r>
            <a:r>
              <a:rPr lang="en-US" sz="1700" b="1" spc="60" dirty="0"/>
              <a:t>text</a:t>
            </a:r>
            <a:r>
              <a:rPr lang="en-US" sz="1700" b="1" spc="-60" dirty="0"/>
              <a:t> </a:t>
            </a:r>
            <a:r>
              <a:rPr lang="en-US" sz="1700" b="1" spc="70" dirty="0"/>
              <a:t>about</a:t>
            </a:r>
            <a:r>
              <a:rPr lang="en-US" sz="1700" b="1" dirty="0"/>
              <a:t> </a:t>
            </a:r>
            <a:r>
              <a:rPr lang="en-US" sz="1700" b="1" spc="-10" dirty="0"/>
              <a:t>relationships.</a:t>
            </a:r>
            <a:endParaRPr lang="en-US" sz="1700" b="1" dirty="0"/>
          </a:p>
          <a:p>
            <a:pPr indent="-228600" defTabSz="914400">
              <a:lnSpc>
                <a:spcPct val="110000"/>
              </a:lnSpc>
              <a:spcBef>
                <a:spcPts val="95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marL="131445" marR="208279" defTabSz="914400">
              <a:lnSpc>
                <a:spcPct val="110000"/>
              </a:lnSpc>
              <a:buClr>
                <a:schemeClr val="accent1"/>
              </a:buClr>
              <a:buSzPct val="100000"/>
              <a:tabLst>
                <a:tab pos="718185" algn="l"/>
              </a:tabLst>
            </a:pPr>
            <a:r>
              <a:rPr lang="en-US" sz="1700" b="1" dirty="0"/>
              <a:t>Retell</a:t>
            </a:r>
            <a:r>
              <a:rPr lang="en-US" sz="1700" b="1" spc="-30" dirty="0"/>
              <a:t> </a:t>
            </a:r>
            <a:r>
              <a:rPr lang="en-US" sz="1700" b="1" dirty="0"/>
              <a:t>a</a:t>
            </a:r>
            <a:r>
              <a:rPr lang="en-US" sz="1700" b="1" spc="-15" dirty="0"/>
              <a:t> </a:t>
            </a:r>
            <a:r>
              <a:rPr lang="en-US" sz="1700" b="1" spc="50" dirty="0"/>
              <a:t>simple</a:t>
            </a:r>
            <a:r>
              <a:rPr lang="en-US" sz="1700" b="1" spc="-40" dirty="0"/>
              <a:t> </a:t>
            </a:r>
            <a:r>
              <a:rPr lang="en-US" sz="1700" b="1" spc="60" dirty="0"/>
              <a:t>story</a:t>
            </a:r>
            <a:r>
              <a:rPr lang="en-US" sz="1700" b="1" spc="-10" dirty="0"/>
              <a:t> </a:t>
            </a:r>
            <a:r>
              <a:rPr lang="en-US" sz="1700" b="1" spc="70" dirty="0"/>
              <a:t>about </a:t>
            </a:r>
            <a:r>
              <a:rPr lang="en-US" sz="1700" b="1" spc="45" dirty="0"/>
              <a:t>relationships</a:t>
            </a:r>
            <a:r>
              <a:rPr lang="en-US" sz="1700" b="1" spc="-40" dirty="0"/>
              <a:t> </a:t>
            </a:r>
            <a:r>
              <a:rPr lang="en-US" sz="1700" b="1" spc="75" dirty="0"/>
              <a:t>in</a:t>
            </a:r>
            <a:r>
              <a:rPr lang="en-US" sz="1700" b="1" spc="-45" dirty="0"/>
              <a:t> </a:t>
            </a:r>
            <a:r>
              <a:rPr lang="en-US" sz="1700" b="1" spc="75" dirty="0"/>
              <a:t>your</a:t>
            </a:r>
            <a:r>
              <a:rPr lang="en-US" sz="1700" b="1" spc="-20" dirty="0"/>
              <a:t> </a:t>
            </a:r>
            <a:r>
              <a:rPr lang="en-US" sz="1700" b="1" spc="50" dirty="0"/>
              <a:t>own </a:t>
            </a:r>
            <a:r>
              <a:rPr lang="en-US" sz="1700" b="1" spc="40" dirty="0"/>
              <a:t>words.</a:t>
            </a:r>
            <a:endParaRPr lang="en-US" sz="1700" b="1" dirty="0"/>
          </a:p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 defTabSz="914400">
              <a:lnSpc>
                <a:spcPct val="11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4EE34E3-F117-4487-8ACF-33DA65FA1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60131" y="482171"/>
            <a:chExt cx="6091791" cy="514910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9ACC02C-6424-4165-93C4-E83C8E81D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60131" y="482171"/>
              <a:ext cx="6091791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182CB9C-C978-4C9B-9AAD-8B1341897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78956" y="812507"/>
              <a:ext cx="5461780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56388820-A63D-463C-9DBC-060A5ABE3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6784" y="977965"/>
            <a:ext cx="3850973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9E2F902-9120-0259-5E9F-17DD0CA0AC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444" y="2714936"/>
            <a:ext cx="3616163" cy="66899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04ED70F-D6FD-4EB1-A171-D30F885FE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A26CAE9-74C4-4EDD-8A80-77F79EAA8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792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/>
          <p:nvPr/>
        </p:nvSpPr>
        <p:spPr>
          <a:xfrm>
            <a:off x="1981200" y="533400"/>
            <a:ext cx="5570220" cy="4219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8660" marR="751840" indent="1270" algn="ctr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are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not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494949"/>
                </a:solidFill>
                <a:latin typeface="Arial Black"/>
                <a:cs typeface="Arial Black"/>
              </a:rPr>
              <a:t>couple</a:t>
            </a:r>
            <a:r>
              <a:rPr sz="1800" spc="-13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but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they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are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14" dirty="0">
                <a:solidFill>
                  <a:srgbClr val="494949"/>
                </a:solidFill>
                <a:latin typeface="Arial Black"/>
                <a:cs typeface="Arial Black"/>
              </a:rPr>
              <a:t>best</a:t>
            </a:r>
            <a:r>
              <a:rPr sz="1800" spc="-10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75" dirty="0">
                <a:solidFill>
                  <a:srgbClr val="494949"/>
                </a:solidFill>
                <a:latin typeface="Arial Black"/>
                <a:cs typeface="Arial Black"/>
              </a:rPr>
              <a:t>friends</a:t>
            </a:r>
            <a:r>
              <a:rPr sz="1800" spc="-75" dirty="0">
                <a:solidFill>
                  <a:srgbClr val="494949"/>
                </a:solidFill>
                <a:latin typeface="Arial"/>
                <a:cs typeface="Arial"/>
              </a:rPr>
              <a:t>.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endParaRPr lang="en-MY" sz="1800" spc="-30" dirty="0">
              <a:solidFill>
                <a:srgbClr val="494949"/>
              </a:solidFill>
              <a:latin typeface="Arial"/>
              <a:cs typeface="Arial"/>
            </a:endParaRPr>
          </a:p>
          <a:p>
            <a:pPr marL="708660" marR="751840" indent="1270" algn="ctr">
              <a:lnSpc>
                <a:spcPct val="100000"/>
              </a:lnSpc>
              <a:spcBef>
                <a:spcPts val="100"/>
              </a:spcBef>
            </a:pPr>
            <a:endParaRPr lang="en-GB" spc="-30" dirty="0">
              <a:solidFill>
                <a:srgbClr val="494949"/>
              </a:solidFill>
              <a:latin typeface="Arial"/>
              <a:cs typeface="Arial"/>
            </a:endParaRPr>
          </a:p>
          <a:p>
            <a:pPr marL="708660" marR="751840" indent="1270" algn="ctr">
              <a:lnSpc>
                <a:spcPct val="100000"/>
              </a:lnSpc>
              <a:spcBef>
                <a:spcPts val="100"/>
              </a:spcBef>
            </a:pPr>
            <a:r>
              <a:rPr lang="en-GB" sz="1800" spc="-30" dirty="0">
                <a:solidFill>
                  <a:srgbClr val="494949"/>
                </a:solidFill>
                <a:highlight>
                  <a:srgbClr val="FFFF00"/>
                </a:highlight>
                <a:latin typeface="Arial"/>
                <a:cs typeface="Arial"/>
              </a:rPr>
              <a:t>What is the conjunction in the above sentence? </a:t>
            </a:r>
            <a:r>
              <a:rPr lang="en-GB" spc="-30" dirty="0">
                <a:solidFill>
                  <a:srgbClr val="494949"/>
                </a:solidFill>
                <a:highlight>
                  <a:srgbClr val="FFFF00"/>
                </a:highlight>
                <a:latin typeface="Arial"/>
                <a:cs typeface="Arial"/>
              </a:rPr>
              <a:t>Remember</a:t>
            </a:r>
            <a:r>
              <a:rPr lang="en-GB" sz="1800" spc="-30" dirty="0">
                <a:solidFill>
                  <a:srgbClr val="494949"/>
                </a:solidFill>
                <a:highlight>
                  <a:srgbClr val="FFFF00"/>
                </a:highlight>
                <a:latin typeface="Arial"/>
                <a:cs typeface="Arial"/>
              </a:rPr>
              <a:t> conjunctions are joining words</a:t>
            </a:r>
            <a:endParaRPr lang="en-MY" sz="1800" spc="-30" dirty="0">
              <a:solidFill>
                <a:srgbClr val="494949"/>
              </a:solidFill>
              <a:highlight>
                <a:srgbClr val="FFFF00"/>
              </a:highlight>
              <a:latin typeface="Arial"/>
              <a:cs typeface="Arial"/>
            </a:endParaRPr>
          </a:p>
          <a:p>
            <a:pPr marL="708660" marR="751840" indent="1270" algn="ctr">
              <a:lnSpc>
                <a:spcPct val="100000"/>
              </a:lnSpc>
              <a:spcBef>
                <a:spcPts val="100"/>
              </a:spcBef>
            </a:pPr>
            <a:endParaRPr lang="en-GB" spc="-30" dirty="0">
              <a:solidFill>
                <a:srgbClr val="494949"/>
              </a:solidFill>
              <a:latin typeface="Arial"/>
              <a:cs typeface="Arial"/>
            </a:endParaRPr>
          </a:p>
          <a:p>
            <a:pPr marL="708660" marR="751840" indent="127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They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are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70" dirty="0">
                <a:solidFill>
                  <a:srgbClr val="494949"/>
                </a:solidFill>
                <a:latin typeface="Arial Black"/>
                <a:cs typeface="Arial Black"/>
              </a:rPr>
              <a:t>single</a:t>
            </a:r>
            <a:r>
              <a:rPr sz="1800" spc="-70" dirty="0">
                <a:solidFill>
                  <a:srgbClr val="494949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774065" marR="817244" indent="1905" algn="ctr">
              <a:lnSpc>
                <a:spcPct val="100000"/>
              </a:lnSpc>
            </a:pP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happy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be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494949"/>
                </a:solidFill>
                <a:latin typeface="Arial Black"/>
                <a:cs typeface="Arial Black"/>
              </a:rPr>
              <a:t>single</a:t>
            </a:r>
            <a:r>
              <a:rPr sz="1800" spc="-13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but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Steve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wants</a:t>
            </a:r>
            <a:r>
              <a:rPr sz="1800" spc="-6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494949"/>
                </a:solidFill>
                <a:latin typeface="Arial Black"/>
                <a:cs typeface="Arial Black"/>
              </a:rPr>
              <a:t>girlfriend</a:t>
            </a:r>
            <a:r>
              <a:rPr sz="1800" spc="-55" dirty="0">
                <a:solidFill>
                  <a:srgbClr val="494949"/>
                </a:solidFill>
                <a:latin typeface="Arial"/>
                <a:cs typeface="Arial"/>
              </a:rPr>
              <a:t>.</a:t>
            </a:r>
            <a:r>
              <a:rPr sz="1800" spc="-7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endParaRPr lang="en-MY" sz="1800" spc="-70" dirty="0">
              <a:solidFill>
                <a:srgbClr val="494949"/>
              </a:solidFill>
              <a:latin typeface="Arial"/>
              <a:cs typeface="Arial"/>
            </a:endParaRPr>
          </a:p>
          <a:p>
            <a:pPr marL="774065" marR="817244" indent="1905" algn="ctr">
              <a:lnSpc>
                <a:spcPct val="100000"/>
              </a:lnSpc>
            </a:pPr>
            <a:endParaRPr lang="en-GB" spc="-70" dirty="0">
              <a:solidFill>
                <a:srgbClr val="494949"/>
              </a:solidFill>
              <a:latin typeface="Arial"/>
              <a:cs typeface="Arial"/>
            </a:endParaRPr>
          </a:p>
          <a:p>
            <a:pPr marL="774065" marR="817244" indent="1905" algn="ctr">
              <a:lnSpc>
                <a:spcPct val="100000"/>
              </a:lnSpc>
            </a:pPr>
            <a:r>
              <a:rPr lang="en-GB" sz="1800" spc="-70" dirty="0">
                <a:solidFill>
                  <a:srgbClr val="494949"/>
                </a:solidFill>
                <a:highlight>
                  <a:srgbClr val="FFFF00"/>
                </a:highlight>
                <a:latin typeface="Arial"/>
                <a:cs typeface="Arial"/>
              </a:rPr>
              <a:t>Active or Passive voice?</a:t>
            </a:r>
            <a:endParaRPr lang="en-MY" sz="1800" spc="-70" dirty="0">
              <a:solidFill>
                <a:srgbClr val="494949"/>
              </a:solidFill>
              <a:highlight>
                <a:srgbClr val="FFFF00"/>
              </a:highlight>
              <a:latin typeface="Arial"/>
              <a:cs typeface="Arial"/>
            </a:endParaRPr>
          </a:p>
          <a:p>
            <a:pPr marL="774065" marR="817244" indent="1905" algn="ctr">
              <a:lnSpc>
                <a:spcPct val="100000"/>
              </a:lnSpc>
            </a:pPr>
            <a:endParaRPr lang="en-GB" spc="-70" dirty="0">
              <a:solidFill>
                <a:srgbClr val="494949"/>
              </a:solidFill>
              <a:latin typeface="Arial"/>
              <a:cs typeface="Arial"/>
            </a:endParaRPr>
          </a:p>
          <a:p>
            <a:pPr marL="774065" marR="817244" indent="1905" algn="ctr">
              <a:lnSpc>
                <a:spcPct val="100000"/>
              </a:lnSpc>
            </a:pP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wants</a:t>
            </a:r>
            <a:r>
              <a:rPr sz="18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94949"/>
                </a:solidFill>
                <a:latin typeface="Arial"/>
                <a:cs typeface="Arial"/>
              </a:rPr>
              <a:t>him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to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go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0" dirty="0">
                <a:solidFill>
                  <a:srgbClr val="494949"/>
                </a:solidFill>
                <a:latin typeface="Arial"/>
                <a:cs typeface="Arial"/>
              </a:rPr>
              <a:t>on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95" dirty="0">
                <a:solidFill>
                  <a:srgbClr val="494949"/>
                </a:solidFill>
                <a:latin typeface="Arial Black"/>
                <a:cs typeface="Arial Black"/>
              </a:rPr>
              <a:t>date</a:t>
            </a:r>
            <a:r>
              <a:rPr sz="1800" spc="-13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95" dirty="0">
                <a:solidFill>
                  <a:srgbClr val="494949"/>
                </a:solidFill>
                <a:latin typeface="Arial"/>
                <a:cs typeface="Arial"/>
              </a:rPr>
              <a:t>with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94949"/>
                </a:solidFill>
                <a:latin typeface="Arial"/>
                <a:cs typeface="Arial"/>
              </a:rPr>
              <a:t>her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friend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5" dirty="0">
                <a:solidFill>
                  <a:srgbClr val="494949"/>
                </a:solidFill>
                <a:latin typeface="Arial"/>
                <a:cs typeface="Arial"/>
              </a:rPr>
              <a:t>from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work.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1276" y="241363"/>
            <a:ext cx="4739766" cy="728980"/>
            <a:chOff x="1311275" y="241363"/>
            <a:chExt cx="7825105" cy="728980"/>
          </a:xfrm>
          <a:solidFill>
            <a:schemeClr val="bg2"/>
          </a:solidFill>
        </p:grpSpPr>
        <p:sp>
          <p:nvSpPr>
            <p:cNvPr id="3" name="object 3"/>
            <p:cNvSpPr/>
            <p:nvPr/>
          </p:nvSpPr>
          <p:spPr>
            <a:xfrm>
              <a:off x="1354201" y="241363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1275" y="241363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2182" y="2484627"/>
            <a:ext cx="2308859" cy="230886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939544" y="2313813"/>
            <a:ext cx="1037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30" dirty="0">
                <a:highlight>
                  <a:srgbClr val="FFFF00"/>
                </a:highlight>
                <a:latin typeface="Arial Black"/>
                <a:cs typeface="Arial Black"/>
              </a:rPr>
              <a:t>couple</a:t>
            </a:r>
            <a:endParaRPr sz="2400" dirty="0">
              <a:highlight>
                <a:srgbClr val="FFFF00"/>
              </a:highlight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01382" y="2313813"/>
            <a:ext cx="716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0" dirty="0">
                <a:highlight>
                  <a:srgbClr val="FFFF00"/>
                </a:highlight>
                <a:latin typeface="Arial Black"/>
                <a:cs typeface="Arial Black"/>
              </a:rPr>
              <a:t>date</a:t>
            </a:r>
            <a:endParaRPr sz="2400" dirty="0">
              <a:highlight>
                <a:srgbClr val="FFFF00"/>
              </a:highlight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10132" y="3425774"/>
            <a:ext cx="14439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70" dirty="0">
                <a:highlight>
                  <a:srgbClr val="FFFF00"/>
                </a:highlight>
                <a:latin typeface="Arial Black"/>
                <a:cs typeface="Arial Black"/>
              </a:rPr>
              <a:t>girlfriend</a:t>
            </a:r>
            <a:endParaRPr sz="2400" dirty="0">
              <a:highlight>
                <a:srgbClr val="FFFF00"/>
              </a:highlight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22134" y="3425774"/>
            <a:ext cx="16833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5" dirty="0">
                <a:highlight>
                  <a:srgbClr val="FFFF00"/>
                </a:highlight>
                <a:latin typeface="Arial Black"/>
                <a:cs typeface="Arial Black"/>
              </a:rPr>
              <a:t>best</a:t>
            </a:r>
            <a:r>
              <a:rPr sz="2400" spc="-165" dirty="0">
                <a:highlight>
                  <a:srgbClr val="FFFF00"/>
                </a:highlight>
                <a:latin typeface="Arial Black"/>
                <a:cs typeface="Arial Black"/>
              </a:rPr>
              <a:t> </a:t>
            </a:r>
            <a:r>
              <a:rPr sz="2400" spc="-45" dirty="0">
                <a:highlight>
                  <a:srgbClr val="FFFF00"/>
                </a:highlight>
                <a:latin typeface="Arial Black"/>
                <a:cs typeface="Arial Black"/>
              </a:rPr>
              <a:t>friend</a:t>
            </a:r>
            <a:endParaRPr sz="2400" dirty="0">
              <a:highlight>
                <a:srgbClr val="FFFF00"/>
              </a:highlight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02027" y="4542535"/>
            <a:ext cx="914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45" dirty="0">
                <a:highlight>
                  <a:srgbClr val="FFFF00"/>
                </a:highlight>
                <a:latin typeface="Arial Black"/>
                <a:cs typeface="Arial Black"/>
              </a:rPr>
              <a:t>single</a:t>
            </a:r>
            <a:endParaRPr sz="2400" dirty="0">
              <a:highlight>
                <a:srgbClr val="FFFF00"/>
              </a:highlight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25894" y="4542535"/>
            <a:ext cx="1667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80" dirty="0">
                <a:highlight>
                  <a:srgbClr val="FFFF00"/>
                </a:highlight>
                <a:latin typeface="Arial Black"/>
                <a:cs typeface="Arial Black"/>
              </a:rPr>
              <a:t>restaurant</a:t>
            </a:r>
            <a:endParaRPr sz="2400" dirty="0">
              <a:highlight>
                <a:srgbClr val="FFFF00"/>
              </a:highlight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45026" y="5329834"/>
            <a:ext cx="1502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70" dirty="0">
                <a:highlight>
                  <a:srgbClr val="FFFF00"/>
                </a:highlight>
                <a:latin typeface="Arial Black"/>
                <a:cs typeface="Arial Black"/>
              </a:rPr>
              <a:t>boyfriend</a:t>
            </a:r>
            <a:endParaRPr sz="2400" dirty="0">
              <a:highlight>
                <a:srgbClr val="FFFF00"/>
              </a:highlight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60487" y="434467"/>
            <a:ext cx="77762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z="1900" spc="-85" dirty="0">
                <a:solidFill>
                  <a:srgbClr val="494949"/>
                </a:solidFill>
                <a:latin typeface="Arial Black"/>
                <a:cs typeface="Arial Black"/>
              </a:rPr>
              <a:t>Do</a:t>
            </a:r>
            <a:r>
              <a:rPr sz="1900" spc="-13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900" spc="-80" dirty="0">
                <a:solidFill>
                  <a:srgbClr val="494949"/>
                </a:solidFill>
                <a:latin typeface="Arial Black"/>
                <a:cs typeface="Arial Black"/>
              </a:rPr>
              <a:t>you</a:t>
            </a:r>
            <a:r>
              <a:rPr sz="1900" spc="-13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900" spc="-75" dirty="0">
                <a:solidFill>
                  <a:srgbClr val="494949"/>
                </a:solidFill>
                <a:latin typeface="Arial Black"/>
                <a:cs typeface="Arial Black"/>
              </a:rPr>
              <a:t>remember</a:t>
            </a:r>
            <a:r>
              <a:rPr sz="1900" spc="-10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900" spc="-114" dirty="0">
                <a:solidFill>
                  <a:srgbClr val="494949"/>
                </a:solidFill>
                <a:latin typeface="Arial Black"/>
                <a:cs typeface="Arial Black"/>
              </a:rPr>
              <a:t>these</a:t>
            </a:r>
            <a:r>
              <a:rPr sz="1900" spc="-12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900" spc="-10" dirty="0">
                <a:solidFill>
                  <a:srgbClr val="494949"/>
                </a:solidFill>
                <a:latin typeface="Arial Black"/>
                <a:cs typeface="Arial Black"/>
              </a:rPr>
              <a:t>words?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F5692A-0789-3E9B-BC30-9ABB24405427}"/>
              </a:ext>
            </a:extLst>
          </p:cNvPr>
          <p:cNvSpPr txBox="1"/>
          <p:nvPr/>
        </p:nvSpPr>
        <p:spPr>
          <a:xfrm>
            <a:off x="3742182" y="1371600"/>
            <a:ext cx="1905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dirty="0">
                <a:highlight>
                  <a:srgbClr val="FFFF00"/>
                </a:highlight>
              </a:rPr>
              <a:t>relationships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1276" y="241363"/>
            <a:ext cx="3756914" cy="728980"/>
            <a:chOff x="1311275" y="241363"/>
            <a:chExt cx="7825105" cy="728980"/>
          </a:xfrm>
          <a:solidFill>
            <a:schemeClr val="bg2"/>
          </a:solidFill>
        </p:grpSpPr>
        <p:sp>
          <p:nvSpPr>
            <p:cNvPr id="3" name="object 3"/>
            <p:cNvSpPr/>
            <p:nvPr/>
          </p:nvSpPr>
          <p:spPr>
            <a:xfrm>
              <a:off x="1354201" y="241363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1275" y="241363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6694" y="3728720"/>
            <a:ext cx="2308859" cy="23088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7371" y="1346327"/>
            <a:ext cx="2308732" cy="230886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88609" y="428663"/>
            <a:ext cx="6571343" cy="1049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Relationships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006088" y="2287270"/>
            <a:ext cx="2777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80" dirty="0">
                <a:solidFill>
                  <a:srgbClr val="494949"/>
                </a:solidFill>
                <a:latin typeface="Arial Black"/>
                <a:cs typeface="Arial Black"/>
              </a:rPr>
              <a:t>They</a:t>
            </a:r>
            <a:r>
              <a:rPr sz="2400" spc="-18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120" dirty="0">
                <a:solidFill>
                  <a:srgbClr val="494949"/>
                </a:solidFill>
                <a:latin typeface="Arial Black"/>
                <a:cs typeface="Arial Black"/>
              </a:rPr>
              <a:t>are</a:t>
            </a:r>
            <a:r>
              <a:rPr sz="2400" spc="-18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160" dirty="0">
                <a:solidFill>
                  <a:srgbClr val="494949"/>
                </a:solidFill>
                <a:latin typeface="Arial Black"/>
                <a:cs typeface="Arial Black"/>
              </a:rPr>
              <a:t>a </a:t>
            </a:r>
            <a:r>
              <a:rPr sz="2400" spc="-120" dirty="0">
                <a:highlight>
                  <a:srgbClr val="FFFF00"/>
                </a:highlight>
                <a:latin typeface="Arial Black"/>
                <a:cs typeface="Arial Black"/>
              </a:rPr>
              <a:t>couple.</a:t>
            </a:r>
            <a:endParaRPr sz="2400" dirty="0">
              <a:highlight>
                <a:srgbClr val="FFFF00"/>
              </a:highlight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07132" y="4670297"/>
            <a:ext cx="39858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80" dirty="0">
                <a:solidFill>
                  <a:srgbClr val="494949"/>
                </a:solidFill>
                <a:latin typeface="Arial Black"/>
                <a:cs typeface="Arial Black"/>
              </a:rPr>
              <a:t>They</a:t>
            </a:r>
            <a:r>
              <a:rPr sz="2400" spc="-18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120" dirty="0">
                <a:solidFill>
                  <a:srgbClr val="494949"/>
                </a:solidFill>
                <a:latin typeface="Arial Black"/>
                <a:cs typeface="Arial Black"/>
              </a:rPr>
              <a:t>are</a:t>
            </a:r>
            <a:r>
              <a:rPr sz="2400" spc="-17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60" dirty="0">
                <a:solidFill>
                  <a:srgbClr val="494949"/>
                </a:solidFill>
                <a:latin typeface="Arial Black"/>
                <a:cs typeface="Arial Black"/>
              </a:rPr>
              <a:t>in</a:t>
            </a:r>
            <a:r>
              <a:rPr sz="2400" spc="-160" dirty="0">
                <a:solidFill>
                  <a:srgbClr val="494949"/>
                </a:solidFill>
                <a:latin typeface="Arial Black"/>
                <a:cs typeface="Arial Black"/>
              </a:rPr>
              <a:t> a</a:t>
            </a:r>
            <a:r>
              <a:rPr sz="2400" spc="-16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80" dirty="0">
                <a:highlight>
                  <a:srgbClr val="FFFF00"/>
                </a:highlight>
                <a:latin typeface="Arial Black"/>
                <a:cs typeface="Arial Black"/>
              </a:rPr>
              <a:t>relationship.</a:t>
            </a:r>
            <a:endParaRPr sz="2400" dirty="0">
              <a:highlight>
                <a:srgbClr val="FFFF00"/>
              </a:highlight>
              <a:latin typeface="Arial Black"/>
              <a:cs typeface="Arial Blac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49D7BD-B637-A571-E796-394039078690}"/>
              </a:ext>
            </a:extLst>
          </p:cNvPr>
          <p:cNvSpPr txBox="1"/>
          <p:nvPr/>
        </p:nvSpPr>
        <p:spPr>
          <a:xfrm>
            <a:off x="1066800" y="3276600"/>
            <a:ext cx="5234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>
                <a:highlight>
                  <a:srgbClr val="FFFF00"/>
                </a:highlight>
              </a:rPr>
              <a:t>Active Voice: Subject + Verb + Object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1275" y="241363"/>
            <a:ext cx="3260725" cy="728980"/>
            <a:chOff x="1311275" y="241363"/>
            <a:chExt cx="7825105" cy="728980"/>
          </a:xfrm>
          <a:solidFill>
            <a:schemeClr val="bg2"/>
          </a:solidFill>
        </p:grpSpPr>
        <p:sp>
          <p:nvSpPr>
            <p:cNvPr id="3" name="object 3"/>
            <p:cNvSpPr/>
            <p:nvPr/>
          </p:nvSpPr>
          <p:spPr>
            <a:xfrm>
              <a:off x="1354201" y="241363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1275" y="241363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5544" y="2371470"/>
            <a:ext cx="1350009" cy="135000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7371" y="1119124"/>
            <a:ext cx="1350010" cy="135001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00630" y="4929911"/>
            <a:ext cx="1070254" cy="1311783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03731" y="339925"/>
            <a:ext cx="6571343" cy="1049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Relationships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791714" y="1525015"/>
            <a:ext cx="3310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80" dirty="0">
                <a:solidFill>
                  <a:srgbClr val="494949"/>
                </a:solidFill>
                <a:latin typeface="Arial Black"/>
                <a:cs typeface="Arial Black"/>
              </a:rPr>
              <a:t>They</a:t>
            </a:r>
            <a:r>
              <a:rPr sz="2400" spc="-17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120" dirty="0">
                <a:solidFill>
                  <a:srgbClr val="494949"/>
                </a:solidFill>
                <a:latin typeface="Arial Black"/>
                <a:cs typeface="Arial Black"/>
              </a:rPr>
              <a:t>are</a:t>
            </a:r>
            <a:r>
              <a:rPr sz="2400" spc="-17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150" dirty="0">
                <a:highlight>
                  <a:srgbClr val="FFFF00"/>
                </a:highlight>
                <a:latin typeface="Arial Black"/>
                <a:cs typeface="Arial Black"/>
              </a:rPr>
              <a:t>best</a:t>
            </a:r>
            <a:r>
              <a:rPr sz="2400" spc="-165" dirty="0">
                <a:highlight>
                  <a:srgbClr val="FFFF00"/>
                </a:highlight>
                <a:latin typeface="Arial Black"/>
                <a:cs typeface="Arial Black"/>
              </a:rPr>
              <a:t> </a:t>
            </a:r>
            <a:r>
              <a:rPr sz="2400" spc="-75" dirty="0">
                <a:highlight>
                  <a:srgbClr val="FFFF00"/>
                </a:highlight>
                <a:latin typeface="Arial Black"/>
                <a:cs typeface="Arial Black"/>
              </a:rPr>
              <a:t>friends</a:t>
            </a:r>
            <a:r>
              <a:rPr sz="2400" spc="-75" dirty="0">
                <a:solidFill>
                  <a:srgbClr val="494949"/>
                </a:solidFill>
                <a:latin typeface="Arial Black"/>
                <a:cs typeface="Arial Black"/>
              </a:rPr>
              <a:t>.</a:t>
            </a:r>
            <a:endParaRPr sz="2400" dirty="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91714" y="2833242"/>
            <a:ext cx="4643755" cy="2675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1010">
              <a:lnSpc>
                <a:spcPct val="100000"/>
              </a:lnSpc>
              <a:spcBef>
                <a:spcPts val="100"/>
              </a:spcBef>
            </a:pPr>
            <a:r>
              <a:rPr sz="2400" spc="-180" dirty="0">
                <a:solidFill>
                  <a:srgbClr val="494949"/>
                </a:solidFill>
                <a:latin typeface="Arial Black"/>
                <a:cs typeface="Arial Black"/>
              </a:rPr>
              <a:t>They</a:t>
            </a:r>
            <a:r>
              <a:rPr sz="2400" spc="-18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120" dirty="0">
                <a:solidFill>
                  <a:srgbClr val="494949"/>
                </a:solidFill>
                <a:latin typeface="Arial Black"/>
                <a:cs typeface="Arial Black"/>
              </a:rPr>
              <a:t>are</a:t>
            </a:r>
            <a:r>
              <a:rPr sz="2400" spc="-18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90" dirty="0">
                <a:solidFill>
                  <a:srgbClr val="494949"/>
                </a:solidFill>
                <a:latin typeface="Arial Black"/>
                <a:cs typeface="Arial Black"/>
              </a:rPr>
              <a:t>on</a:t>
            </a:r>
            <a:r>
              <a:rPr sz="2400" spc="-15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160" dirty="0">
                <a:solidFill>
                  <a:srgbClr val="494949"/>
                </a:solidFill>
                <a:latin typeface="Arial Black"/>
                <a:cs typeface="Arial Black"/>
              </a:rPr>
              <a:t>a </a:t>
            </a:r>
            <a:r>
              <a:rPr sz="2400" spc="-75" dirty="0">
                <a:highlight>
                  <a:srgbClr val="FFFF00"/>
                </a:highlight>
                <a:latin typeface="Arial Black"/>
                <a:cs typeface="Arial Black"/>
              </a:rPr>
              <a:t>date</a:t>
            </a:r>
            <a:r>
              <a:rPr sz="2400" spc="-75" dirty="0">
                <a:solidFill>
                  <a:srgbClr val="494949"/>
                </a:solidFill>
                <a:latin typeface="Arial Black"/>
                <a:cs typeface="Arial Black"/>
              </a:rPr>
              <a:t>.</a:t>
            </a:r>
            <a:endParaRPr sz="24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24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24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400" spc="-215" dirty="0">
                <a:solidFill>
                  <a:srgbClr val="494949"/>
                </a:solidFill>
                <a:latin typeface="Arial Black"/>
                <a:cs typeface="Arial Black"/>
              </a:rPr>
              <a:t>She</a:t>
            </a:r>
            <a:r>
              <a:rPr sz="2400" spc="-17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180" dirty="0">
                <a:solidFill>
                  <a:srgbClr val="494949"/>
                </a:solidFill>
                <a:latin typeface="Arial Black"/>
                <a:cs typeface="Arial Black"/>
              </a:rPr>
              <a:t>is</a:t>
            </a:r>
            <a:r>
              <a:rPr sz="2400" spc="-17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85" dirty="0">
                <a:solidFill>
                  <a:srgbClr val="494949"/>
                </a:solidFill>
                <a:latin typeface="Arial Black"/>
                <a:cs typeface="Arial Black"/>
              </a:rPr>
              <a:t>my</a:t>
            </a:r>
            <a:r>
              <a:rPr sz="2400" spc="-17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highlight>
                  <a:srgbClr val="FFFF00"/>
                </a:highlight>
                <a:latin typeface="Arial Black"/>
                <a:cs typeface="Arial Black"/>
              </a:rPr>
              <a:t>girlfriend</a:t>
            </a:r>
            <a:r>
              <a:rPr sz="2400" spc="-10" dirty="0">
                <a:solidFill>
                  <a:srgbClr val="494949"/>
                </a:solidFill>
                <a:latin typeface="Arial Black"/>
                <a:cs typeface="Arial Black"/>
              </a:rPr>
              <a:t>.</a:t>
            </a:r>
            <a:endParaRPr sz="24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24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2400" dirty="0">
              <a:latin typeface="Arial Black"/>
              <a:cs typeface="Arial Black"/>
            </a:endParaRPr>
          </a:p>
          <a:p>
            <a:pPr marL="1680845">
              <a:lnSpc>
                <a:spcPct val="100000"/>
              </a:lnSpc>
            </a:pPr>
            <a:r>
              <a:rPr sz="2400" spc="-180" dirty="0">
                <a:solidFill>
                  <a:srgbClr val="494949"/>
                </a:solidFill>
                <a:latin typeface="Arial Black"/>
                <a:cs typeface="Arial Black"/>
              </a:rPr>
              <a:t>He</a:t>
            </a:r>
            <a:r>
              <a:rPr sz="2400" spc="-17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180" dirty="0">
                <a:solidFill>
                  <a:srgbClr val="494949"/>
                </a:solidFill>
                <a:latin typeface="Arial Black"/>
                <a:cs typeface="Arial Black"/>
              </a:rPr>
              <a:t>is</a:t>
            </a:r>
            <a:r>
              <a:rPr sz="2400" spc="-17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85" dirty="0">
                <a:solidFill>
                  <a:srgbClr val="494949"/>
                </a:solidFill>
                <a:latin typeface="Arial Black"/>
                <a:cs typeface="Arial Black"/>
              </a:rPr>
              <a:t>my</a:t>
            </a:r>
            <a:r>
              <a:rPr sz="2400" spc="-16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2400" spc="-60" dirty="0">
                <a:highlight>
                  <a:srgbClr val="FFFF00"/>
                </a:highlight>
                <a:latin typeface="Arial Black"/>
                <a:cs typeface="Arial Black"/>
              </a:rPr>
              <a:t>boyfriend.</a:t>
            </a:r>
            <a:endParaRPr sz="2400" dirty="0">
              <a:highlight>
                <a:srgbClr val="FFFF00"/>
              </a:highlight>
              <a:latin typeface="Arial Black"/>
              <a:cs typeface="Arial Black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7371" y="3631184"/>
            <a:ext cx="1350010" cy="13500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64374" y="1111719"/>
            <a:ext cx="7980045" cy="5308600"/>
            <a:chOff x="1164374" y="1111719"/>
            <a:chExt cx="7980045" cy="5308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4374" y="1111719"/>
              <a:ext cx="7979625" cy="53080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557769" y="1248918"/>
              <a:ext cx="464184" cy="511809"/>
            </a:xfrm>
            <a:custGeom>
              <a:avLst/>
              <a:gdLst/>
              <a:ahLst/>
              <a:cxnLst/>
              <a:rect l="l" t="t" r="r" b="b"/>
              <a:pathLst>
                <a:path w="464184" h="511810">
                  <a:moveTo>
                    <a:pt x="464057" y="0"/>
                  </a:moveTo>
                  <a:lnTo>
                    <a:pt x="0" y="0"/>
                  </a:lnTo>
                  <a:lnTo>
                    <a:pt x="0" y="511556"/>
                  </a:lnTo>
                  <a:lnTo>
                    <a:pt x="243204" y="363855"/>
                  </a:lnTo>
                  <a:lnTo>
                    <a:pt x="464057" y="511556"/>
                  </a:lnTo>
                  <a:lnTo>
                    <a:pt x="464057" y="0"/>
                  </a:lnTo>
                  <a:close/>
                </a:path>
              </a:pathLst>
            </a:custGeom>
            <a:solidFill>
              <a:srgbClr val="FFE3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48827" y="514642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6"/>
                  </a:lnTo>
                  <a:lnTo>
                    <a:pt x="100793" y="39045"/>
                  </a:lnTo>
                  <a:lnTo>
                    <a:pt x="66960" y="66960"/>
                  </a:lnTo>
                  <a:lnTo>
                    <a:pt x="39045" y="100793"/>
                  </a:lnTo>
                  <a:lnTo>
                    <a:pt x="17966" y="139624"/>
                  </a:lnTo>
                  <a:lnTo>
                    <a:pt x="4644" y="182533"/>
                  </a:lnTo>
                  <a:lnTo>
                    <a:pt x="0" y="228599"/>
                  </a:lnTo>
                  <a:lnTo>
                    <a:pt x="4644" y="274663"/>
                  </a:lnTo>
                  <a:lnTo>
                    <a:pt x="17966" y="317563"/>
                  </a:lnTo>
                  <a:lnTo>
                    <a:pt x="39045" y="356382"/>
                  </a:lnTo>
                  <a:lnTo>
                    <a:pt x="66960" y="390201"/>
                  </a:lnTo>
                  <a:lnTo>
                    <a:pt x="100793" y="418102"/>
                  </a:lnTo>
                  <a:lnTo>
                    <a:pt x="139624" y="439169"/>
                  </a:lnTo>
                  <a:lnTo>
                    <a:pt x="182533" y="452482"/>
                  </a:lnTo>
                  <a:lnTo>
                    <a:pt x="228600" y="457123"/>
                  </a:lnTo>
                  <a:lnTo>
                    <a:pt x="274661" y="452482"/>
                  </a:lnTo>
                  <a:lnTo>
                    <a:pt x="317555" y="439169"/>
                  </a:lnTo>
                  <a:lnTo>
                    <a:pt x="356365" y="418102"/>
                  </a:lnTo>
                  <a:lnTo>
                    <a:pt x="390175" y="390201"/>
                  </a:lnTo>
                  <a:lnTo>
                    <a:pt x="418068" y="356382"/>
                  </a:lnTo>
                  <a:lnTo>
                    <a:pt x="439126" y="317563"/>
                  </a:lnTo>
                  <a:lnTo>
                    <a:pt x="452433" y="274663"/>
                  </a:lnTo>
                  <a:lnTo>
                    <a:pt x="457073" y="228599"/>
                  </a:lnTo>
                  <a:lnTo>
                    <a:pt x="452433" y="182533"/>
                  </a:lnTo>
                  <a:lnTo>
                    <a:pt x="439126" y="139624"/>
                  </a:lnTo>
                  <a:lnTo>
                    <a:pt x="418068" y="100793"/>
                  </a:lnTo>
                  <a:lnTo>
                    <a:pt x="390175" y="66960"/>
                  </a:lnTo>
                  <a:lnTo>
                    <a:pt x="356365" y="39045"/>
                  </a:lnTo>
                  <a:lnTo>
                    <a:pt x="317555" y="17966"/>
                  </a:lnTo>
                  <a:lnTo>
                    <a:pt x="274661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59572" y="5276469"/>
              <a:ext cx="233806" cy="19697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987920" y="1960625"/>
              <a:ext cx="669925" cy="669925"/>
            </a:xfrm>
            <a:custGeom>
              <a:avLst/>
              <a:gdLst/>
              <a:ahLst/>
              <a:cxnLst/>
              <a:rect l="l" t="t" r="r" b="b"/>
              <a:pathLst>
                <a:path w="669925" h="669925">
                  <a:moveTo>
                    <a:pt x="334899" y="0"/>
                  </a:moveTo>
                  <a:lnTo>
                    <a:pt x="285420" y="3632"/>
                  </a:lnTo>
                  <a:lnTo>
                    <a:pt x="238193" y="14183"/>
                  </a:lnTo>
                  <a:lnTo>
                    <a:pt x="193734" y="31134"/>
                  </a:lnTo>
                  <a:lnTo>
                    <a:pt x="152564" y="53966"/>
                  </a:lnTo>
                  <a:lnTo>
                    <a:pt x="115199" y="82161"/>
                  </a:lnTo>
                  <a:lnTo>
                    <a:pt x="82161" y="115199"/>
                  </a:lnTo>
                  <a:lnTo>
                    <a:pt x="53966" y="152564"/>
                  </a:lnTo>
                  <a:lnTo>
                    <a:pt x="31134" y="193734"/>
                  </a:lnTo>
                  <a:lnTo>
                    <a:pt x="14183" y="238193"/>
                  </a:lnTo>
                  <a:lnTo>
                    <a:pt x="3632" y="285420"/>
                  </a:lnTo>
                  <a:lnTo>
                    <a:pt x="0" y="334899"/>
                  </a:lnTo>
                  <a:lnTo>
                    <a:pt x="3632" y="384377"/>
                  </a:lnTo>
                  <a:lnTo>
                    <a:pt x="14183" y="431604"/>
                  </a:lnTo>
                  <a:lnTo>
                    <a:pt x="31134" y="476063"/>
                  </a:lnTo>
                  <a:lnTo>
                    <a:pt x="53966" y="517233"/>
                  </a:lnTo>
                  <a:lnTo>
                    <a:pt x="82161" y="554598"/>
                  </a:lnTo>
                  <a:lnTo>
                    <a:pt x="115199" y="587636"/>
                  </a:lnTo>
                  <a:lnTo>
                    <a:pt x="152564" y="615831"/>
                  </a:lnTo>
                  <a:lnTo>
                    <a:pt x="193734" y="638663"/>
                  </a:lnTo>
                  <a:lnTo>
                    <a:pt x="238193" y="655614"/>
                  </a:lnTo>
                  <a:lnTo>
                    <a:pt x="285420" y="666165"/>
                  </a:lnTo>
                  <a:lnTo>
                    <a:pt x="334899" y="669798"/>
                  </a:lnTo>
                  <a:lnTo>
                    <a:pt x="384405" y="666165"/>
                  </a:lnTo>
                  <a:lnTo>
                    <a:pt x="431651" y="655614"/>
                  </a:lnTo>
                  <a:lnTo>
                    <a:pt x="476118" y="638663"/>
                  </a:lnTo>
                  <a:lnTo>
                    <a:pt x="517290" y="615831"/>
                  </a:lnTo>
                  <a:lnTo>
                    <a:pt x="554649" y="587636"/>
                  </a:lnTo>
                  <a:lnTo>
                    <a:pt x="587679" y="554598"/>
                  </a:lnTo>
                  <a:lnTo>
                    <a:pt x="615863" y="517233"/>
                  </a:lnTo>
                  <a:lnTo>
                    <a:pt x="638684" y="476063"/>
                  </a:lnTo>
                  <a:lnTo>
                    <a:pt x="655625" y="431604"/>
                  </a:lnTo>
                  <a:lnTo>
                    <a:pt x="666168" y="384377"/>
                  </a:lnTo>
                  <a:lnTo>
                    <a:pt x="669798" y="334899"/>
                  </a:lnTo>
                  <a:lnTo>
                    <a:pt x="666168" y="285420"/>
                  </a:lnTo>
                  <a:lnTo>
                    <a:pt x="655625" y="238193"/>
                  </a:lnTo>
                  <a:lnTo>
                    <a:pt x="638684" y="193734"/>
                  </a:lnTo>
                  <a:lnTo>
                    <a:pt x="615863" y="152564"/>
                  </a:lnTo>
                  <a:lnTo>
                    <a:pt x="587679" y="115199"/>
                  </a:lnTo>
                  <a:lnTo>
                    <a:pt x="554649" y="82161"/>
                  </a:lnTo>
                  <a:lnTo>
                    <a:pt x="517290" y="53966"/>
                  </a:lnTo>
                  <a:lnTo>
                    <a:pt x="476118" y="31134"/>
                  </a:lnTo>
                  <a:lnTo>
                    <a:pt x="431651" y="14183"/>
                  </a:lnTo>
                  <a:lnTo>
                    <a:pt x="384405" y="3632"/>
                  </a:lnTo>
                  <a:lnTo>
                    <a:pt x="334899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89901" y="2142616"/>
              <a:ext cx="466090" cy="308610"/>
            </a:xfrm>
            <a:custGeom>
              <a:avLst/>
              <a:gdLst/>
              <a:ahLst/>
              <a:cxnLst/>
              <a:rect l="l" t="t" r="r" b="b"/>
              <a:pathLst>
                <a:path w="466090" h="308610">
                  <a:moveTo>
                    <a:pt x="465963" y="0"/>
                  </a:moveTo>
                  <a:lnTo>
                    <a:pt x="0" y="0"/>
                  </a:lnTo>
                  <a:lnTo>
                    <a:pt x="0" y="308229"/>
                  </a:lnTo>
                  <a:lnTo>
                    <a:pt x="465963" y="308229"/>
                  </a:lnTo>
                  <a:lnTo>
                    <a:pt x="4659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28637" y="2188768"/>
              <a:ext cx="379095" cy="203835"/>
            </a:xfrm>
            <a:custGeom>
              <a:avLst/>
              <a:gdLst/>
              <a:ahLst/>
              <a:cxnLst/>
              <a:rect l="l" t="t" r="r" b="b"/>
              <a:pathLst>
                <a:path w="379095" h="203835">
                  <a:moveTo>
                    <a:pt x="152882" y="189230"/>
                  </a:moveTo>
                  <a:lnTo>
                    <a:pt x="0" y="189230"/>
                  </a:lnTo>
                  <a:lnTo>
                    <a:pt x="0" y="203784"/>
                  </a:lnTo>
                  <a:lnTo>
                    <a:pt x="152882" y="203784"/>
                  </a:lnTo>
                  <a:lnTo>
                    <a:pt x="152882" y="189230"/>
                  </a:lnTo>
                  <a:close/>
                </a:path>
                <a:path w="379095" h="203835">
                  <a:moveTo>
                    <a:pt x="152882" y="140703"/>
                  </a:moveTo>
                  <a:lnTo>
                    <a:pt x="0" y="140703"/>
                  </a:lnTo>
                  <a:lnTo>
                    <a:pt x="0" y="157683"/>
                  </a:lnTo>
                  <a:lnTo>
                    <a:pt x="152882" y="157683"/>
                  </a:lnTo>
                  <a:lnTo>
                    <a:pt x="152882" y="140703"/>
                  </a:lnTo>
                  <a:close/>
                </a:path>
                <a:path w="379095" h="203835">
                  <a:moveTo>
                    <a:pt x="152882" y="46088"/>
                  </a:moveTo>
                  <a:lnTo>
                    <a:pt x="0" y="46088"/>
                  </a:lnTo>
                  <a:lnTo>
                    <a:pt x="0" y="63068"/>
                  </a:lnTo>
                  <a:lnTo>
                    <a:pt x="152882" y="63068"/>
                  </a:lnTo>
                  <a:lnTo>
                    <a:pt x="152882" y="46088"/>
                  </a:lnTo>
                  <a:close/>
                </a:path>
                <a:path w="379095" h="203835">
                  <a:moveTo>
                    <a:pt x="152882" y="0"/>
                  </a:moveTo>
                  <a:lnTo>
                    <a:pt x="0" y="0"/>
                  </a:lnTo>
                  <a:lnTo>
                    <a:pt x="0" y="14554"/>
                  </a:lnTo>
                  <a:lnTo>
                    <a:pt x="152882" y="14554"/>
                  </a:lnTo>
                  <a:lnTo>
                    <a:pt x="152882" y="0"/>
                  </a:lnTo>
                  <a:close/>
                </a:path>
                <a:path w="379095" h="203835">
                  <a:moveTo>
                    <a:pt x="152958" y="94615"/>
                  </a:moveTo>
                  <a:lnTo>
                    <a:pt x="31623" y="94615"/>
                  </a:lnTo>
                  <a:lnTo>
                    <a:pt x="31623" y="109169"/>
                  </a:lnTo>
                  <a:lnTo>
                    <a:pt x="152958" y="109169"/>
                  </a:lnTo>
                  <a:lnTo>
                    <a:pt x="152958" y="94615"/>
                  </a:lnTo>
                  <a:close/>
                </a:path>
                <a:path w="379095" h="203835">
                  <a:moveTo>
                    <a:pt x="344601" y="94615"/>
                  </a:moveTo>
                  <a:lnTo>
                    <a:pt x="223266" y="94615"/>
                  </a:lnTo>
                  <a:lnTo>
                    <a:pt x="223266" y="109169"/>
                  </a:lnTo>
                  <a:lnTo>
                    <a:pt x="344601" y="109169"/>
                  </a:lnTo>
                  <a:lnTo>
                    <a:pt x="344601" y="94615"/>
                  </a:lnTo>
                  <a:close/>
                </a:path>
                <a:path w="379095" h="203835">
                  <a:moveTo>
                    <a:pt x="378587" y="189230"/>
                  </a:moveTo>
                  <a:lnTo>
                    <a:pt x="223266" y="189230"/>
                  </a:lnTo>
                  <a:lnTo>
                    <a:pt x="223266" y="203784"/>
                  </a:lnTo>
                  <a:lnTo>
                    <a:pt x="378587" y="203784"/>
                  </a:lnTo>
                  <a:lnTo>
                    <a:pt x="378587" y="189230"/>
                  </a:lnTo>
                  <a:close/>
                </a:path>
                <a:path w="379095" h="203835">
                  <a:moveTo>
                    <a:pt x="378587" y="140703"/>
                  </a:moveTo>
                  <a:lnTo>
                    <a:pt x="223266" y="140703"/>
                  </a:lnTo>
                  <a:lnTo>
                    <a:pt x="223266" y="157683"/>
                  </a:lnTo>
                  <a:lnTo>
                    <a:pt x="378587" y="157683"/>
                  </a:lnTo>
                  <a:lnTo>
                    <a:pt x="378587" y="140703"/>
                  </a:lnTo>
                  <a:close/>
                </a:path>
                <a:path w="379095" h="203835">
                  <a:moveTo>
                    <a:pt x="378587" y="46088"/>
                  </a:moveTo>
                  <a:lnTo>
                    <a:pt x="223266" y="46088"/>
                  </a:lnTo>
                  <a:lnTo>
                    <a:pt x="223266" y="63068"/>
                  </a:lnTo>
                  <a:lnTo>
                    <a:pt x="378587" y="63068"/>
                  </a:lnTo>
                  <a:lnTo>
                    <a:pt x="378587" y="46088"/>
                  </a:lnTo>
                  <a:close/>
                </a:path>
                <a:path w="379095" h="203835">
                  <a:moveTo>
                    <a:pt x="378587" y="0"/>
                  </a:moveTo>
                  <a:lnTo>
                    <a:pt x="223266" y="0"/>
                  </a:lnTo>
                  <a:lnTo>
                    <a:pt x="223266" y="14554"/>
                  </a:lnTo>
                  <a:lnTo>
                    <a:pt x="378587" y="14554"/>
                  </a:lnTo>
                  <a:lnTo>
                    <a:pt x="378587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92748" y="1903222"/>
              <a:ext cx="240283" cy="24041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80477" y="2381503"/>
              <a:ext cx="240411" cy="24041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02066" y="4972050"/>
              <a:ext cx="240410" cy="2402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55435" y="5372226"/>
              <a:ext cx="240411" cy="24041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193533" y="4975225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5" h="596264">
                  <a:moveTo>
                    <a:pt x="298069" y="0"/>
                  </a:moveTo>
                  <a:lnTo>
                    <a:pt x="249727" y="3901"/>
                  </a:lnTo>
                  <a:lnTo>
                    <a:pt x="203866" y="15198"/>
                  </a:lnTo>
                  <a:lnTo>
                    <a:pt x="161101" y="33275"/>
                  </a:lnTo>
                  <a:lnTo>
                    <a:pt x="122044" y="57517"/>
                  </a:lnTo>
                  <a:lnTo>
                    <a:pt x="87312" y="87312"/>
                  </a:lnTo>
                  <a:lnTo>
                    <a:pt x="57517" y="122044"/>
                  </a:lnTo>
                  <a:lnTo>
                    <a:pt x="33275" y="161101"/>
                  </a:lnTo>
                  <a:lnTo>
                    <a:pt x="15198" y="203866"/>
                  </a:lnTo>
                  <a:lnTo>
                    <a:pt x="3901" y="249727"/>
                  </a:lnTo>
                  <a:lnTo>
                    <a:pt x="0" y="298069"/>
                  </a:lnTo>
                  <a:lnTo>
                    <a:pt x="3901" y="346410"/>
                  </a:lnTo>
                  <a:lnTo>
                    <a:pt x="15198" y="392271"/>
                  </a:lnTo>
                  <a:lnTo>
                    <a:pt x="33275" y="435036"/>
                  </a:lnTo>
                  <a:lnTo>
                    <a:pt x="57517" y="474093"/>
                  </a:lnTo>
                  <a:lnTo>
                    <a:pt x="87312" y="508825"/>
                  </a:lnTo>
                  <a:lnTo>
                    <a:pt x="122044" y="538620"/>
                  </a:lnTo>
                  <a:lnTo>
                    <a:pt x="161101" y="562862"/>
                  </a:lnTo>
                  <a:lnTo>
                    <a:pt x="203866" y="580939"/>
                  </a:lnTo>
                  <a:lnTo>
                    <a:pt x="249727" y="592236"/>
                  </a:lnTo>
                  <a:lnTo>
                    <a:pt x="298069" y="596138"/>
                  </a:lnTo>
                  <a:lnTo>
                    <a:pt x="346407" y="592236"/>
                  </a:lnTo>
                  <a:lnTo>
                    <a:pt x="392258" y="580939"/>
                  </a:lnTo>
                  <a:lnTo>
                    <a:pt x="435009" y="562862"/>
                  </a:lnTo>
                  <a:lnTo>
                    <a:pt x="474048" y="538620"/>
                  </a:lnTo>
                  <a:lnTo>
                    <a:pt x="508762" y="508825"/>
                  </a:lnTo>
                  <a:lnTo>
                    <a:pt x="538537" y="474093"/>
                  </a:lnTo>
                  <a:lnTo>
                    <a:pt x="562763" y="435036"/>
                  </a:lnTo>
                  <a:lnTo>
                    <a:pt x="580825" y="392271"/>
                  </a:lnTo>
                  <a:lnTo>
                    <a:pt x="592112" y="346410"/>
                  </a:lnTo>
                  <a:lnTo>
                    <a:pt x="596011" y="298069"/>
                  </a:lnTo>
                  <a:lnTo>
                    <a:pt x="592112" y="249727"/>
                  </a:lnTo>
                  <a:lnTo>
                    <a:pt x="580825" y="203866"/>
                  </a:lnTo>
                  <a:lnTo>
                    <a:pt x="562763" y="161101"/>
                  </a:lnTo>
                  <a:lnTo>
                    <a:pt x="538537" y="122044"/>
                  </a:lnTo>
                  <a:lnTo>
                    <a:pt x="508762" y="87312"/>
                  </a:lnTo>
                  <a:lnTo>
                    <a:pt x="474048" y="57517"/>
                  </a:lnTo>
                  <a:lnTo>
                    <a:pt x="435009" y="33275"/>
                  </a:lnTo>
                  <a:lnTo>
                    <a:pt x="392258" y="15198"/>
                  </a:lnTo>
                  <a:lnTo>
                    <a:pt x="346407" y="3901"/>
                  </a:lnTo>
                  <a:lnTo>
                    <a:pt x="298069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69301" y="5144007"/>
              <a:ext cx="243204" cy="283210"/>
            </a:xfrm>
            <a:custGeom>
              <a:avLst/>
              <a:gdLst/>
              <a:ahLst/>
              <a:cxnLst/>
              <a:rect l="l" t="t" r="r" b="b"/>
              <a:pathLst>
                <a:path w="243204" h="283210">
                  <a:moveTo>
                    <a:pt x="120523" y="0"/>
                  </a:moveTo>
                  <a:lnTo>
                    <a:pt x="73223" y="10771"/>
                  </a:lnTo>
                  <a:lnTo>
                    <a:pt x="34544" y="37782"/>
                  </a:lnTo>
                  <a:lnTo>
                    <a:pt x="8723" y="77081"/>
                  </a:lnTo>
                  <a:lnTo>
                    <a:pt x="0" y="124714"/>
                  </a:lnTo>
                  <a:lnTo>
                    <a:pt x="3012" y="150540"/>
                  </a:lnTo>
                  <a:lnTo>
                    <a:pt x="11525" y="174450"/>
                  </a:lnTo>
                  <a:lnTo>
                    <a:pt x="24753" y="195812"/>
                  </a:lnTo>
                  <a:lnTo>
                    <a:pt x="41909" y="213995"/>
                  </a:lnTo>
                  <a:lnTo>
                    <a:pt x="40131" y="213995"/>
                  </a:lnTo>
                  <a:lnTo>
                    <a:pt x="50462" y="229058"/>
                  </a:lnTo>
                  <a:lnTo>
                    <a:pt x="58578" y="246014"/>
                  </a:lnTo>
                  <a:lnTo>
                    <a:pt x="64170" y="264233"/>
                  </a:lnTo>
                  <a:lnTo>
                    <a:pt x="66928" y="283083"/>
                  </a:lnTo>
                  <a:lnTo>
                    <a:pt x="180848" y="283083"/>
                  </a:lnTo>
                  <a:lnTo>
                    <a:pt x="194296" y="229058"/>
                  </a:lnTo>
                  <a:lnTo>
                    <a:pt x="220446" y="194831"/>
                  </a:lnTo>
                  <a:lnTo>
                    <a:pt x="232965" y="172799"/>
                  </a:lnTo>
                  <a:lnTo>
                    <a:pt x="240793" y="148218"/>
                  </a:lnTo>
                  <a:lnTo>
                    <a:pt x="242824" y="121412"/>
                  </a:lnTo>
                  <a:lnTo>
                    <a:pt x="233144" y="73991"/>
                  </a:lnTo>
                  <a:lnTo>
                    <a:pt x="206819" y="35417"/>
                  </a:lnTo>
                  <a:lnTo>
                    <a:pt x="167921" y="9487"/>
                  </a:lnTo>
                  <a:lnTo>
                    <a:pt x="1205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32674" y="5423662"/>
              <a:ext cx="119506" cy="7023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275601" y="5053876"/>
              <a:ext cx="427355" cy="208279"/>
            </a:xfrm>
            <a:custGeom>
              <a:avLst/>
              <a:gdLst/>
              <a:ahLst/>
              <a:cxnLst/>
              <a:rect l="l" t="t" r="r" b="b"/>
              <a:pathLst>
                <a:path w="427354" h="208279">
                  <a:moveTo>
                    <a:pt x="73215" y="199224"/>
                  </a:moveTo>
                  <a:lnTo>
                    <a:pt x="71005" y="193205"/>
                  </a:lnTo>
                  <a:lnTo>
                    <a:pt x="64363" y="190461"/>
                  </a:lnTo>
                  <a:lnTo>
                    <a:pt x="8864" y="190461"/>
                  </a:lnTo>
                  <a:lnTo>
                    <a:pt x="2209" y="193205"/>
                  </a:lnTo>
                  <a:lnTo>
                    <a:pt x="0" y="199224"/>
                  </a:lnTo>
                  <a:lnTo>
                    <a:pt x="2209" y="205257"/>
                  </a:lnTo>
                  <a:lnTo>
                    <a:pt x="8864" y="207987"/>
                  </a:lnTo>
                  <a:lnTo>
                    <a:pt x="64363" y="207987"/>
                  </a:lnTo>
                  <a:lnTo>
                    <a:pt x="71005" y="205257"/>
                  </a:lnTo>
                  <a:lnTo>
                    <a:pt x="73215" y="199224"/>
                  </a:lnTo>
                  <a:close/>
                </a:path>
                <a:path w="427354" h="208279">
                  <a:moveTo>
                    <a:pt x="118668" y="102857"/>
                  </a:moveTo>
                  <a:lnTo>
                    <a:pt x="115290" y="96735"/>
                  </a:lnTo>
                  <a:lnTo>
                    <a:pt x="113626" y="96278"/>
                  </a:lnTo>
                  <a:lnTo>
                    <a:pt x="108178" y="93014"/>
                  </a:lnTo>
                  <a:lnTo>
                    <a:pt x="68300" y="66890"/>
                  </a:lnTo>
                  <a:lnTo>
                    <a:pt x="61010" y="65519"/>
                  </a:lnTo>
                  <a:lnTo>
                    <a:pt x="55638" y="69443"/>
                  </a:lnTo>
                  <a:lnTo>
                    <a:pt x="54063" y="75831"/>
                  </a:lnTo>
                  <a:lnTo>
                    <a:pt x="58140" y="81876"/>
                  </a:lnTo>
                  <a:lnTo>
                    <a:pt x="81026" y="96799"/>
                  </a:lnTo>
                  <a:lnTo>
                    <a:pt x="97142" y="107061"/>
                  </a:lnTo>
                  <a:lnTo>
                    <a:pt x="105257" y="111721"/>
                  </a:lnTo>
                  <a:lnTo>
                    <a:pt x="112229" y="113118"/>
                  </a:lnTo>
                  <a:lnTo>
                    <a:pt x="117170" y="109232"/>
                  </a:lnTo>
                  <a:lnTo>
                    <a:pt x="118668" y="102857"/>
                  </a:lnTo>
                  <a:close/>
                </a:path>
                <a:path w="427354" h="208279">
                  <a:moveTo>
                    <a:pt x="223875" y="8851"/>
                  </a:moveTo>
                  <a:lnTo>
                    <a:pt x="221132" y="2209"/>
                  </a:lnTo>
                  <a:lnTo>
                    <a:pt x="215099" y="0"/>
                  </a:lnTo>
                  <a:lnTo>
                    <a:pt x="209080" y="2209"/>
                  </a:lnTo>
                  <a:lnTo>
                    <a:pt x="206349" y="8851"/>
                  </a:lnTo>
                  <a:lnTo>
                    <a:pt x="206349" y="64350"/>
                  </a:lnTo>
                  <a:lnTo>
                    <a:pt x="209080" y="71005"/>
                  </a:lnTo>
                  <a:lnTo>
                    <a:pt x="215112" y="73215"/>
                  </a:lnTo>
                  <a:lnTo>
                    <a:pt x="221132" y="71005"/>
                  </a:lnTo>
                  <a:lnTo>
                    <a:pt x="223875" y="64350"/>
                  </a:lnTo>
                  <a:lnTo>
                    <a:pt x="223875" y="8851"/>
                  </a:lnTo>
                  <a:close/>
                </a:path>
                <a:path w="427354" h="208279">
                  <a:moveTo>
                    <a:pt x="376148" y="75831"/>
                  </a:moveTo>
                  <a:lnTo>
                    <a:pt x="374573" y="69443"/>
                  </a:lnTo>
                  <a:lnTo>
                    <a:pt x="369201" y="65519"/>
                  </a:lnTo>
                  <a:lnTo>
                    <a:pt x="361924" y="66890"/>
                  </a:lnTo>
                  <a:lnTo>
                    <a:pt x="322046" y="93014"/>
                  </a:lnTo>
                  <a:lnTo>
                    <a:pt x="316585" y="96278"/>
                  </a:lnTo>
                  <a:lnTo>
                    <a:pt x="314934" y="96735"/>
                  </a:lnTo>
                  <a:lnTo>
                    <a:pt x="311543" y="102857"/>
                  </a:lnTo>
                  <a:lnTo>
                    <a:pt x="313042" y="109232"/>
                  </a:lnTo>
                  <a:lnTo>
                    <a:pt x="317982" y="113118"/>
                  </a:lnTo>
                  <a:lnTo>
                    <a:pt x="324967" y="111721"/>
                  </a:lnTo>
                  <a:lnTo>
                    <a:pt x="333070" y="107061"/>
                  </a:lnTo>
                  <a:lnTo>
                    <a:pt x="349186" y="96799"/>
                  </a:lnTo>
                  <a:lnTo>
                    <a:pt x="372084" y="81876"/>
                  </a:lnTo>
                  <a:lnTo>
                    <a:pt x="376148" y="75831"/>
                  </a:lnTo>
                  <a:close/>
                </a:path>
                <a:path w="427354" h="208279">
                  <a:moveTo>
                    <a:pt x="427075" y="199224"/>
                  </a:moveTo>
                  <a:lnTo>
                    <a:pt x="425170" y="193205"/>
                  </a:lnTo>
                  <a:lnTo>
                    <a:pt x="419455" y="190461"/>
                  </a:lnTo>
                  <a:lnTo>
                    <a:pt x="363956" y="190461"/>
                  </a:lnTo>
                  <a:lnTo>
                    <a:pt x="357378" y="193205"/>
                  </a:lnTo>
                  <a:lnTo>
                    <a:pt x="355193" y="199224"/>
                  </a:lnTo>
                  <a:lnTo>
                    <a:pt x="357378" y="205257"/>
                  </a:lnTo>
                  <a:lnTo>
                    <a:pt x="363956" y="207987"/>
                  </a:lnTo>
                  <a:lnTo>
                    <a:pt x="419455" y="207987"/>
                  </a:lnTo>
                  <a:lnTo>
                    <a:pt x="425170" y="205257"/>
                  </a:lnTo>
                  <a:lnTo>
                    <a:pt x="427075" y="199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161781" y="1889633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195072" y="0"/>
                  </a:moveTo>
                  <a:lnTo>
                    <a:pt x="150356" y="5154"/>
                  </a:lnTo>
                  <a:lnTo>
                    <a:pt x="109301" y="19837"/>
                  </a:lnTo>
                  <a:lnTo>
                    <a:pt x="73080" y="42877"/>
                  </a:lnTo>
                  <a:lnTo>
                    <a:pt x="42867" y="73104"/>
                  </a:lnTo>
                  <a:lnTo>
                    <a:pt x="19834" y="109347"/>
                  </a:lnTo>
                  <a:lnTo>
                    <a:pt x="5154" y="150436"/>
                  </a:lnTo>
                  <a:lnTo>
                    <a:pt x="0" y="195199"/>
                  </a:lnTo>
                  <a:lnTo>
                    <a:pt x="5154" y="239914"/>
                  </a:lnTo>
                  <a:lnTo>
                    <a:pt x="19834" y="280969"/>
                  </a:lnTo>
                  <a:lnTo>
                    <a:pt x="42867" y="317190"/>
                  </a:lnTo>
                  <a:lnTo>
                    <a:pt x="73080" y="347403"/>
                  </a:lnTo>
                  <a:lnTo>
                    <a:pt x="109301" y="370436"/>
                  </a:lnTo>
                  <a:lnTo>
                    <a:pt x="150356" y="385116"/>
                  </a:lnTo>
                  <a:lnTo>
                    <a:pt x="195072" y="390270"/>
                  </a:lnTo>
                  <a:lnTo>
                    <a:pt x="239834" y="385116"/>
                  </a:lnTo>
                  <a:lnTo>
                    <a:pt x="280923" y="370436"/>
                  </a:lnTo>
                  <a:lnTo>
                    <a:pt x="317166" y="347403"/>
                  </a:lnTo>
                  <a:lnTo>
                    <a:pt x="347393" y="317190"/>
                  </a:lnTo>
                  <a:lnTo>
                    <a:pt x="370433" y="280969"/>
                  </a:lnTo>
                  <a:lnTo>
                    <a:pt x="385116" y="239914"/>
                  </a:lnTo>
                  <a:lnTo>
                    <a:pt x="390271" y="195199"/>
                  </a:lnTo>
                  <a:lnTo>
                    <a:pt x="385116" y="150436"/>
                  </a:lnTo>
                  <a:lnTo>
                    <a:pt x="370433" y="109347"/>
                  </a:lnTo>
                  <a:lnTo>
                    <a:pt x="347393" y="73104"/>
                  </a:lnTo>
                  <a:lnTo>
                    <a:pt x="317166" y="42877"/>
                  </a:lnTo>
                  <a:lnTo>
                    <a:pt x="280923" y="19837"/>
                  </a:lnTo>
                  <a:lnTo>
                    <a:pt x="239834" y="5154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21472" y="2021332"/>
              <a:ext cx="283210" cy="140970"/>
            </a:xfrm>
            <a:custGeom>
              <a:avLst/>
              <a:gdLst/>
              <a:ahLst/>
              <a:cxnLst/>
              <a:rect l="l" t="t" r="r" b="b"/>
              <a:pathLst>
                <a:path w="283209" h="140969">
                  <a:moveTo>
                    <a:pt x="99520" y="0"/>
                  </a:moveTo>
                  <a:lnTo>
                    <a:pt x="75975" y="6072"/>
                  </a:lnTo>
                  <a:lnTo>
                    <a:pt x="51943" y="19812"/>
                  </a:lnTo>
                  <a:lnTo>
                    <a:pt x="32521" y="31694"/>
                  </a:lnTo>
                  <a:lnTo>
                    <a:pt x="15922" y="40005"/>
                  </a:lnTo>
                  <a:lnTo>
                    <a:pt x="4347" y="44886"/>
                  </a:lnTo>
                  <a:lnTo>
                    <a:pt x="0" y="46481"/>
                  </a:lnTo>
                  <a:lnTo>
                    <a:pt x="45517" y="104233"/>
                  </a:lnTo>
                  <a:lnTo>
                    <a:pt x="86486" y="131968"/>
                  </a:lnTo>
                  <a:lnTo>
                    <a:pt x="118979" y="140297"/>
                  </a:lnTo>
                  <a:lnTo>
                    <a:pt x="139064" y="139826"/>
                  </a:lnTo>
                  <a:lnTo>
                    <a:pt x="159228" y="140519"/>
                  </a:lnTo>
                  <a:lnTo>
                    <a:pt x="192262" y="134032"/>
                  </a:lnTo>
                  <a:lnTo>
                    <a:pt x="234701" y="107519"/>
                  </a:lnTo>
                  <a:lnTo>
                    <a:pt x="283082" y="48132"/>
                  </a:lnTo>
                  <a:lnTo>
                    <a:pt x="268126" y="43047"/>
                  </a:lnTo>
                  <a:lnTo>
                    <a:pt x="257730" y="38401"/>
                  </a:lnTo>
                  <a:lnTo>
                    <a:pt x="247024" y="31541"/>
                  </a:lnTo>
                  <a:lnTo>
                    <a:pt x="231139" y="19812"/>
                  </a:lnTo>
                  <a:lnTo>
                    <a:pt x="206456" y="6768"/>
                  </a:lnTo>
                  <a:lnTo>
                    <a:pt x="182832" y="619"/>
                  </a:lnTo>
                  <a:lnTo>
                    <a:pt x="160756" y="1970"/>
                  </a:lnTo>
                  <a:lnTo>
                    <a:pt x="140716" y="11429"/>
                  </a:lnTo>
                  <a:lnTo>
                    <a:pt x="121469" y="1738"/>
                  </a:lnTo>
                  <a:lnTo>
                    <a:pt x="99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247888" y="2072513"/>
              <a:ext cx="228600" cy="65405"/>
            </a:xfrm>
            <a:custGeom>
              <a:avLst/>
              <a:gdLst/>
              <a:ahLst/>
              <a:cxnLst/>
              <a:rect l="l" t="t" r="r" b="b"/>
              <a:pathLst>
                <a:path w="228600" h="65405">
                  <a:moveTo>
                    <a:pt x="0" y="0"/>
                  </a:moveTo>
                  <a:lnTo>
                    <a:pt x="65008" y="48460"/>
                  </a:lnTo>
                  <a:lnTo>
                    <a:pt x="110489" y="64785"/>
                  </a:lnTo>
                  <a:lnTo>
                    <a:pt x="157876" y="49131"/>
                  </a:lnTo>
                  <a:lnTo>
                    <a:pt x="228600" y="1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408284" y="338241"/>
            <a:ext cx="3659906" cy="50462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pc="-155" dirty="0"/>
              <a:t>Steve</a:t>
            </a:r>
            <a:r>
              <a:rPr spc="-120" dirty="0"/>
              <a:t> </a:t>
            </a:r>
            <a:r>
              <a:rPr spc="-85" dirty="0"/>
              <a:t>and</a:t>
            </a:r>
            <a:r>
              <a:rPr spc="-114" dirty="0"/>
              <a:t> </a:t>
            </a:r>
            <a:r>
              <a:rPr spc="-20" dirty="0"/>
              <a:t>Sara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478661" y="2353132"/>
            <a:ext cx="467677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are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sitting</a:t>
            </a:r>
            <a:r>
              <a:rPr sz="18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in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café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next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to 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Steve’s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apartment.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It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sunny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day.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is </a:t>
            </a:r>
            <a:r>
              <a:rPr sz="1800" spc="70" dirty="0">
                <a:solidFill>
                  <a:srgbClr val="494949"/>
                </a:solidFill>
                <a:latin typeface="Arial"/>
                <a:cs typeface="Arial"/>
              </a:rPr>
              <a:t>drinking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coffee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94949"/>
                </a:solidFill>
                <a:latin typeface="Arial"/>
                <a:cs typeface="Arial"/>
              </a:rPr>
              <a:t>drinking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tea. 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The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café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very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busy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today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because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0" dirty="0">
                <a:solidFill>
                  <a:srgbClr val="494949"/>
                </a:solidFill>
                <a:latin typeface="Arial"/>
                <a:cs typeface="Arial"/>
              </a:rPr>
              <a:t>it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nice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day.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spc="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lives 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in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city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centre</a:t>
            </a:r>
            <a:r>
              <a:rPr sz="1800" spc="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so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0" dirty="0">
                <a:solidFill>
                  <a:srgbClr val="494949"/>
                </a:solidFill>
                <a:latin typeface="Arial"/>
                <a:cs typeface="Arial"/>
              </a:rPr>
              <a:t>it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is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always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busy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at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weekend.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There</a:t>
            </a:r>
            <a:r>
              <a:rPr sz="1800" spc="7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are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many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restaurants,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cafés,</a:t>
            </a:r>
            <a:r>
              <a:rPr sz="1800" spc="9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bars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nearby.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There is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nice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park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across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street.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56807" y="2805938"/>
            <a:ext cx="2259965" cy="197446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53AA196-1EB3-8163-69D7-B835D5AF73A6}"/>
              </a:ext>
            </a:extLst>
          </p:cNvPr>
          <p:cNvSpPr txBox="1"/>
          <p:nvPr/>
        </p:nvSpPr>
        <p:spPr>
          <a:xfrm>
            <a:off x="1467418" y="1096098"/>
            <a:ext cx="71881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highlight>
                  <a:srgbClr val="FFFF00"/>
                </a:highlight>
              </a:rPr>
              <a:t>When you read it aloud, you're accomplishing three things at once! </a:t>
            </a:r>
          </a:p>
          <a:p>
            <a:r>
              <a:rPr lang="en-US" sz="2000" dirty="0">
                <a:highlight>
                  <a:srgbClr val="FFFF00"/>
                </a:highlight>
              </a:rPr>
              <a:t>One action leads to three outcomes.</a:t>
            </a:r>
            <a:endParaRPr lang="en-MY" sz="2000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64374" y="1111719"/>
            <a:ext cx="7980045" cy="5308600"/>
            <a:chOff x="1164374" y="1111719"/>
            <a:chExt cx="7980045" cy="5308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4374" y="1111719"/>
              <a:ext cx="7979625" cy="53080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557769" y="1248918"/>
              <a:ext cx="464184" cy="511809"/>
            </a:xfrm>
            <a:custGeom>
              <a:avLst/>
              <a:gdLst/>
              <a:ahLst/>
              <a:cxnLst/>
              <a:rect l="l" t="t" r="r" b="b"/>
              <a:pathLst>
                <a:path w="464184" h="511810">
                  <a:moveTo>
                    <a:pt x="464057" y="0"/>
                  </a:moveTo>
                  <a:lnTo>
                    <a:pt x="0" y="0"/>
                  </a:lnTo>
                  <a:lnTo>
                    <a:pt x="0" y="511556"/>
                  </a:lnTo>
                  <a:lnTo>
                    <a:pt x="243204" y="363855"/>
                  </a:lnTo>
                  <a:lnTo>
                    <a:pt x="464057" y="511556"/>
                  </a:lnTo>
                  <a:lnTo>
                    <a:pt x="464057" y="0"/>
                  </a:lnTo>
                  <a:close/>
                </a:path>
              </a:pathLst>
            </a:custGeom>
            <a:solidFill>
              <a:srgbClr val="FFE3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48827" y="514642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6"/>
                  </a:lnTo>
                  <a:lnTo>
                    <a:pt x="100793" y="39045"/>
                  </a:lnTo>
                  <a:lnTo>
                    <a:pt x="66960" y="66960"/>
                  </a:lnTo>
                  <a:lnTo>
                    <a:pt x="39045" y="100793"/>
                  </a:lnTo>
                  <a:lnTo>
                    <a:pt x="17966" y="139624"/>
                  </a:lnTo>
                  <a:lnTo>
                    <a:pt x="4644" y="182533"/>
                  </a:lnTo>
                  <a:lnTo>
                    <a:pt x="0" y="228599"/>
                  </a:lnTo>
                  <a:lnTo>
                    <a:pt x="4644" y="274663"/>
                  </a:lnTo>
                  <a:lnTo>
                    <a:pt x="17966" y="317563"/>
                  </a:lnTo>
                  <a:lnTo>
                    <a:pt x="39045" y="356382"/>
                  </a:lnTo>
                  <a:lnTo>
                    <a:pt x="66960" y="390201"/>
                  </a:lnTo>
                  <a:lnTo>
                    <a:pt x="100793" y="418102"/>
                  </a:lnTo>
                  <a:lnTo>
                    <a:pt x="139624" y="439169"/>
                  </a:lnTo>
                  <a:lnTo>
                    <a:pt x="182533" y="452482"/>
                  </a:lnTo>
                  <a:lnTo>
                    <a:pt x="228600" y="457123"/>
                  </a:lnTo>
                  <a:lnTo>
                    <a:pt x="274661" y="452482"/>
                  </a:lnTo>
                  <a:lnTo>
                    <a:pt x="317555" y="439169"/>
                  </a:lnTo>
                  <a:lnTo>
                    <a:pt x="356365" y="418102"/>
                  </a:lnTo>
                  <a:lnTo>
                    <a:pt x="390175" y="390201"/>
                  </a:lnTo>
                  <a:lnTo>
                    <a:pt x="418068" y="356382"/>
                  </a:lnTo>
                  <a:lnTo>
                    <a:pt x="439126" y="317563"/>
                  </a:lnTo>
                  <a:lnTo>
                    <a:pt x="452433" y="274663"/>
                  </a:lnTo>
                  <a:lnTo>
                    <a:pt x="457073" y="228599"/>
                  </a:lnTo>
                  <a:lnTo>
                    <a:pt x="452433" y="182533"/>
                  </a:lnTo>
                  <a:lnTo>
                    <a:pt x="439126" y="139624"/>
                  </a:lnTo>
                  <a:lnTo>
                    <a:pt x="418068" y="100793"/>
                  </a:lnTo>
                  <a:lnTo>
                    <a:pt x="390175" y="66960"/>
                  </a:lnTo>
                  <a:lnTo>
                    <a:pt x="356365" y="39045"/>
                  </a:lnTo>
                  <a:lnTo>
                    <a:pt x="317555" y="17966"/>
                  </a:lnTo>
                  <a:lnTo>
                    <a:pt x="274661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59572" y="5276469"/>
              <a:ext cx="233806" cy="19697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987920" y="1960625"/>
              <a:ext cx="669925" cy="669925"/>
            </a:xfrm>
            <a:custGeom>
              <a:avLst/>
              <a:gdLst/>
              <a:ahLst/>
              <a:cxnLst/>
              <a:rect l="l" t="t" r="r" b="b"/>
              <a:pathLst>
                <a:path w="669925" h="669925">
                  <a:moveTo>
                    <a:pt x="334899" y="0"/>
                  </a:moveTo>
                  <a:lnTo>
                    <a:pt x="285420" y="3632"/>
                  </a:lnTo>
                  <a:lnTo>
                    <a:pt x="238193" y="14183"/>
                  </a:lnTo>
                  <a:lnTo>
                    <a:pt x="193734" y="31134"/>
                  </a:lnTo>
                  <a:lnTo>
                    <a:pt x="152564" y="53966"/>
                  </a:lnTo>
                  <a:lnTo>
                    <a:pt x="115199" y="82161"/>
                  </a:lnTo>
                  <a:lnTo>
                    <a:pt x="82161" y="115199"/>
                  </a:lnTo>
                  <a:lnTo>
                    <a:pt x="53966" y="152564"/>
                  </a:lnTo>
                  <a:lnTo>
                    <a:pt x="31134" y="193734"/>
                  </a:lnTo>
                  <a:lnTo>
                    <a:pt x="14183" y="238193"/>
                  </a:lnTo>
                  <a:lnTo>
                    <a:pt x="3632" y="285420"/>
                  </a:lnTo>
                  <a:lnTo>
                    <a:pt x="0" y="334899"/>
                  </a:lnTo>
                  <a:lnTo>
                    <a:pt x="3632" y="384377"/>
                  </a:lnTo>
                  <a:lnTo>
                    <a:pt x="14183" y="431604"/>
                  </a:lnTo>
                  <a:lnTo>
                    <a:pt x="31134" y="476063"/>
                  </a:lnTo>
                  <a:lnTo>
                    <a:pt x="53966" y="517233"/>
                  </a:lnTo>
                  <a:lnTo>
                    <a:pt x="82161" y="554598"/>
                  </a:lnTo>
                  <a:lnTo>
                    <a:pt x="115199" y="587636"/>
                  </a:lnTo>
                  <a:lnTo>
                    <a:pt x="152564" y="615831"/>
                  </a:lnTo>
                  <a:lnTo>
                    <a:pt x="193734" y="638663"/>
                  </a:lnTo>
                  <a:lnTo>
                    <a:pt x="238193" y="655614"/>
                  </a:lnTo>
                  <a:lnTo>
                    <a:pt x="285420" y="666165"/>
                  </a:lnTo>
                  <a:lnTo>
                    <a:pt x="334899" y="669798"/>
                  </a:lnTo>
                  <a:lnTo>
                    <a:pt x="384405" y="666165"/>
                  </a:lnTo>
                  <a:lnTo>
                    <a:pt x="431651" y="655614"/>
                  </a:lnTo>
                  <a:lnTo>
                    <a:pt x="476118" y="638663"/>
                  </a:lnTo>
                  <a:lnTo>
                    <a:pt x="517290" y="615831"/>
                  </a:lnTo>
                  <a:lnTo>
                    <a:pt x="554649" y="587636"/>
                  </a:lnTo>
                  <a:lnTo>
                    <a:pt x="587679" y="554598"/>
                  </a:lnTo>
                  <a:lnTo>
                    <a:pt x="615863" y="517233"/>
                  </a:lnTo>
                  <a:lnTo>
                    <a:pt x="638684" y="476063"/>
                  </a:lnTo>
                  <a:lnTo>
                    <a:pt x="655625" y="431604"/>
                  </a:lnTo>
                  <a:lnTo>
                    <a:pt x="666168" y="384377"/>
                  </a:lnTo>
                  <a:lnTo>
                    <a:pt x="669798" y="334899"/>
                  </a:lnTo>
                  <a:lnTo>
                    <a:pt x="666168" y="285420"/>
                  </a:lnTo>
                  <a:lnTo>
                    <a:pt x="655625" y="238193"/>
                  </a:lnTo>
                  <a:lnTo>
                    <a:pt x="638684" y="193734"/>
                  </a:lnTo>
                  <a:lnTo>
                    <a:pt x="615863" y="152564"/>
                  </a:lnTo>
                  <a:lnTo>
                    <a:pt x="587679" y="115199"/>
                  </a:lnTo>
                  <a:lnTo>
                    <a:pt x="554649" y="82161"/>
                  </a:lnTo>
                  <a:lnTo>
                    <a:pt x="517290" y="53966"/>
                  </a:lnTo>
                  <a:lnTo>
                    <a:pt x="476118" y="31134"/>
                  </a:lnTo>
                  <a:lnTo>
                    <a:pt x="431651" y="14183"/>
                  </a:lnTo>
                  <a:lnTo>
                    <a:pt x="384405" y="3632"/>
                  </a:lnTo>
                  <a:lnTo>
                    <a:pt x="334899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89901" y="2142616"/>
              <a:ext cx="466090" cy="308610"/>
            </a:xfrm>
            <a:custGeom>
              <a:avLst/>
              <a:gdLst/>
              <a:ahLst/>
              <a:cxnLst/>
              <a:rect l="l" t="t" r="r" b="b"/>
              <a:pathLst>
                <a:path w="466090" h="308610">
                  <a:moveTo>
                    <a:pt x="465963" y="0"/>
                  </a:moveTo>
                  <a:lnTo>
                    <a:pt x="0" y="0"/>
                  </a:lnTo>
                  <a:lnTo>
                    <a:pt x="0" y="308229"/>
                  </a:lnTo>
                  <a:lnTo>
                    <a:pt x="465963" y="308229"/>
                  </a:lnTo>
                  <a:lnTo>
                    <a:pt x="4659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28637" y="2188768"/>
              <a:ext cx="379095" cy="203835"/>
            </a:xfrm>
            <a:custGeom>
              <a:avLst/>
              <a:gdLst/>
              <a:ahLst/>
              <a:cxnLst/>
              <a:rect l="l" t="t" r="r" b="b"/>
              <a:pathLst>
                <a:path w="379095" h="203835">
                  <a:moveTo>
                    <a:pt x="152882" y="189230"/>
                  </a:moveTo>
                  <a:lnTo>
                    <a:pt x="0" y="189230"/>
                  </a:lnTo>
                  <a:lnTo>
                    <a:pt x="0" y="203784"/>
                  </a:lnTo>
                  <a:lnTo>
                    <a:pt x="152882" y="203784"/>
                  </a:lnTo>
                  <a:lnTo>
                    <a:pt x="152882" y="189230"/>
                  </a:lnTo>
                  <a:close/>
                </a:path>
                <a:path w="379095" h="203835">
                  <a:moveTo>
                    <a:pt x="152882" y="140703"/>
                  </a:moveTo>
                  <a:lnTo>
                    <a:pt x="0" y="140703"/>
                  </a:lnTo>
                  <a:lnTo>
                    <a:pt x="0" y="157683"/>
                  </a:lnTo>
                  <a:lnTo>
                    <a:pt x="152882" y="157683"/>
                  </a:lnTo>
                  <a:lnTo>
                    <a:pt x="152882" y="140703"/>
                  </a:lnTo>
                  <a:close/>
                </a:path>
                <a:path w="379095" h="203835">
                  <a:moveTo>
                    <a:pt x="152882" y="46088"/>
                  </a:moveTo>
                  <a:lnTo>
                    <a:pt x="0" y="46088"/>
                  </a:lnTo>
                  <a:lnTo>
                    <a:pt x="0" y="63068"/>
                  </a:lnTo>
                  <a:lnTo>
                    <a:pt x="152882" y="63068"/>
                  </a:lnTo>
                  <a:lnTo>
                    <a:pt x="152882" y="46088"/>
                  </a:lnTo>
                  <a:close/>
                </a:path>
                <a:path w="379095" h="203835">
                  <a:moveTo>
                    <a:pt x="152882" y="0"/>
                  </a:moveTo>
                  <a:lnTo>
                    <a:pt x="0" y="0"/>
                  </a:lnTo>
                  <a:lnTo>
                    <a:pt x="0" y="14554"/>
                  </a:lnTo>
                  <a:lnTo>
                    <a:pt x="152882" y="14554"/>
                  </a:lnTo>
                  <a:lnTo>
                    <a:pt x="152882" y="0"/>
                  </a:lnTo>
                  <a:close/>
                </a:path>
                <a:path w="379095" h="203835">
                  <a:moveTo>
                    <a:pt x="152958" y="94615"/>
                  </a:moveTo>
                  <a:lnTo>
                    <a:pt x="31623" y="94615"/>
                  </a:lnTo>
                  <a:lnTo>
                    <a:pt x="31623" y="109169"/>
                  </a:lnTo>
                  <a:lnTo>
                    <a:pt x="152958" y="109169"/>
                  </a:lnTo>
                  <a:lnTo>
                    <a:pt x="152958" y="94615"/>
                  </a:lnTo>
                  <a:close/>
                </a:path>
                <a:path w="379095" h="203835">
                  <a:moveTo>
                    <a:pt x="344601" y="94615"/>
                  </a:moveTo>
                  <a:lnTo>
                    <a:pt x="223266" y="94615"/>
                  </a:lnTo>
                  <a:lnTo>
                    <a:pt x="223266" y="109169"/>
                  </a:lnTo>
                  <a:lnTo>
                    <a:pt x="344601" y="109169"/>
                  </a:lnTo>
                  <a:lnTo>
                    <a:pt x="344601" y="94615"/>
                  </a:lnTo>
                  <a:close/>
                </a:path>
                <a:path w="379095" h="203835">
                  <a:moveTo>
                    <a:pt x="378587" y="189230"/>
                  </a:moveTo>
                  <a:lnTo>
                    <a:pt x="223266" y="189230"/>
                  </a:lnTo>
                  <a:lnTo>
                    <a:pt x="223266" y="203784"/>
                  </a:lnTo>
                  <a:lnTo>
                    <a:pt x="378587" y="203784"/>
                  </a:lnTo>
                  <a:lnTo>
                    <a:pt x="378587" y="189230"/>
                  </a:lnTo>
                  <a:close/>
                </a:path>
                <a:path w="379095" h="203835">
                  <a:moveTo>
                    <a:pt x="378587" y="140703"/>
                  </a:moveTo>
                  <a:lnTo>
                    <a:pt x="223266" y="140703"/>
                  </a:lnTo>
                  <a:lnTo>
                    <a:pt x="223266" y="157683"/>
                  </a:lnTo>
                  <a:lnTo>
                    <a:pt x="378587" y="157683"/>
                  </a:lnTo>
                  <a:lnTo>
                    <a:pt x="378587" y="140703"/>
                  </a:lnTo>
                  <a:close/>
                </a:path>
                <a:path w="379095" h="203835">
                  <a:moveTo>
                    <a:pt x="378587" y="46088"/>
                  </a:moveTo>
                  <a:lnTo>
                    <a:pt x="223266" y="46088"/>
                  </a:lnTo>
                  <a:lnTo>
                    <a:pt x="223266" y="63068"/>
                  </a:lnTo>
                  <a:lnTo>
                    <a:pt x="378587" y="63068"/>
                  </a:lnTo>
                  <a:lnTo>
                    <a:pt x="378587" y="46088"/>
                  </a:lnTo>
                  <a:close/>
                </a:path>
                <a:path w="379095" h="203835">
                  <a:moveTo>
                    <a:pt x="378587" y="0"/>
                  </a:moveTo>
                  <a:lnTo>
                    <a:pt x="223266" y="0"/>
                  </a:lnTo>
                  <a:lnTo>
                    <a:pt x="223266" y="14554"/>
                  </a:lnTo>
                  <a:lnTo>
                    <a:pt x="378587" y="14554"/>
                  </a:lnTo>
                  <a:lnTo>
                    <a:pt x="378587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92748" y="1903222"/>
              <a:ext cx="240283" cy="24041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80477" y="2381503"/>
              <a:ext cx="240411" cy="24041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02066" y="4972050"/>
              <a:ext cx="240410" cy="2402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55435" y="5372226"/>
              <a:ext cx="240411" cy="24041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193533" y="4975225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5" h="596264">
                  <a:moveTo>
                    <a:pt x="298069" y="0"/>
                  </a:moveTo>
                  <a:lnTo>
                    <a:pt x="249727" y="3901"/>
                  </a:lnTo>
                  <a:lnTo>
                    <a:pt x="203866" y="15198"/>
                  </a:lnTo>
                  <a:lnTo>
                    <a:pt x="161101" y="33275"/>
                  </a:lnTo>
                  <a:lnTo>
                    <a:pt x="122044" y="57517"/>
                  </a:lnTo>
                  <a:lnTo>
                    <a:pt x="87312" y="87312"/>
                  </a:lnTo>
                  <a:lnTo>
                    <a:pt x="57517" y="122044"/>
                  </a:lnTo>
                  <a:lnTo>
                    <a:pt x="33275" y="161101"/>
                  </a:lnTo>
                  <a:lnTo>
                    <a:pt x="15198" y="203866"/>
                  </a:lnTo>
                  <a:lnTo>
                    <a:pt x="3901" y="249727"/>
                  </a:lnTo>
                  <a:lnTo>
                    <a:pt x="0" y="298069"/>
                  </a:lnTo>
                  <a:lnTo>
                    <a:pt x="3901" y="346410"/>
                  </a:lnTo>
                  <a:lnTo>
                    <a:pt x="15198" y="392271"/>
                  </a:lnTo>
                  <a:lnTo>
                    <a:pt x="33275" y="435036"/>
                  </a:lnTo>
                  <a:lnTo>
                    <a:pt x="57517" y="474093"/>
                  </a:lnTo>
                  <a:lnTo>
                    <a:pt x="87312" y="508825"/>
                  </a:lnTo>
                  <a:lnTo>
                    <a:pt x="122044" y="538620"/>
                  </a:lnTo>
                  <a:lnTo>
                    <a:pt x="161101" y="562862"/>
                  </a:lnTo>
                  <a:lnTo>
                    <a:pt x="203866" y="580939"/>
                  </a:lnTo>
                  <a:lnTo>
                    <a:pt x="249727" y="592236"/>
                  </a:lnTo>
                  <a:lnTo>
                    <a:pt x="298069" y="596138"/>
                  </a:lnTo>
                  <a:lnTo>
                    <a:pt x="346407" y="592236"/>
                  </a:lnTo>
                  <a:lnTo>
                    <a:pt x="392258" y="580939"/>
                  </a:lnTo>
                  <a:lnTo>
                    <a:pt x="435009" y="562862"/>
                  </a:lnTo>
                  <a:lnTo>
                    <a:pt x="474048" y="538620"/>
                  </a:lnTo>
                  <a:lnTo>
                    <a:pt x="508762" y="508825"/>
                  </a:lnTo>
                  <a:lnTo>
                    <a:pt x="538537" y="474093"/>
                  </a:lnTo>
                  <a:lnTo>
                    <a:pt x="562763" y="435036"/>
                  </a:lnTo>
                  <a:lnTo>
                    <a:pt x="580825" y="392271"/>
                  </a:lnTo>
                  <a:lnTo>
                    <a:pt x="592112" y="346410"/>
                  </a:lnTo>
                  <a:lnTo>
                    <a:pt x="596011" y="298069"/>
                  </a:lnTo>
                  <a:lnTo>
                    <a:pt x="592112" y="249727"/>
                  </a:lnTo>
                  <a:lnTo>
                    <a:pt x="580825" y="203866"/>
                  </a:lnTo>
                  <a:lnTo>
                    <a:pt x="562763" y="161101"/>
                  </a:lnTo>
                  <a:lnTo>
                    <a:pt x="538537" y="122044"/>
                  </a:lnTo>
                  <a:lnTo>
                    <a:pt x="508762" y="87312"/>
                  </a:lnTo>
                  <a:lnTo>
                    <a:pt x="474048" y="57517"/>
                  </a:lnTo>
                  <a:lnTo>
                    <a:pt x="435009" y="33275"/>
                  </a:lnTo>
                  <a:lnTo>
                    <a:pt x="392258" y="15198"/>
                  </a:lnTo>
                  <a:lnTo>
                    <a:pt x="346407" y="3901"/>
                  </a:lnTo>
                  <a:lnTo>
                    <a:pt x="298069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69301" y="5144007"/>
              <a:ext cx="243204" cy="283210"/>
            </a:xfrm>
            <a:custGeom>
              <a:avLst/>
              <a:gdLst/>
              <a:ahLst/>
              <a:cxnLst/>
              <a:rect l="l" t="t" r="r" b="b"/>
              <a:pathLst>
                <a:path w="243204" h="283210">
                  <a:moveTo>
                    <a:pt x="120523" y="0"/>
                  </a:moveTo>
                  <a:lnTo>
                    <a:pt x="73223" y="10771"/>
                  </a:lnTo>
                  <a:lnTo>
                    <a:pt x="34544" y="37782"/>
                  </a:lnTo>
                  <a:lnTo>
                    <a:pt x="8723" y="77081"/>
                  </a:lnTo>
                  <a:lnTo>
                    <a:pt x="0" y="124714"/>
                  </a:lnTo>
                  <a:lnTo>
                    <a:pt x="3012" y="150540"/>
                  </a:lnTo>
                  <a:lnTo>
                    <a:pt x="11525" y="174450"/>
                  </a:lnTo>
                  <a:lnTo>
                    <a:pt x="24753" y="195812"/>
                  </a:lnTo>
                  <a:lnTo>
                    <a:pt x="41909" y="213995"/>
                  </a:lnTo>
                  <a:lnTo>
                    <a:pt x="40131" y="213995"/>
                  </a:lnTo>
                  <a:lnTo>
                    <a:pt x="50462" y="229058"/>
                  </a:lnTo>
                  <a:lnTo>
                    <a:pt x="58578" y="246014"/>
                  </a:lnTo>
                  <a:lnTo>
                    <a:pt x="64170" y="264233"/>
                  </a:lnTo>
                  <a:lnTo>
                    <a:pt x="66928" y="283083"/>
                  </a:lnTo>
                  <a:lnTo>
                    <a:pt x="180848" y="283083"/>
                  </a:lnTo>
                  <a:lnTo>
                    <a:pt x="194296" y="229058"/>
                  </a:lnTo>
                  <a:lnTo>
                    <a:pt x="220446" y="194831"/>
                  </a:lnTo>
                  <a:lnTo>
                    <a:pt x="232965" y="172799"/>
                  </a:lnTo>
                  <a:lnTo>
                    <a:pt x="240793" y="148218"/>
                  </a:lnTo>
                  <a:lnTo>
                    <a:pt x="242824" y="121412"/>
                  </a:lnTo>
                  <a:lnTo>
                    <a:pt x="233144" y="73991"/>
                  </a:lnTo>
                  <a:lnTo>
                    <a:pt x="206819" y="35417"/>
                  </a:lnTo>
                  <a:lnTo>
                    <a:pt x="167921" y="9487"/>
                  </a:lnTo>
                  <a:lnTo>
                    <a:pt x="1205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32674" y="5423662"/>
              <a:ext cx="119506" cy="7023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275601" y="5053876"/>
              <a:ext cx="427355" cy="208279"/>
            </a:xfrm>
            <a:custGeom>
              <a:avLst/>
              <a:gdLst/>
              <a:ahLst/>
              <a:cxnLst/>
              <a:rect l="l" t="t" r="r" b="b"/>
              <a:pathLst>
                <a:path w="427354" h="208279">
                  <a:moveTo>
                    <a:pt x="73215" y="199224"/>
                  </a:moveTo>
                  <a:lnTo>
                    <a:pt x="71005" y="193205"/>
                  </a:lnTo>
                  <a:lnTo>
                    <a:pt x="64363" y="190461"/>
                  </a:lnTo>
                  <a:lnTo>
                    <a:pt x="8864" y="190461"/>
                  </a:lnTo>
                  <a:lnTo>
                    <a:pt x="2209" y="193205"/>
                  </a:lnTo>
                  <a:lnTo>
                    <a:pt x="0" y="199224"/>
                  </a:lnTo>
                  <a:lnTo>
                    <a:pt x="2209" y="205257"/>
                  </a:lnTo>
                  <a:lnTo>
                    <a:pt x="8864" y="207987"/>
                  </a:lnTo>
                  <a:lnTo>
                    <a:pt x="64363" y="207987"/>
                  </a:lnTo>
                  <a:lnTo>
                    <a:pt x="71005" y="205257"/>
                  </a:lnTo>
                  <a:lnTo>
                    <a:pt x="73215" y="199224"/>
                  </a:lnTo>
                  <a:close/>
                </a:path>
                <a:path w="427354" h="208279">
                  <a:moveTo>
                    <a:pt x="118668" y="102857"/>
                  </a:moveTo>
                  <a:lnTo>
                    <a:pt x="115290" y="96735"/>
                  </a:lnTo>
                  <a:lnTo>
                    <a:pt x="113626" y="96278"/>
                  </a:lnTo>
                  <a:lnTo>
                    <a:pt x="108178" y="93014"/>
                  </a:lnTo>
                  <a:lnTo>
                    <a:pt x="68300" y="66890"/>
                  </a:lnTo>
                  <a:lnTo>
                    <a:pt x="61010" y="65519"/>
                  </a:lnTo>
                  <a:lnTo>
                    <a:pt x="55638" y="69443"/>
                  </a:lnTo>
                  <a:lnTo>
                    <a:pt x="54063" y="75831"/>
                  </a:lnTo>
                  <a:lnTo>
                    <a:pt x="58140" y="81876"/>
                  </a:lnTo>
                  <a:lnTo>
                    <a:pt x="81026" y="96799"/>
                  </a:lnTo>
                  <a:lnTo>
                    <a:pt x="97142" y="107061"/>
                  </a:lnTo>
                  <a:lnTo>
                    <a:pt x="105257" y="111721"/>
                  </a:lnTo>
                  <a:lnTo>
                    <a:pt x="112229" y="113118"/>
                  </a:lnTo>
                  <a:lnTo>
                    <a:pt x="117170" y="109232"/>
                  </a:lnTo>
                  <a:lnTo>
                    <a:pt x="118668" y="102857"/>
                  </a:lnTo>
                  <a:close/>
                </a:path>
                <a:path w="427354" h="208279">
                  <a:moveTo>
                    <a:pt x="223875" y="8851"/>
                  </a:moveTo>
                  <a:lnTo>
                    <a:pt x="221132" y="2209"/>
                  </a:lnTo>
                  <a:lnTo>
                    <a:pt x="215099" y="0"/>
                  </a:lnTo>
                  <a:lnTo>
                    <a:pt x="209080" y="2209"/>
                  </a:lnTo>
                  <a:lnTo>
                    <a:pt x="206349" y="8851"/>
                  </a:lnTo>
                  <a:lnTo>
                    <a:pt x="206349" y="64350"/>
                  </a:lnTo>
                  <a:lnTo>
                    <a:pt x="209080" y="71005"/>
                  </a:lnTo>
                  <a:lnTo>
                    <a:pt x="215112" y="73215"/>
                  </a:lnTo>
                  <a:lnTo>
                    <a:pt x="221132" y="71005"/>
                  </a:lnTo>
                  <a:lnTo>
                    <a:pt x="223875" y="64350"/>
                  </a:lnTo>
                  <a:lnTo>
                    <a:pt x="223875" y="8851"/>
                  </a:lnTo>
                  <a:close/>
                </a:path>
                <a:path w="427354" h="208279">
                  <a:moveTo>
                    <a:pt x="376148" y="75831"/>
                  </a:moveTo>
                  <a:lnTo>
                    <a:pt x="374573" y="69443"/>
                  </a:lnTo>
                  <a:lnTo>
                    <a:pt x="369201" y="65519"/>
                  </a:lnTo>
                  <a:lnTo>
                    <a:pt x="361924" y="66890"/>
                  </a:lnTo>
                  <a:lnTo>
                    <a:pt x="322046" y="93014"/>
                  </a:lnTo>
                  <a:lnTo>
                    <a:pt x="316585" y="96278"/>
                  </a:lnTo>
                  <a:lnTo>
                    <a:pt x="314934" y="96735"/>
                  </a:lnTo>
                  <a:lnTo>
                    <a:pt x="311543" y="102857"/>
                  </a:lnTo>
                  <a:lnTo>
                    <a:pt x="313042" y="109232"/>
                  </a:lnTo>
                  <a:lnTo>
                    <a:pt x="317982" y="113118"/>
                  </a:lnTo>
                  <a:lnTo>
                    <a:pt x="324967" y="111721"/>
                  </a:lnTo>
                  <a:lnTo>
                    <a:pt x="333070" y="107061"/>
                  </a:lnTo>
                  <a:lnTo>
                    <a:pt x="349186" y="96799"/>
                  </a:lnTo>
                  <a:lnTo>
                    <a:pt x="372084" y="81876"/>
                  </a:lnTo>
                  <a:lnTo>
                    <a:pt x="376148" y="75831"/>
                  </a:lnTo>
                  <a:close/>
                </a:path>
                <a:path w="427354" h="208279">
                  <a:moveTo>
                    <a:pt x="427075" y="199224"/>
                  </a:moveTo>
                  <a:lnTo>
                    <a:pt x="425170" y="193205"/>
                  </a:lnTo>
                  <a:lnTo>
                    <a:pt x="419455" y="190461"/>
                  </a:lnTo>
                  <a:lnTo>
                    <a:pt x="363956" y="190461"/>
                  </a:lnTo>
                  <a:lnTo>
                    <a:pt x="357378" y="193205"/>
                  </a:lnTo>
                  <a:lnTo>
                    <a:pt x="355193" y="199224"/>
                  </a:lnTo>
                  <a:lnTo>
                    <a:pt x="357378" y="205257"/>
                  </a:lnTo>
                  <a:lnTo>
                    <a:pt x="363956" y="207987"/>
                  </a:lnTo>
                  <a:lnTo>
                    <a:pt x="419455" y="207987"/>
                  </a:lnTo>
                  <a:lnTo>
                    <a:pt x="425170" y="205257"/>
                  </a:lnTo>
                  <a:lnTo>
                    <a:pt x="427075" y="199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161781" y="1889633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195072" y="0"/>
                  </a:moveTo>
                  <a:lnTo>
                    <a:pt x="150356" y="5154"/>
                  </a:lnTo>
                  <a:lnTo>
                    <a:pt x="109301" y="19837"/>
                  </a:lnTo>
                  <a:lnTo>
                    <a:pt x="73080" y="42877"/>
                  </a:lnTo>
                  <a:lnTo>
                    <a:pt x="42867" y="73104"/>
                  </a:lnTo>
                  <a:lnTo>
                    <a:pt x="19834" y="109347"/>
                  </a:lnTo>
                  <a:lnTo>
                    <a:pt x="5154" y="150436"/>
                  </a:lnTo>
                  <a:lnTo>
                    <a:pt x="0" y="195199"/>
                  </a:lnTo>
                  <a:lnTo>
                    <a:pt x="5154" y="239914"/>
                  </a:lnTo>
                  <a:lnTo>
                    <a:pt x="19834" y="280969"/>
                  </a:lnTo>
                  <a:lnTo>
                    <a:pt x="42867" y="317190"/>
                  </a:lnTo>
                  <a:lnTo>
                    <a:pt x="73080" y="347403"/>
                  </a:lnTo>
                  <a:lnTo>
                    <a:pt x="109301" y="370436"/>
                  </a:lnTo>
                  <a:lnTo>
                    <a:pt x="150356" y="385116"/>
                  </a:lnTo>
                  <a:lnTo>
                    <a:pt x="195072" y="390270"/>
                  </a:lnTo>
                  <a:lnTo>
                    <a:pt x="239834" y="385116"/>
                  </a:lnTo>
                  <a:lnTo>
                    <a:pt x="280923" y="370436"/>
                  </a:lnTo>
                  <a:lnTo>
                    <a:pt x="317166" y="347403"/>
                  </a:lnTo>
                  <a:lnTo>
                    <a:pt x="347393" y="317190"/>
                  </a:lnTo>
                  <a:lnTo>
                    <a:pt x="370433" y="280969"/>
                  </a:lnTo>
                  <a:lnTo>
                    <a:pt x="385116" y="239914"/>
                  </a:lnTo>
                  <a:lnTo>
                    <a:pt x="390271" y="195199"/>
                  </a:lnTo>
                  <a:lnTo>
                    <a:pt x="385116" y="150436"/>
                  </a:lnTo>
                  <a:lnTo>
                    <a:pt x="370433" y="109347"/>
                  </a:lnTo>
                  <a:lnTo>
                    <a:pt x="347393" y="73104"/>
                  </a:lnTo>
                  <a:lnTo>
                    <a:pt x="317166" y="42877"/>
                  </a:lnTo>
                  <a:lnTo>
                    <a:pt x="280923" y="19837"/>
                  </a:lnTo>
                  <a:lnTo>
                    <a:pt x="239834" y="5154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21472" y="2021332"/>
              <a:ext cx="283210" cy="140970"/>
            </a:xfrm>
            <a:custGeom>
              <a:avLst/>
              <a:gdLst/>
              <a:ahLst/>
              <a:cxnLst/>
              <a:rect l="l" t="t" r="r" b="b"/>
              <a:pathLst>
                <a:path w="283209" h="140969">
                  <a:moveTo>
                    <a:pt x="99520" y="0"/>
                  </a:moveTo>
                  <a:lnTo>
                    <a:pt x="75975" y="6072"/>
                  </a:lnTo>
                  <a:lnTo>
                    <a:pt x="51943" y="19812"/>
                  </a:lnTo>
                  <a:lnTo>
                    <a:pt x="32521" y="31694"/>
                  </a:lnTo>
                  <a:lnTo>
                    <a:pt x="15922" y="40005"/>
                  </a:lnTo>
                  <a:lnTo>
                    <a:pt x="4347" y="44886"/>
                  </a:lnTo>
                  <a:lnTo>
                    <a:pt x="0" y="46481"/>
                  </a:lnTo>
                  <a:lnTo>
                    <a:pt x="45517" y="104233"/>
                  </a:lnTo>
                  <a:lnTo>
                    <a:pt x="86486" y="131968"/>
                  </a:lnTo>
                  <a:lnTo>
                    <a:pt x="118979" y="140297"/>
                  </a:lnTo>
                  <a:lnTo>
                    <a:pt x="139064" y="139826"/>
                  </a:lnTo>
                  <a:lnTo>
                    <a:pt x="159228" y="140519"/>
                  </a:lnTo>
                  <a:lnTo>
                    <a:pt x="192262" y="134032"/>
                  </a:lnTo>
                  <a:lnTo>
                    <a:pt x="234701" y="107519"/>
                  </a:lnTo>
                  <a:lnTo>
                    <a:pt x="283082" y="48132"/>
                  </a:lnTo>
                  <a:lnTo>
                    <a:pt x="268126" y="43047"/>
                  </a:lnTo>
                  <a:lnTo>
                    <a:pt x="257730" y="38401"/>
                  </a:lnTo>
                  <a:lnTo>
                    <a:pt x="247024" y="31541"/>
                  </a:lnTo>
                  <a:lnTo>
                    <a:pt x="231139" y="19812"/>
                  </a:lnTo>
                  <a:lnTo>
                    <a:pt x="206456" y="6768"/>
                  </a:lnTo>
                  <a:lnTo>
                    <a:pt x="182832" y="619"/>
                  </a:lnTo>
                  <a:lnTo>
                    <a:pt x="160756" y="1970"/>
                  </a:lnTo>
                  <a:lnTo>
                    <a:pt x="140716" y="11429"/>
                  </a:lnTo>
                  <a:lnTo>
                    <a:pt x="121469" y="1738"/>
                  </a:lnTo>
                  <a:lnTo>
                    <a:pt x="99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247888" y="2072513"/>
              <a:ext cx="228600" cy="65405"/>
            </a:xfrm>
            <a:custGeom>
              <a:avLst/>
              <a:gdLst/>
              <a:ahLst/>
              <a:cxnLst/>
              <a:rect l="l" t="t" r="r" b="b"/>
              <a:pathLst>
                <a:path w="228600" h="65405">
                  <a:moveTo>
                    <a:pt x="0" y="0"/>
                  </a:moveTo>
                  <a:lnTo>
                    <a:pt x="65008" y="48460"/>
                  </a:lnTo>
                  <a:lnTo>
                    <a:pt x="110489" y="64785"/>
                  </a:lnTo>
                  <a:lnTo>
                    <a:pt x="157876" y="49131"/>
                  </a:lnTo>
                  <a:lnTo>
                    <a:pt x="228600" y="1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429339" y="370415"/>
            <a:ext cx="3889421" cy="50462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pc="-155" dirty="0"/>
              <a:t>Steve</a:t>
            </a:r>
            <a:r>
              <a:rPr spc="-120" dirty="0"/>
              <a:t> </a:t>
            </a:r>
            <a:r>
              <a:rPr spc="-85" dirty="0"/>
              <a:t>and</a:t>
            </a:r>
            <a:r>
              <a:rPr spc="-114" dirty="0"/>
              <a:t> </a:t>
            </a:r>
            <a:r>
              <a:rPr spc="-20" dirty="0"/>
              <a:t>Sara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478661" y="2078863"/>
            <a:ext cx="475996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are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talking</a:t>
            </a:r>
            <a:r>
              <a:rPr sz="18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laughing.</a:t>
            </a:r>
            <a:r>
              <a:rPr sz="1800" spc="5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They</a:t>
            </a:r>
            <a:r>
              <a:rPr sz="1800" spc="16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are</a:t>
            </a:r>
            <a:r>
              <a:rPr sz="1800" spc="18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talking</a:t>
            </a:r>
            <a:r>
              <a:rPr sz="1800" spc="1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about</a:t>
            </a:r>
            <a:r>
              <a:rPr sz="1800" spc="1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relationships.</a:t>
            </a:r>
            <a:r>
              <a:rPr sz="1800" spc="1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Steve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are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not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couple,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but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they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are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494949"/>
                </a:solidFill>
                <a:latin typeface="Arial"/>
                <a:cs typeface="Arial"/>
              </a:rPr>
              <a:t>best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friends.</a:t>
            </a:r>
            <a:r>
              <a:rPr sz="1800" spc="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spc="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does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not</a:t>
            </a:r>
            <a:r>
              <a:rPr sz="1800" spc="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have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800" spc="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girlfriend,</a:t>
            </a:r>
            <a:r>
              <a:rPr sz="1800" spc="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494949"/>
                </a:solidFill>
                <a:latin typeface="Arial"/>
                <a:cs typeface="Arial"/>
              </a:rPr>
              <a:t>and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doesn’t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have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boyfriend.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They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are</a:t>
            </a:r>
            <a:r>
              <a:rPr sz="1800" spc="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5" dirty="0">
                <a:solidFill>
                  <a:srgbClr val="494949"/>
                </a:solidFill>
                <a:latin typeface="Arial"/>
                <a:cs typeface="Arial"/>
              </a:rPr>
              <a:t>both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very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busy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don’t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have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much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5" dirty="0">
                <a:solidFill>
                  <a:srgbClr val="494949"/>
                </a:solidFill>
                <a:latin typeface="Arial"/>
                <a:cs typeface="Arial"/>
              </a:rPr>
              <a:t>time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go</a:t>
            </a:r>
            <a:r>
              <a:rPr sz="1800" spc="5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0" dirty="0">
                <a:solidFill>
                  <a:srgbClr val="494949"/>
                </a:solidFill>
                <a:latin typeface="Arial"/>
                <a:cs typeface="Arial"/>
              </a:rPr>
              <a:t>on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dates.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is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happy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be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single,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but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wants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have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girlfriend.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He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asking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if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she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can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introduce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94949"/>
                </a:solidFill>
                <a:latin typeface="Arial"/>
                <a:cs typeface="Arial"/>
              </a:rPr>
              <a:t>him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one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5" dirty="0">
                <a:solidFill>
                  <a:srgbClr val="494949"/>
                </a:solidFill>
                <a:latin typeface="Arial"/>
                <a:cs typeface="Arial"/>
              </a:rPr>
              <a:t>of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494949"/>
                </a:solidFill>
                <a:latin typeface="Arial"/>
                <a:cs typeface="Arial"/>
              </a:rPr>
              <a:t>her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friends.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56807" y="2805938"/>
            <a:ext cx="2259965" cy="197446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1275" y="23175"/>
            <a:ext cx="7795196" cy="6431280"/>
            <a:chOff x="1311275" y="23175"/>
            <a:chExt cx="7795196" cy="6431280"/>
          </a:xfrm>
        </p:grpSpPr>
        <p:sp>
          <p:nvSpPr>
            <p:cNvPr id="3" name="object 3"/>
            <p:cNvSpPr/>
            <p:nvPr/>
          </p:nvSpPr>
          <p:spPr>
            <a:xfrm>
              <a:off x="5906071" y="23175"/>
              <a:ext cx="3200400" cy="6431280"/>
            </a:xfrm>
            <a:custGeom>
              <a:avLst/>
              <a:gdLst/>
              <a:ahLst/>
              <a:cxnLst/>
              <a:rect l="l" t="t" r="r" b="b"/>
              <a:pathLst>
                <a:path w="3200400" h="6431280">
                  <a:moveTo>
                    <a:pt x="3200400" y="0"/>
                  </a:moveTo>
                  <a:lnTo>
                    <a:pt x="670559" y="0"/>
                  </a:lnTo>
                  <a:lnTo>
                    <a:pt x="0" y="6431280"/>
                  </a:lnTo>
                  <a:lnTo>
                    <a:pt x="3200400" y="6431280"/>
                  </a:lnTo>
                  <a:lnTo>
                    <a:pt x="3200400" y="0"/>
                  </a:lnTo>
                  <a:close/>
                </a:path>
              </a:pathLst>
            </a:custGeom>
            <a:solidFill>
              <a:schemeClr val="bg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54201" y="241363"/>
              <a:ext cx="3633089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solidFill>
              <a:schemeClr val="bg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11275" y="241363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solidFill>
              <a:srgbClr val="8AE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36040" y="369170"/>
            <a:ext cx="6571343" cy="1049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pc="-120" dirty="0"/>
              <a:t>True</a:t>
            </a:r>
            <a:r>
              <a:rPr spc="-130" dirty="0"/>
              <a:t> </a:t>
            </a:r>
            <a:r>
              <a:rPr spc="-45" dirty="0"/>
              <a:t>or</a:t>
            </a:r>
            <a:r>
              <a:rPr spc="-145" dirty="0"/>
              <a:t> </a:t>
            </a:r>
            <a:r>
              <a:rPr spc="-20" dirty="0"/>
              <a:t>false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03274" y="2543378"/>
            <a:ext cx="7590155" cy="662940"/>
          </a:xfrm>
          <a:prstGeom prst="rect">
            <a:avLst/>
          </a:prstGeom>
          <a:ln w="28575">
            <a:solidFill>
              <a:srgbClr val="39A9DF"/>
            </a:solidFill>
          </a:ln>
        </p:spPr>
        <p:txBody>
          <a:bodyPr vert="horz" wrap="square" lIns="0" tIns="101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"/>
              </a:spcBef>
            </a:pPr>
            <a:endParaRPr sz="1400">
              <a:latin typeface="Times New Roman"/>
              <a:cs typeface="Times New Roman"/>
            </a:endParaRPr>
          </a:p>
          <a:p>
            <a:pPr marL="179705">
              <a:lnSpc>
                <a:spcPct val="100000"/>
              </a:lnSpc>
              <a:tabLst>
                <a:tab pos="523240" algn="l"/>
              </a:tabLst>
            </a:pPr>
            <a:r>
              <a:rPr sz="1400" spc="-25" dirty="0">
                <a:solidFill>
                  <a:srgbClr val="494949"/>
                </a:solidFill>
                <a:latin typeface="Arial"/>
                <a:cs typeface="Arial"/>
              </a:rPr>
              <a:t>1.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4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400" spc="-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4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55" dirty="0">
                <a:solidFill>
                  <a:srgbClr val="494949"/>
                </a:solidFill>
                <a:latin typeface="Arial"/>
                <a:cs typeface="Arial"/>
              </a:rPr>
              <a:t>drinking</a:t>
            </a:r>
            <a:r>
              <a:rPr sz="14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494949"/>
                </a:solidFill>
                <a:latin typeface="Arial"/>
                <a:cs typeface="Arial"/>
              </a:rPr>
              <a:t>tea.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3274" y="3308172"/>
            <a:ext cx="7590155" cy="662940"/>
          </a:xfrm>
          <a:prstGeom prst="rect">
            <a:avLst/>
          </a:prstGeom>
          <a:ln w="28575">
            <a:solidFill>
              <a:srgbClr val="39A9DF"/>
            </a:solidFill>
          </a:ln>
        </p:spPr>
        <p:txBody>
          <a:bodyPr vert="horz" wrap="square" lIns="0" tIns="101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"/>
              </a:spcBef>
            </a:pPr>
            <a:endParaRPr sz="1400">
              <a:latin typeface="Times New Roman"/>
              <a:cs typeface="Times New Roman"/>
            </a:endParaRPr>
          </a:p>
          <a:p>
            <a:pPr marL="179705">
              <a:lnSpc>
                <a:spcPct val="100000"/>
              </a:lnSpc>
              <a:spcBef>
                <a:spcPts val="5"/>
              </a:spcBef>
              <a:tabLst>
                <a:tab pos="523240" algn="l"/>
              </a:tabLst>
            </a:pPr>
            <a:r>
              <a:rPr sz="1400" spc="-25" dirty="0">
                <a:solidFill>
                  <a:srgbClr val="494949"/>
                </a:solidFill>
                <a:latin typeface="Arial"/>
                <a:cs typeface="Arial"/>
              </a:rPr>
              <a:t>2.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400" spc="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doesn’t</a:t>
            </a:r>
            <a:r>
              <a:rPr sz="1400" spc="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live</a:t>
            </a:r>
            <a:r>
              <a:rPr sz="14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60" dirty="0">
                <a:solidFill>
                  <a:srgbClr val="494949"/>
                </a:solidFill>
                <a:latin typeface="Arial"/>
                <a:cs typeface="Arial"/>
              </a:rPr>
              <a:t>in</a:t>
            </a:r>
            <a:r>
              <a:rPr sz="1400" spc="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6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400" spc="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city</a:t>
            </a:r>
            <a:r>
              <a:rPr sz="1400" spc="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centre.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03274" y="4072966"/>
            <a:ext cx="7590155" cy="662940"/>
          </a:xfrm>
          <a:prstGeom prst="rect">
            <a:avLst/>
          </a:prstGeom>
          <a:ln w="28575">
            <a:solidFill>
              <a:srgbClr val="39A9DF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"/>
              </a:spcBef>
            </a:pPr>
            <a:endParaRPr sz="1400">
              <a:latin typeface="Times New Roman"/>
              <a:cs typeface="Times New Roman"/>
            </a:endParaRPr>
          </a:p>
          <a:p>
            <a:pPr marL="179705">
              <a:lnSpc>
                <a:spcPct val="100000"/>
              </a:lnSpc>
              <a:tabLst>
                <a:tab pos="523240" algn="l"/>
              </a:tabLst>
            </a:pPr>
            <a:r>
              <a:rPr sz="1400" spc="-25" dirty="0">
                <a:solidFill>
                  <a:srgbClr val="494949"/>
                </a:solidFill>
                <a:latin typeface="Arial"/>
                <a:cs typeface="Arial"/>
              </a:rPr>
              <a:t>3.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50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4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 are</a:t>
            </a:r>
            <a:r>
              <a:rPr sz="14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best </a:t>
            </a: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friends.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03274" y="4837760"/>
            <a:ext cx="7590155" cy="662940"/>
          </a:xfrm>
          <a:prstGeom prst="rect">
            <a:avLst/>
          </a:prstGeom>
          <a:ln w="28575">
            <a:solidFill>
              <a:srgbClr val="39A9DF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"/>
              </a:spcBef>
            </a:pPr>
            <a:endParaRPr sz="1400">
              <a:latin typeface="Times New Roman"/>
              <a:cs typeface="Times New Roman"/>
            </a:endParaRPr>
          </a:p>
          <a:p>
            <a:pPr marL="179705">
              <a:lnSpc>
                <a:spcPct val="100000"/>
              </a:lnSpc>
              <a:tabLst>
                <a:tab pos="523240" algn="l"/>
              </a:tabLst>
            </a:pPr>
            <a:r>
              <a:rPr sz="1400" spc="-25" dirty="0">
                <a:solidFill>
                  <a:srgbClr val="494949"/>
                </a:solidFill>
                <a:latin typeface="Arial"/>
                <a:cs typeface="Arial"/>
              </a:rPr>
              <a:t>4.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4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4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happy</a:t>
            </a:r>
            <a:r>
              <a:rPr sz="14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8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400" spc="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be</a:t>
            </a:r>
            <a:r>
              <a:rPr sz="1400" spc="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single.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3274" y="5611317"/>
            <a:ext cx="7590155" cy="662940"/>
          </a:xfrm>
          <a:prstGeom prst="rect">
            <a:avLst/>
          </a:prstGeom>
          <a:ln w="28575">
            <a:solidFill>
              <a:srgbClr val="39A9DF"/>
            </a:solidFill>
          </a:ln>
        </p:spPr>
        <p:txBody>
          <a:bodyPr vert="horz" wrap="square" lIns="0" tIns="108585" rIns="0" bIns="0" rtlCol="0">
            <a:spAutoFit/>
          </a:bodyPr>
          <a:lstStyle/>
          <a:p>
            <a:pPr marL="179705">
              <a:lnSpc>
                <a:spcPct val="100000"/>
              </a:lnSpc>
              <a:spcBef>
                <a:spcPts val="855"/>
              </a:spcBef>
              <a:tabLst>
                <a:tab pos="523240" algn="l"/>
              </a:tabLst>
            </a:pPr>
            <a:r>
              <a:rPr sz="1400" spc="-25" dirty="0">
                <a:solidFill>
                  <a:srgbClr val="494949"/>
                </a:solidFill>
                <a:latin typeface="Arial"/>
                <a:cs typeface="Arial"/>
              </a:rPr>
              <a:t>5.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4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wants</a:t>
            </a:r>
            <a:r>
              <a:rPr sz="14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4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8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55" dirty="0">
                <a:solidFill>
                  <a:srgbClr val="494949"/>
                </a:solidFill>
                <a:latin typeface="Arial"/>
                <a:cs typeface="Arial"/>
              </a:rPr>
              <a:t>introduce</a:t>
            </a:r>
            <a:r>
              <a:rPr sz="14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85" dirty="0">
                <a:solidFill>
                  <a:srgbClr val="494949"/>
                </a:solidFill>
                <a:latin typeface="Arial"/>
                <a:cs typeface="Arial"/>
              </a:rPr>
              <a:t>him</a:t>
            </a:r>
            <a:r>
              <a:rPr sz="14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8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50" dirty="0">
                <a:solidFill>
                  <a:srgbClr val="494949"/>
                </a:solidFill>
                <a:latin typeface="Arial"/>
                <a:cs typeface="Arial"/>
              </a:rPr>
              <a:t>one</a:t>
            </a: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75" dirty="0">
                <a:solidFill>
                  <a:srgbClr val="494949"/>
                </a:solidFill>
                <a:latin typeface="Arial"/>
                <a:cs typeface="Arial"/>
              </a:rPr>
              <a:t>of</a:t>
            </a:r>
            <a:r>
              <a:rPr sz="14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40" dirty="0">
                <a:solidFill>
                  <a:srgbClr val="494949"/>
                </a:solidFill>
                <a:latin typeface="Arial"/>
                <a:cs typeface="Arial"/>
              </a:rPr>
              <a:t>her</a:t>
            </a:r>
            <a:endParaRPr sz="1400">
              <a:latin typeface="Arial"/>
              <a:cs typeface="Arial"/>
            </a:endParaRPr>
          </a:p>
          <a:p>
            <a:pPr marL="523240">
              <a:lnSpc>
                <a:spcPct val="100000"/>
              </a:lnSpc>
            </a:pP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friends.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953186" y="2755557"/>
            <a:ext cx="1484630" cy="3303270"/>
            <a:chOff x="6953186" y="2755557"/>
            <a:chExt cx="1484630" cy="3303270"/>
          </a:xfrm>
        </p:grpSpPr>
        <p:sp>
          <p:nvSpPr>
            <p:cNvPr id="14" name="object 14"/>
            <p:cNvSpPr/>
            <p:nvPr/>
          </p:nvSpPr>
          <p:spPr>
            <a:xfrm>
              <a:off x="6967473" y="2769844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67473" y="2769844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215290"/>
                  </a:moveTo>
                  <a:lnTo>
                    <a:pt x="215900" y="215290"/>
                  </a:lnTo>
                  <a:lnTo>
                    <a:pt x="215900" y="0"/>
                  </a:lnTo>
                  <a:lnTo>
                    <a:pt x="0" y="0"/>
                  </a:lnTo>
                  <a:lnTo>
                    <a:pt x="0" y="21529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07247" y="2769844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207247" y="2769844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215290"/>
                  </a:moveTo>
                  <a:lnTo>
                    <a:pt x="215900" y="215290"/>
                  </a:lnTo>
                  <a:lnTo>
                    <a:pt x="215900" y="0"/>
                  </a:lnTo>
                  <a:lnTo>
                    <a:pt x="0" y="0"/>
                  </a:lnTo>
                  <a:lnTo>
                    <a:pt x="0" y="21529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967473" y="3534638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67473" y="3534638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215290"/>
                  </a:moveTo>
                  <a:lnTo>
                    <a:pt x="215900" y="215290"/>
                  </a:lnTo>
                  <a:lnTo>
                    <a:pt x="215900" y="0"/>
                  </a:lnTo>
                  <a:lnTo>
                    <a:pt x="0" y="0"/>
                  </a:lnTo>
                  <a:lnTo>
                    <a:pt x="0" y="215290"/>
                  </a:lnTo>
                  <a:close/>
                </a:path>
              </a:pathLst>
            </a:custGeom>
            <a:ln w="28574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207247" y="3534638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207247" y="3534638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215290"/>
                  </a:moveTo>
                  <a:lnTo>
                    <a:pt x="215900" y="215290"/>
                  </a:lnTo>
                  <a:lnTo>
                    <a:pt x="215900" y="0"/>
                  </a:lnTo>
                  <a:lnTo>
                    <a:pt x="0" y="0"/>
                  </a:lnTo>
                  <a:lnTo>
                    <a:pt x="0" y="215290"/>
                  </a:lnTo>
                  <a:close/>
                </a:path>
              </a:pathLst>
            </a:custGeom>
            <a:ln w="28574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967473" y="4299432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967473" y="4299432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215290"/>
                  </a:moveTo>
                  <a:lnTo>
                    <a:pt x="215900" y="215290"/>
                  </a:lnTo>
                  <a:lnTo>
                    <a:pt x="215900" y="0"/>
                  </a:lnTo>
                  <a:lnTo>
                    <a:pt x="0" y="0"/>
                  </a:lnTo>
                  <a:lnTo>
                    <a:pt x="0" y="21529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207247" y="4299432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207247" y="4299432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215290"/>
                  </a:moveTo>
                  <a:lnTo>
                    <a:pt x="215900" y="215290"/>
                  </a:lnTo>
                  <a:lnTo>
                    <a:pt x="215900" y="0"/>
                  </a:lnTo>
                  <a:lnTo>
                    <a:pt x="0" y="0"/>
                  </a:lnTo>
                  <a:lnTo>
                    <a:pt x="0" y="21529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967473" y="5064226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967473" y="5064226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215290"/>
                  </a:moveTo>
                  <a:lnTo>
                    <a:pt x="215900" y="215290"/>
                  </a:lnTo>
                  <a:lnTo>
                    <a:pt x="215900" y="0"/>
                  </a:lnTo>
                  <a:lnTo>
                    <a:pt x="0" y="0"/>
                  </a:lnTo>
                  <a:lnTo>
                    <a:pt x="0" y="21529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207247" y="5064226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207247" y="5064226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215290"/>
                  </a:moveTo>
                  <a:lnTo>
                    <a:pt x="215900" y="215290"/>
                  </a:lnTo>
                  <a:lnTo>
                    <a:pt x="215900" y="0"/>
                  </a:lnTo>
                  <a:lnTo>
                    <a:pt x="0" y="0"/>
                  </a:lnTo>
                  <a:lnTo>
                    <a:pt x="0" y="21529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967473" y="5829084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67473" y="5829084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215290"/>
                  </a:moveTo>
                  <a:lnTo>
                    <a:pt x="215900" y="215290"/>
                  </a:lnTo>
                  <a:lnTo>
                    <a:pt x="215900" y="0"/>
                  </a:lnTo>
                  <a:lnTo>
                    <a:pt x="0" y="0"/>
                  </a:lnTo>
                  <a:lnTo>
                    <a:pt x="0" y="21529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207247" y="5829084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215900" y="0"/>
                  </a:moveTo>
                  <a:lnTo>
                    <a:pt x="0" y="0"/>
                  </a:lnTo>
                  <a:lnTo>
                    <a:pt x="0" y="215290"/>
                  </a:lnTo>
                  <a:lnTo>
                    <a:pt x="215900" y="21529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207247" y="5829084"/>
              <a:ext cx="215900" cy="215900"/>
            </a:xfrm>
            <a:custGeom>
              <a:avLst/>
              <a:gdLst/>
              <a:ahLst/>
              <a:cxnLst/>
              <a:rect l="l" t="t" r="r" b="b"/>
              <a:pathLst>
                <a:path w="215900" h="215900">
                  <a:moveTo>
                    <a:pt x="0" y="215290"/>
                  </a:moveTo>
                  <a:lnTo>
                    <a:pt x="215900" y="215290"/>
                  </a:lnTo>
                  <a:lnTo>
                    <a:pt x="215900" y="0"/>
                  </a:lnTo>
                  <a:lnTo>
                    <a:pt x="0" y="0"/>
                  </a:lnTo>
                  <a:lnTo>
                    <a:pt x="0" y="215290"/>
                  </a:lnTo>
                  <a:close/>
                </a:path>
              </a:pathLst>
            </a:custGeom>
            <a:ln w="28575">
              <a:solidFill>
                <a:srgbClr val="39A9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794372" y="2101342"/>
            <a:ext cx="176212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57935" algn="l"/>
              </a:tabLst>
            </a:pPr>
            <a:r>
              <a:rPr sz="1400" spc="-20" dirty="0">
                <a:highlight>
                  <a:srgbClr val="FFFF00"/>
                </a:highlight>
                <a:latin typeface="Arial"/>
                <a:cs typeface="Arial"/>
              </a:rPr>
              <a:t>TRUE</a:t>
            </a:r>
            <a:r>
              <a:rPr sz="1400" dirty="0">
                <a:highlight>
                  <a:srgbClr val="FFFF00"/>
                </a:highlight>
                <a:latin typeface="Arial"/>
                <a:cs typeface="Arial"/>
              </a:rPr>
              <a:t>	</a:t>
            </a:r>
            <a:r>
              <a:rPr sz="1400" spc="-110" dirty="0">
                <a:highlight>
                  <a:srgbClr val="FFFF00"/>
                </a:highlight>
                <a:latin typeface="Arial"/>
                <a:cs typeface="Arial"/>
              </a:rPr>
              <a:t>FALSE</a:t>
            </a:r>
            <a:endParaRPr sz="1400" dirty="0">
              <a:highlight>
                <a:srgbClr val="FFFF00"/>
              </a:highlight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1275" y="241363"/>
            <a:ext cx="7825105" cy="728980"/>
            <a:chOff x="1311275" y="241363"/>
            <a:chExt cx="7825105" cy="728980"/>
          </a:xfrm>
          <a:solidFill>
            <a:schemeClr val="bg2"/>
          </a:solidFill>
        </p:grpSpPr>
        <p:sp>
          <p:nvSpPr>
            <p:cNvPr id="3" name="object 3"/>
            <p:cNvSpPr/>
            <p:nvPr/>
          </p:nvSpPr>
          <p:spPr>
            <a:xfrm>
              <a:off x="1354201" y="241363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1275" y="241363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872995" y="1617630"/>
            <a:ext cx="6431280" cy="4027804"/>
            <a:chOff x="1872995" y="1617630"/>
            <a:chExt cx="6431280" cy="4027804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2995" y="2257043"/>
              <a:ext cx="1784604" cy="143255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79732" y="2234739"/>
              <a:ext cx="1772285" cy="1409700"/>
            </a:xfrm>
            <a:custGeom>
              <a:avLst/>
              <a:gdLst/>
              <a:ahLst/>
              <a:cxnLst/>
              <a:rect l="l" t="t" r="r" b="b"/>
              <a:pathLst>
                <a:path w="1772285" h="1409700">
                  <a:moveTo>
                    <a:pt x="233674" y="254000"/>
                  </a:moveTo>
                  <a:lnTo>
                    <a:pt x="159506" y="254000"/>
                  </a:lnTo>
                  <a:lnTo>
                    <a:pt x="157728" y="266700"/>
                  </a:lnTo>
                  <a:lnTo>
                    <a:pt x="152757" y="279400"/>
                  </a:lnTo>
                  <a:lnTo>
                    <a:pt x="91561" y="279400"/>
                  </a:lnTo>
                  <a:lnTo>
                    <a:pt x="86655" y="292100"/>
                  </a:lnTo>
                  <a:lnTo>
                    <a:pt x="3123" y="292100"/>
                  </a:lnTo>
                  <a:lnTo>
                    <a:pt x="1216" y="304800"/>
                  </a:lnTo>
                  <a:lnTo>
                    <a:pt x="0" y="304800"/>
                  </a:lnTo>
                  <a:lnTo>
                    <a:pt x="248" y="317500"/>
                  </a:lnTo>
                  <a:lnTo>
                    <a:pt x="1350" y="330200"/>
                  </a:lnTo>
                  <a:lnTo>
                    <a:pt x="5339" y="355600"/>
                  </a:lnTo>
                  <a:lnTo>
                    <a:pt x="11772" y="393700"/>
                  </a:lnTo>
                  <a:lnTo>
                    <a:pt x="20203" y="444500"/>
                  </a:lnTo>
                  <a:lnTo>
                    <a:pt x="30189" y="508000"/>
                  </a:lnTo>
                  <a:lnTo>
                    <a:pt x="41286" y="571500"/>
                  </a:lnTo>
                  <a:lnTo>
                    <a:pt x="53048" y="647700"/>
                  </a:lnTo>
                  <a:lnTo>
                    <a:pt x="65032" y="723900"/>
                  </a:lnTo>
                  <a:lnTo>
                    <a:pt x="76793" y="787400"/>
                  </a:lnTo>
                  <a:lnTo>
                    <a:pt x="87887" y="850900"/>
                  </a:lnTo>
                  <a:lnTo>
                    <a:pt x="97870" y="914400"/>
                  </a:lnTo>
                  <a:lnTo>
                    <a:pt x="106297" y="965200"/>
                  </a:lnTo>
                  <a:lnTo>
                    <a:pt x="112724" y="1003300"/>
                  </a:lnTo>
                  <a:lnTo>
                    <a:pt x="116707" y="1028700"/>
                  </a:lnTo>
                  <a:lnTo>
                    <a:pt x="116834" y="1028700"/>
                  </a:lnTo>
                  <a:lnTo>
                    <a:pt x="179699" y="1409700"/>
                  </a:lnTo>
                  <a:lnTo>
                    <a:pt x="208004" y="1409700"/>
                  </a:lnTo>
                  <a:lnTo>
                    <a:pt x="212486" y="1397000"/>
                  </a:lnTo>
                  <a:lnTo>
                    <a:pt x="303397" y="1397000"/>
                  </a:lnTo>
                  <a:lnTo>
                    <a:pt x="336748" y="1371600"/>
                  </a:lnTo>
                  <a:lnTo>
                    <a:pt x="362579" y="1371600"/>
                  </a:lnTo>
                  <a:lnTo>
                    <a:pt x="368520" y="1358900"/>
                  </a:lnTo>
                  <a:lnTo>
                    <a:pt x="428986" y="1358900"/>
                  </a:lnTo>
                  <a:lnTo>
                    <a:pt x="440049" y="1346200"/>
                  </a:lnTo>
                  <a:lnTo>
                    <a:pt x="447492" y="1333500"/>
                  </a:lnTo>
                  <a:lnTo>
                    <a:pt x="479800" y="1333500"/>
                  </a:lnTo>
                  <a:lnTo>
                    <a:pt x="494732" y="1320800"/>
                  </a:lnTo>
                  <a:lnTo>
                    <a:pt x="518201" y="1320800"/>
                  </a:lnTo>
                  <a:lnTo>
                    <a:pt x="542218" y="1308100"/>
                  </a:lnTo>
                  <a:lnTo>
                    <a:pt x="567124" y="1308100"/>
                  </a:lnTo>
                  <a:lnTo>
                    <a:pt x="576383" y="1295400"/>
                  </a:lnTo>
                  <a:lnTo>
                    <a:pt x="706606" y="1295400"/>
                  </a:lnTo>
                  <a:lnTo>
                    <a:pt x="713353" y="1282700"/>
                  </a:lnTo>
                  <a:lnTo>
                    <a:pt x="722256" y="1270000"/>
                  </a:lnTo>
                  <a:lnTo>
                    <a:pt x="956542" y="1270000"/>
                  </a:lnTo>
                  <a:lnTo>
                    <a:pt x="971688" y="1257300"/>
                  </a:lnTo>
                  <a:lnTo>
                    <a:pt x="987546" y="1257300"/>
                  </a:lnTo>
                  <a:lnTo>
                    <a:pt x="994785" y="1244600"/>
                  </a:lnTo>
                  <a:lnTo>
                    <a:pt x="1059870" y="1244600"/>
                  </a:lnTo>
                  <a:lnTo>
                    <a:pt x="1076144" y="1231900"/>
                  </a:lnTo>
                  <a:lnTo>
                    <a:pt x="1126974" y="1231900"/>
                  </a:lnTo>
                  <a:lnTo>
                    <a:pt x="1143041" y="1219200"/>
                  </a:lnTo>
                  <a:lnTo>
                    <a:pt x="1231612" y="1219200"/>
                  </a:lnTo>
                  <a:lnTo>
                    <a:pt x="1245356" y="1206500"/>
                  </a:lnTo>
                  <a:lnTo>
                    <a:pt x="1252452" y="1206500"/>
                  </a:lnTo>
                  <a:lnTo>
                    <a:pt x="1260310" y="1193800"/>
                  </a:lnTo>
                  <a:lnTo>
                    <a:pt x="1363354" y="1193800"/>
                  </a:lnTo>
                  <a:lnTo>
                    <a:pt x="1371357" y="1181100"/>
                  </a:lnTo>
                  <a:lnTo>
                    <a:pt x="1483600" y="1181100"/>
                  </a:lnTo>
                  <a:lnTo>
                    <a:pt x="1506087" y="1155700"/>
                  </a:lnTo>
                  <a:lnTo>
                    <a:pt x="1512935" y="1155700"/>
                  </a:lnTo>
                  <a:lnTo>
                    <a:pt x="1520771" y="1143000"/>
                  </a:lnTo>
                  <a:lnTo>
                    <a:pt x="1615572" y="1143000"/>
                  </a:lnTo>
                  <a:lnTo>
                    <a:pt x="1621974" y="1130300"/>
                  </a:lnTo>
                  <a:lnTo>
                    <a:pt x="1681903" y="1130300"/>
                  </a:lnTo>
                  <a:lnTo>
                    <a:pt x="1684873" y="1117600"/>
                  </a:lnTo>
                  <a:lnTo>
                    <a:pt x="1767889" y="1117600"/>
                  </a:lnTo>
                  <a:lnTo>
                    <a:pt x="1772025" y="1092200"/>
                  </a:lnTo>
                  <a:lnTo>
                    <a:pt x="1721860" y="787400"/>
                  </a:lnTo>
                  <a:lnTo>
                    <a:pt x="1717542" y="762000"/>
                  </a:lnTo>
                  <a:lnTo>
                    <a:pt x="1716907" y="762000"/>
                  </a:lnTo>
                  <a:lnTo>
                    <a:pt x="1715764" y="749300"/>
                  </a:lnTo>
                  <a:lnTo>
                    <a:pt x="1713986" y="736600"/>
                  </a:lnTo>
                  <a:lnTo>
                    <a:pt x="1711192" y="723900"/>
                  </a:lnTo>
                  <a:lnTo>
                    <a:pt x="1702302" y="673100"/>
                  </a:lnTo>
                  <a:lnTo>
                    <a:pt x="1697095" y="635000"/>
                  </a:lnTo>
                  <a:lnTo>
                    <a:pt x="1695698" y="622300"/>
                  </a:lnTo>
                  <a:lnTo>
                    <a:pt x="1636283" y="266700"/>
                  </a:lnTo>
                  <a:lnTo>
                    <a:pt x="242345" y="266700"/>
                  </a:lnTo>
                  <a:lnTo>
                    <a:pt x="233674" y="254000"/>
                  </a:lnTo>
                  <a:close/>
                </a:path>
                <a:path w="1772285" h="1409700">
                  <a:moveTo>
                    <a:pt x="362579" y="1371600"/>
                  </a:moveTo>
                  <a:lnTo>
                    <a:pt x="343777" y="1371600"/>
                  </a:lnTo>
                  <a:lnTo>
                    <a:pt x="348482" y="1384300"/>
                  </a:lnTo>
                  <a:lnTo>
                    <a:pt x="356352" y="1384300"/>
                  </a:lnTo>
                  <a:lnTo>
                    <a:pt x="362579" y="1371600"/>
                  </a:lnTo>
                  <a:close/>
                </a:path>
                <a:path w="1772285" h="1409700">
                  <a:moveTo>
                    <a:pt x="636692" y="1295400"/>
                  </a:moveTo>
                  <a:lnTo>
                    <a:pt x="586690" y="1295400"/>
                  </a:lnTo>
                  <a:lnTo>
                    <a:pt x="598164" y="1308100"/>
                  </a:lnTo>
                  <a:lnTo>
                    <a:pt x="614326" y="1308100"/>
                  </a:lnTo>
                  <a:lnTo>
                    <a:pt x="636692" y="1295400"/>
                  </a:lnTo>
                  <a:close/>
                </a:path>
                <a:path w="1772285" h="1409700">
                  <a:moveTo>
                    <a:pt x="706606" y="1295400"/>
                  </a:moveTo>
                  <a:lnTo>
                    <a:pt x="686778" y="1295400"/>
                  </a:lnTo>
                  <a:lnTo>
                    <a:pt x="697382" y="1308100"/>
                  </a:lnTo>
                  <a:lnTo>
                    <a:pt x="706606" y="1295400"/>
                  </a:lnTo>
                  <a:close/>
                </a:path>
                <a:path w="1772285" h="1409700">
                  <a:moveTo>
                    <a:pt x="897570" y="1270000"/>
                  </a:moveTo>
                  <a:lnTo>
                    <a:pt x="732006" y="1270000"/>
                  </a:lnTo>
                  <a:lnTo>
                    <a:pt x="742874" y="1282700"/>
                  </a:lnTo>
                  <a:lnTo>
                    <a:pt x="755136" y="1295400"/>
                  </a:lnTo>
                  <a:lnTo>
                    <a:pt x="816477" y="1295400"/>
                  </a:lnTo>
                  <a:lnTo>
                    <a:pt x="847076" y="1282700"/>
                  </a:lnTo>
                  <a:lnTo>
                    <a:pt x="888359" y="1282700"/>
                  </a:lnTo>
                  <a:lnTo>
                    <a:pt x="897570" y="1270000"/>
                  </a:lnTo>
                  <a:close/>
                </a:path>
                <a:path w="1772285" h="1409700">
                  <a:moveTo>
                    <a:pt x="888359" y="1282700"/>
                  </a:moveTo>
                  <a:lnTo>
                    <a:pt x="864102" y="1282700"/>
                  </a:lnTo>
                  <a:lnTo>
                    <a:pt x="878004" y="1295400"/>
                  </a:lnTo>
                  <a:lnTo>
                    <a:pt x="888359" y="1282700"/>
                  </a:lnTo>
                  <a:close/>
                </a:path>
                <a:path w="1772285" h="1409700">
                  <a:moveTo>
                    <a:pt x="1043299" y="1244600"/>
                  </a:moveTo>
                  <a:lnTo>
                    <a:pt x="994785" y="1244600"/>
                  </a:lnTo>
                  <a:lnTo>
                    <a:pt x="1000627" y="1257300"/>
                  </a:lnTo>
                  <a:lnTo>
                    <a:pt x="1013777" y="1257300"/>
                  </a:lnTo>
                  <a:lnTo>
                    <a:pt x="1026963" y="1270000"/>
                  </a:lnTo>
                  <a:lnTo>
                    <a:pt x="1037649" y="1257300"/>
                  </a:lnTo>
                  <a:lnTo>
                    <a:pt x="1043299" y="1244600"/>
                  </a:lnTo>
                  <a:close/>
                </a:path>
                <a:path w="1772285" h="1409700">
                  <a:moveTo>
                    <a:pt x="1126974" y="1231900"/>
                  </a:moveTo>
                  <a:lnTo>
                    <a:pt x="1093108" y="1231900"/>
                  </a:lnTo>
                  <a:lnTo>
                    <a:pt x="1111752" y="1244600"/>
                  </a:lnTo>
                  <a:lnTo>
                    <a:pt x="1126974" y="1231900"/>
                  </a:lnTo>
                  <a:close/>
                </a:path>
                <a:path w="1772285" h="1409700">
                  <a:moveTo>
                    <a:pt x="1191170" y="1219200"/>
                  </a:moveTo>
                  <a:lnTo>
                    <a:pt x="1160133" y="1219200"/>
                  </a:lnTo>
                  <a:lnTo>
                    <a:pt x="1178427" y="1231900"/>
                  </a:lnTo>
                  <a:lnTo>
                    <a:pt x="1191170" y="1219200"/>
                  </a:lnTo>
                  <a:close/>
                </a:path>
                <a:path w="1772285" h="1409700">
                  <a:moveTo>
                    <a:pt x="1291365" y="1193800"/>
                  </a:moveTo>
                  <a:lnTo>
                    <a:pt x="1269359" y="1193800"/>
                  </a:lnTo>
                  <a:lnTo>
                    <a:pt x="1280027" y="1206500"/>
                  </a:lnTo>
                  <a:lnTo>
                    <a:pt x="1291365" y="1193800"/>
                  </a:lnTo>
                  <a:close/>
                </a:path>
                <a:path w="1772285" h="1409700">
                  <a:moveTo>
                    <a:pt x="1615572" y="1143000"/>
                  </a:moveTo>
                  <a:lnTo>
                    <a:pt x="1520771" y="1143000"/>
                  </a:lnTo>
                  <a:lnTo>
                    <a:pt x="1529393" y="1155700"/>
                  </a:lnTo>
                  <a:lnTo>
                    <a:pt x="1608576" y="1155700"/>
                  </a:lnTo>
                  <a:lnTo>
                    <a:pt x="1615572" y="1143000"/>
                  </a:lnTo>
                  <a:close/>
                </a:path>
                <a:path w="1772285" h="1409700">
                  <a:moveTo>
                    <a:pt x="1681903" y="1130300"/>
                  </a:moveTo>
                  <a:lnTo>
                    <a:pt x="1630471" y="1130300"/>
                  </a:lnTo>
                  <a:lnTo>
                    <a:pt x="1643755" y="1155700"/>
                  </a:lnTo>
                  <a:lnTo>
                    <a:pt x="1662154" y="1155700"/>
                  </a:lnTo>
                  <a:lnTo>
                    <a:pt x="1669954" y="1143000"/>
                  </a:lnTo>
                  <a:lnTo>
                    <a:pt x="1678934" y="1143000"/>
                  </a:lnTo>
                  <a:lnTo>
                    <a:pt x="1681903" y="1130300"/>
                  </a:lnTo>
                  <a:close/>
                </a:path>
                <a:path w="1772285" h="1409700">
                  <a:moveTo>
                    <a:pt x="1767889" y="1117600"/>
                  </a:moveTo>
                  <a:lnTo>
                    <a:pt x="1739558" y="1117600"/>
                  </a:lnTo>
                  <a:lnTo>
                    <a:pt x="1749673" y="1130300"/>
                  </a:lnTo>
                  <a:lnTo>
                    <a:pt x="1758809" y="1143000"/>
                  </a:lnTo>
                  <a:lnTo>
                    <a:pt x="1764182" y="1143000"/>
                  </a:lnTo>
                  <a:lnTo>
                    <a:pt x="1767889" y="1117600"/>
                  </a:lnTo>
                  <a:close/>
                </a:path>
                <a:path w="1772285" h="1409700">
                  <a:moveTo>
                    <a:pt x="1739558" y="1117600"/>
                  </a:moveTo>
                  <a:lnTo>
                    <a:pt x="1693681" y="1117600"/>
                  </a:lnTo>
                  <a:lnTo>
                    <a:pt x="1703847" y="1130300"/>
                  </a:lnTo>
                  <a:lnTo>
                    <a:pt x="1730670" y="1130300"/>
                  </a:lnTo>
                  <a:lnTo>
                    <a:pt x="1739558" y="1117600"/>
                  </a:lnTo>
                  <a:close/>
                </a:path>
                <a:path w="1772285" h="1409700">
                  <a:moveTo>
                    <a:pt x="24759" y="279400"/>
                  </a:moveTo>
                  <a:lnTo>
                    <a:pt x="13084" y="279400"/>
                  </a:lnTo>
                  <a:lnTo>
                    <a:pt x="10789" y="292100"/>
                  </a:lnTo>
                  <a:lnTo>
                    <a:pt x="31811" y="292100"/>
                  </a:lnTo>
                  <a:lnTo>
                    <a:pt x="24759" y="279400"/>
                  </a:lnTo>
                  <a:close/>
                </a:path>
                <a:path w="1772285" h="1409700">
                  <a:moveTo>
                    <a:pt x="65653" y="279400"/>
                  </a:moveTo>
                  <a:lnTo>
                    <a:pt x="44582" y="279400"/>
                  </a:lnTo>
                  <a:lnTo>
                    <a:pt x="38316" y="292100"/>
                  </a:lnTo>
                  <a:lnTo>
                    <a:pt x="73130" y="292100"/>
                  </a:lnTo>
                  <a:lnTo>
                    <a:pt x="65653" y="279400"/>
                  </a:lnTo>
                  <a:close/>
                </a:path>
                <a:path w="1772285" h="1409700">
                  <a:moveTo>
                    <a:pt x="128772" y="266700"/>
                  </a:moveTo>
                  <a:lnTo>
                    <a:pt x="94990" y="266700"/>
                  </a:lnTo>
                  <a:lnTo>
                    <a:pt x="92196" y="279400"/>
                  </a:lnTo>
                  <a:lnTo>
                    <a:pt x="139529" y="279400"/>
                  </a:lnTo>
                  <a:lnTo>
                    <a:pt x="128772" y="266700"/>
                  </a:lnTo>
                  <a:close/>
                </a:path>
                <a:path w="1772285" h="1409700">
                  <a:moveTo>
                    <a:pt x="127756" y="254000"/>
                  </a:moveTo>
                  <a:lnTo>
                    <a:pt x="112119" y="254000"/>
                  </a:lnTo>
                  <a:lnTo>
                    <a:pt x="105918" y="266700"/>
                  </a:lnTo>
                  <a:lnTo>
                    <a:pt x="128518" y="266700"/>
                  </a:lnTo>
                  <a:lnTo>
                    <a:pt x="127756" y="254000"/>
                  </a:lnTo>
                  <a:close/>
                </a:path>
                <a:path w="1772285" h="1409700">
                  <a:moveTo>
                    <a:pt x="303250" y="215900"/>
                  </a:moveTo>
                  <a:lnTo>
                    <a:pt x="284823" y="215900"/>
                  </a:lnTo>
                  <a:lnTo>
                    <a:pt x="274826" y="228600"/>
                  </a:lnTo>
                  <a:lnTo>
                    <a:pt x="266567" y="254000"/>
                  </a:lnTo>
                  <a:lnTo>
                    <a:pt x="265170" y="254000"/>
                  </a:lnTo>
                  <a:lnTo>
                    <a:pt x="258212" y="266700"/>
                  </a:lnTo>
                  <a:lnTo>
                    <a:pt x="1636283" y="266700"/>
                  </a:lnTo>
                  <a:lnTo>
                    <a:pt x="1629917" y="228600"/>
                  </a:lnTo>
                  <a:lnTo>
                    <a:pt x="336798" y="228600"/>
                  </a:lnTo>
                  <a:lnTo>
                    <a:pt x="303250" y="215900"/>
                  </a:lnTo>
                  <a:close/>
                </a:path>
                <a:path w="1772285" h="1409700">
                  <a:moveTo>
                    <a:pt x="883449" y="114300"/>
                  </a:moveTo>
                  <a:lnTo>
                    <a:pt x="858037" y="114300"/>
                  </a:lnTo>
                  <a:lnTo>
                    <a:pt x="833340" y="127000"/>
                  </a:lnTo>
                  <a:lnTo>
                    <a:pt x="814191" y="139700"/>
                  </a:lnTo>
                  <a:lnTo>
                    <a:pt x="811016" y="152400"/>
                  </a:lnTo>
                  <a:lnTo>
                    <a:pt x="807968" y="152400"/>
                  </a:lnTo>
                  <a:lnTo>
                    <a:pt x="803471" y="165100"/>
                  </a:lnTo>
                  <a:lnTo>
                    <a:pt x="734206" y="165100"/>
                  </a:lnTo>
                  <a:lnTo>
                    <a:pt x="711781" y="177800"/>
                  </a:lnTo>
                  <a:lnTo>
                    <a:pt x="643584" y="177800"/>
                  </a:lnTo>
                  <a:lnTo>
                    <a:pt x="632755" y="190500"/>
                  </a:lnTo>
                  <a:lnTo>
                    <a:pt x="581527" y="190500"/>
                  </a:lnTo>
                  <a:lnTo>
                    <a:pt x="565570" y="203200"/>
                  </a:lnTo>
                  <a:lnTo>
                    <a:pt x="500755" y="203200"/>
                  </a:lnTo>
                  <a:lnTo>
                    <a:pt x="492500" y="215900"/>
                  </a:lnTo>
                  <a:lnTo>
                    <a:pt x="430857" y="215900"/>
                  </a:lnTo>
                  <a:lnTo>
                    <a:pt x="415805" y="228600"/>
                  </a:lnTo>
                  <a:lnTo>
                    <a:pt x="1629917" y="228600"/>
                  </a:lnTo>
                  <a:lnTo>
                    <a:pt x="1615063" y="139700"/>
                  </a:lnTo>
                  <a:lnTo>
                    <a:pt x="918712" y="139700"/>
                  </a:lnTo>
                  <a:lnTo>
                    <a:pt x="911473" y="127000"/>
                  </a:lnTo>
                  <a:lnTo>
                    <a:pt x="904742" y="127000"/>
                  </a:lnTo>
                  <a:lnTo>
                    <a:pt x="883449" y="114300"/>
                  </a:lnTo>
                  <a:close/>
                </a:path>
                <a:path w="1772285" h="1409700">
                  <a:moveTo>
                    <a:pt x="797617" y="152400"/>
                  </a:moveTo>
                  <a:lnTo>
                    <a:pt x="786505" y="152400"/>
                  </a:lnTo>
                  <a:lnTo>
                    <a:pt x="784473" y="165100"/>
                  </a:lnTo>
                  <a:lnTo>
                    <a:pt x="803471" y="165100"/>
                  </a:lnTo>
                  <a:lnTo>
                    <a:pt x="797617" y="152400"/>
                  </a:lnTo>
                  <a:close/>
                </a:path>
                <a:path w="1772285" h="1409700">
                  <a:moveTo>
                    <a:pt x="1019804" y="127000"/>
                  </a:moveTo>
                  <a:lnTo>
                    <a:pt x="938143" y="127000"/>
                  </a:lnTo>
                  <a:lnTo>
                    <a:pt x="937000" y="139700"/>
                  </a:lnTo>
                  <a:lnTo>
                    <a:pt x="1029501" y="139700"/>
                  </a:lnTo>
                  <a:lnTo>
                    <a:pt x="1019804" y="127000"/>
                  </a:lnTo>
                  <a:close/>
                </a:path>
                <a:path w="1772285" h="1409700">
                  <a:moveTo>
                    <a:pt x="1423791" y="25400"/>
                  </a:moveTo>
                  <a:lnTo>
                    <a:pt x="1415992" y="25400"/>
                  </a:lnTo>
                  <a:lnTo>
                    <a:pt x="1409789" y="38100"/>
                  </a:lnTo>
                  <a:lnTo>
                    <a:pt x="1403824" y="50800"/>
                  </a:lnTo>
                  <a:lnTo>
                    <a:pt x="1343340" y="50800"/>
                  </a:lnTo>
                  <a:lnTo>
                    <a:pt x="1332224" y="63500"/>
                  </a:lnTo>
                  <a:lnTo>
                    <a:pt x="1324826" y="76200"/>
                  </a:lnTo>
                  <a:lnTo>
                    <a:pt x="1291965" y="76200"/>
                  </a:lnTo>
                  <a:lnTo>
                    <a:pt x="1279003" y="88900"/>
                  </a:lnTo>
                  <a:lnTo>
                    <a:pt x="1259230" y="88900"/>
                  </a:lnTo>
                  <a:lnTo>
                    <a:pt x="1237886" y="101600"/>
                  </a:lnTo>
                  <a:lnTo>
                    <a:pt x="1210685" y="101600"/>
                  </a:lnTo>
                  <a:lnTo>
                    <a:pt x="1196647" y="114300"/>
                  </a:lnTo>
                  <a:lnTo>
                    <a:pt x="1122769" y="114300"/>
                  </a:lnTo>
                  <a:lnTo>
                    <a:pt x="1115244" y="127000"/>
                  </a:lnTo>
                  <a:lnTo>
                    <a:pt x="1059428" y="127000"/>
                  </a:lnTo>
                  <a:lnTo>
                    <a:pt x="1057142" y="139700"/>
                  </a:lnTo>
                  <a:lnTo>
                    <a:pt x="1615063" y="139700"/>
                  </a:lnTo>
                  <a:lnTo>
                    <a:pt x="1598087" y="38100"/>
                  </a:lnTo>
                  <a:lnTo>
                    <a:pt x="1428567" y="38100"/>
                  </a:lnTo>
                  <a:lnTo>
                    <a:pt x="1423791" y="25400"/>
                  </a:lnTo>
                  <a:close/>
                </a:path>
                <a:path w="1772285" h="1409700">
                  <a:moveTo>
                    <a:pt x="1012946" y="114300"/>
                  </a:moveTo>
                  <a:lnTo>
                    <a:pt x="979291" y="114300"/>
                  </a:lnTo>
                  <a:lnTo>
                    <a:pt x="962939" y="127000"/>
                  </a:lnTo>
                  <a:lnTo>
                    <a:pt x="1015740" y="127000"/>
                  </a:lnTo>
                  <a:lnTo>
                    <a:pt x="1012946" y="114300"/>
                  </a:lnTo>
                  <a:close/>
                </a:path>
                <a:path w="1772285" h="1409700">
                  <a:moveTo>
                    <a:pt x="1074541" y="101600"/>
                  </a:moveTo>
                  <a:lnTo>
                    <a:pt x="1066460" y="114300"/>
                  </a:lnTo>
                  <a:lnTo>
                    <a:pt x="1060190" y="127000"/>
                  </a:lnTo>
                  <a:lnTo>
                    <a:pt x="1107053" y="127000"/>
                  </a:lnTo>
                  <a:lnTo>
                    <a:pt x="1097909" y="114300"/>
                  </a:lnTo>
                  <a:lnTo>
                    <a:pt x="1083764" y="114300"/>
                  </a:lnTo>
                  <a:lnTo>
                    <a:pt x="1074541" y="101600"/>
                  </a:lnTo>
                  <a:close/>
                </a:path>
                <a:path w="1772285" h="1409700">
                  <a:moveTo>
                    <a:pt x="1593844" y="12700"/>
                  </a:moveTo>
                  <a:lnTo>
                    <a:pt x="1527899" y="12700"/>
                  </a:lnTo>
                  <a:lnTo>
                    <a:pt x="1523370" y="25400"/>
                  </a:lnTo>
                  <a:lnTo>
                    <a:pt x="1467733" y="25400"/>
                  </a:lnTo>
                  <a:lnTo>
                    <a:pt x="1435310" y="38100"/>
                  </a:lnTo>
                  <a:lnTo>
                    <a:pt x="1598087" y="38100"/>
                  </a:lnTo>
                  <a:lnTo>
                    <a:pt x="1593844" y="12700"/>
                  </a:lnTo>
                  <a:close/>
                </a:path>
                <a:path w="1772285" h="1409700">
                  <a:moveTo>
                    <a:pt x="1497705" y="12700"/>
                  </a:moveTo>
                  <a:lnTo>
                    <a:pt x="1469638" y="12700"/>
                  </a:lnTo>
                  <a:lnTo>
                    <a:pt x="1468368" y="25400"/>
                  </a:lnTo>
                  <a:lnTo>
                    <a:pt x="1497070" y="25400"/>
                  </a:lnTo>
                  <a:lnTo>
                    <a:pt x="1497705" y="12700"/>
                  </a:lnTo>
                  <a:close/>
                </a:path>
                <a:path w="1772285" h="1409700">
                  <a:moveTo>
                    <a:pt x="1591431" y="0"/>
                  </a:moveTo>
                  <a:lnTo>
                    <a:pt x="1557244" y="0"/>
                  </a:lnTo>
                  <a:lnTo>
                    <a:pt x="1557363" y="12700"/>
                  </a:lnTo>
                  <a:lnTo>
                    <a:pt x="1593209" y="12700"/>
                  </a:lnTo>
                  <a:lnTo>
                    <a:pt x="1591431" y="0"/>
                  </a:lnTo>
                  <a:close/>
                </a:path>
              </a:pathLst>
            </a:custGeom>
            <a:solidFill>
              <a:srgbClr val="D6ED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79732" y="2224531"/>
              <a:ext cx="1772285" cy="1420495"/>
            </a:xfrm>
            <a:custGeom>
              <a:avLst/>
              <a:gdLst/>
              <a:ahLst/>
              <a:cxnLst/>
              <a:rect l="l" t="t" r="r" b="b"/>
              <a:pathLst>
                <a:path w="1772285" h="1420495">
                  <a:moveTo>
                    <a:pt x="1568444" y="126"/>
                  </a:moveTo>
                  <a:lnTo>
                    <a:pt x="1575556" y="507"/>
                  </a:lnTo>
                  <a:lnTo>
                    <a:pt x="1583303" y="4952"/>
                  </a:lnTo>
                  <a:lnTo>
                    <a:pt x="1587748" y="7365"/>
                  </a:lnTo>
                  <a:lnTo>
                    <a:pt x="1606912" y="94677"/>
                  </a:lnTo>
                  <a:lnTo>
                    <a:pt x="1619027" y="167972"/>
                  </a:lnTo>
                  <a:lnTo>
                    <a:pt x="1630225" y="235723"/>
                  </a:lnTo>
                  <a:lnTo>
                    <a:pt x="1640542" y="298148"/>
                  </a:lnTo>
                  <a:lnTo>
                    <a:pt x="1650014" y="355465"/>
                  </a:lnTo>
                  <a:lnTo>
                    <a:pt x="1658677" y="407892"/>
                  </a:lnTo>
                  <a:lnTo>
                    <a:pt x="1666568" y="455646"/>
                  </a:lnTo>
                  <a:lnTo>
                    <a:pt x="1673722" y="498945"/>
                  </a:lnTo>
                  <a:lnTo>
                    <a:pt x="1680176" y="538007"/>
                  </a:lnTo>
                  <a:lnTo>
                    <a:pt x="1685966" y="573051"/>
                  </a:lnTo>
                  <a:lnTo>
                    <a:pt x="1691127" y="604293"/>
                  </a:lnTo>
                  <a:lnTo>
                    <a:pt x="1695698" y="631951"/>
                  </a:lnTo>
                  <a:lnTo>
                    <a:pt x="1697095" y="640714"/>
                  </a:lnTo>
                  <a:lnTo>
                    <a:pt x="1702302" y="671702"/>
                  </a:lnTo>
                  <a:lnTo>
                    <a:pt x="1707382" y="702690"/>
                  </a:lnTo>
                  <a:lnTo>
                    <a:pt x="1710303" y="720470"/>
                  </a:lnTo>
                  <a:lnTo>
                    <a:pt x="1711192" y="725931"/>
                  </a:lnTo>
                  <a:lnTo>
                    <a:pt x="1713986" y="742568"/>
                  </a:lnTo>
                  <a:lnTo>
                    <a:pt x="1715764" y="753744"/>
                  </a:lnTo>
                  <a:lnTo>
                    <a:pt x="1716907" y="760476"/>
                  </a:lnTo>
                  <a:lnTo>
                    <a:pt x="1717542" y="763904"/>
                  </a:lnTo>
                  <a:lnTo>
                    <a:pt x="1717796" y="765428"/>
                  </a:lnTo>
                  <a:lnTo>
                    <a:pt x="1721860" y="790320"/>
                  </a:lnTo>
                  <a:lnTo>
                    <a:pt x="1750861" y="965799"/>
                  </a:lnTo>
                  <a:lnTo>
                    <a:pt x="1765754" y="1055909"/>
                  </a:lnTo>
                  <a:lnTo>
                    <a:pt x="1771241" y="1089108"/>
                  </a:lnTo>
                  <a:lnTo>
                    <a:pt x="1772025" y="1093851"/>
                  </a:lnTo>
                  <a:lnTo>
                    <a:pt x="1767889" y="1126777"/>
                  </a:lnTo>
                  <a:lnTo>
                    <a:pt x="1764182" y="1141523"/>
                  </a:lnTo>
                  <a:lnTo>
                    <a:pt x="1758809" y="1141481"/>
                  </a:lnTo>
                  <a:lnTo>
                    <a:pt x="1749673" y="1130045"/>
                  </a:lnTo>
                  <a:lnTo>
                    <a:pt x="1739558" y="1126148"/>
                  </a:lnTo>
                  <a:lnTo>
                    <a:pt x="1730670" y="1128585"/>
                  </a:lnTo>
                  <a:lnTo>
                    <a:pt x="1722330" y="1133689"/>
                  </a:lnTo>
                  <a:lnTo>
                    <a:pt x="1713859" y="1137792"/>
                  </a:lnTo>
                  <a:lnTo>
                    <a:pt x="1703847" y="1132181"/>
                  </a:lnTo>
                  <a:lnTo>
                    <a:pt x="1693681" y="1125664"/>
                  </a:lnTo>
                  <a:lnTo>
                    <a:pt x="1684873" y="1127434"/>
                  </a:lnTo>
                  <a:lnTo>
                    <a:pt x="1678934" y="1146682"/>
                  </a:lnTo>
                  <a:lnTo>
                    <a:pt x="1669954" y="1147570"/>
                  </a:lnTo>
                  <a:lnTo>
                    <a:pt x="1662154" y="1155398"/>
                  </a:lnTo>
                  <a:lnTo>
                    <a:pt x="1653948" y="1160774"/>
                  </a:lnTo>
                  <a:lnTo>
                    <a:pt x="1643755" y="1154302"/>
                  </a:lnTo>
                  <a:lnTo>
                    <a:pt x="1630471" y="1129115"/>
                  </a:lnTo>
                  <a:lnTo>
                    <a:pt x="1621974" y="1132824"/>
                  </a:lnTo>
                  <a:lnTo>
                    <a:pt x="1615572" y="1149177"/>
                  </a:lnTo>
                  <a:lnTo>
                    <a:pt x="1608576" y="1161922"/>
                  </a:lnTo>
                  <a:lnTo>
                    <a:pt x="1593891" y="1160561"/>
                  </a:lnTo>
                  <a:lnTo>
                    <a:pt x="1573206" y="1161033"/>
                  </a:lnTo>
                  <a:lnTo>
                    <a:pt x="1552711" y="1161030"/>
                  </a:lnTo>
                  <a:lnTo>
                    <a:pt x="1538599" y="1158239"/>
                  </a:lnTo>
                  <a:lnTo>
                    <a:pt x="1529393" y="1153900"/>
                  </a:lnTo>
                  <a:lnTo>
                    <a:pt x="1520771" y="1151905"/>
                  </a:lnTo>
                  <a:lnTo>
                    <a:pt x="1512935" y="1153935"/>
                  </a:lnTo>
                  <a:lnTo>
                    <a:pt x="1506087" y="1161668"/>
                  </a:lnTo>
                  <a:lnTo>
                    <a:pt x="1483600" y="1184667"/>
                  </a:lnTo>
                  <a:lnTo>
                    <a:pt x="1445349" y="1186211"/>
                  </a:lnTo>
                  <a:lnTo>
                    <a:pt x="1405717" y="1180278"/>
                  </a:lnTo>
                  <a:lnTo>
                    <a:pt x="1379087" y="1180845"/>
                  </a:lnTo>
                  <a:lnTo>
                    <a:pt x="1371357" y="1186743"/>
                  </a:lnTo>
                  <a:lnTo>
                    <a:pt x="1363354" y="1191736"/>
                  </a:lnTo>
                  <a:lnTo>
                    <a:pt x="1354994" y="1194490"/>
                  </a:lnTo>
                  <a:lnTo>
                    <a:pt x="1346194" y="1193672"/>
                  </a:lnTo>
                  <a:lnTo>
                    <a:pt x="1333140" y="1199933"/>
                  </a:lnTo>
                  <a:lnTo>
                    <a:pt x="1311967" y="1196800"/>
                  </a:lnTo>
                  <a:lnTo>
                    <a:pt x="1291365" y="1197119"/>
                  </a:lnTo>
                  <a:lnTo>
                    <a:pt x="1280027" y="1213739"/>
                  </a:lnTo>
                  <a:lnTo>
                    <a:pt x="1269359" y="1203672"/>
                  </a:lnTo>
                  <a:lnTo>
                    <a:pt x="1260310" y="1202166"/>
                  </a:lnTo>
                  <a:lnTo>
                    <a:pt x="1252452" y="1207113"/>
                  </a:lnTo>
                  <a:lnTo>
                    <a:pt x="1245356" y="1216405"/>
                  </a:lnTo>
                  <a:lnTo>
                    <a:pt x="1231612" y="1217636"/>
                  </a:lnTo>
                  <a:lnTo>
                    <a:pt x="1211224" y="1218152"/>
                  </a:lnTo>
                  <a:lnTo>
                    <a:pt x="1191170" y="1221478"/>
                  </a:lnTo>
                  <a:lnTo>
                    <a:pt x="1178427" y="1231138"/>
                  </a:lnTo>
                  <a:lnTo>
                    <a:pt x="1160133" y="1224534"/>
                  </a:lnTo>
                  <a:lnTo>
                    <a:pt x="1143041" y="1225264"/>
                  </a:lnTo>
                  <a:lnTo>
                    <a:pt x="1126974" y="1232138"/>
                  </a:lnTo>
                  <a:lnTo>
                    <a:pt x="1111752" y="1243964"/>
                  </a:lnTo>
                  <a:lnTo>
                    <a:pt x="1093108" y="1237676"/>
                  </a:lnTo>
                  <a:lnTo>
                    <a:pt x="1076144" y="1240805"/>
                  </a:lnTo>
                  <a:lnTo>
                    <a:pt x="1059870" y="1248054"/>
                  </a:lnTo>
                  <a:lnTo>
                    <a:pt x="1043299" y="1254125"/>
                  </a:lnTo>
                  <a:lnTo>
                    <a:pt x="1037649" y="1267213"/>
                  </a:lnTo>
                  <a:lnTo>
                    <a:pt x="1026963" y="1269206"/>
                  </a:lnTo>
                  <a:lnTo>
                    <a:pt x="1013777" y="1264483"/>
                  </a:lnTo>
                  <a:lnTo>
                    <a:pt x="1000627" y="1257427"/>
                  </a:lnTo>
                  <a:lnTo>
                    <a:pt x="994785" y="1254759"/>
                  </a:lnTo>
                  <a:lnTo>
                    <a:pt x="987546" y="1255394"/>
                  </a:lnTo>
                  <a:lnTo>
                    <a:pt x="982847" y="1259839"/>
                  </a:lnTo>
                  <a:lnTo>
                    <a:pt x="971688" y="1265598"/>
                  </a:lnTo>
                  <a:lnTo>
                    <a:pt x="956542" y="1268380"/>
                  </a:lnTo>
                  <a:lnTo>
                    <a:pt x="940038" y="1269876"/>
                  </a:lnTo>
                  <a:lnTo>
                    <a:pt x="924808" y="1271777"/>
                  </a:lnTo>
                  <a:lnTo>
                    <a:pt x="919601" y="1272666"/>
                  </a:lnTo>
                  <a:lnTo>
                    <a:pt x="913505" y="1273047"/>
                  </a:lnTo>
                  <a:lnTo>
                    <a:pt x="908044" y="1272158"/>
                  </a:lnTo>
                  <a:lnTo>
                    <a:pt x="897570" y="1278786"/>
                  </a:lnTo>
                  <a:lnTo>
                    <a:pt x="888359" y="1292034"/>
                  </a:lnTo>
                  <a:lnTo>
                    <a:pt x="878004" y="1298233"/>
                  </a:lnTo>
                  <a:lnTo>
                    <a:pt x="864102" y="1283715"/>
                  </a:lnTo>
                  <a:lnTo>
                    <a:pt x="847076" y="1288873"/>
                  </a:lnTo>
                  <a:lnTo>
                    <a:pt x="816477" y="1293542"/>
                  </a:lnTo>
                  <a:lnTo>
                    <a:pt x="782448" y="1295806"/>
                  </a:lnTo>
                  <a:lnTo>
                    <a:pt x="755136" y="1293748"/>
                  </a:lnTo>
                  <a:lnTo>
                    <a:pt x="742874" y="1280469"/>
                  </a:lnTo>
                  <a:lnTo>
                    <a:pt x="732006" y="1275429"/>
                  </a:lnTo>
                  <a:lnTo>
                    <a:pt x="722256" y="1276532"/>
                  </a:lnTo>
                  <a:lnTo>
                    <a:pt x="713353" y="1281683"/>
                  </a:lnTo>
                  <a:lnTo>
                    <a:pt x="706606" y="1302170"/>
                  </a:lnTo>
                  <a:lnTo>
                    <a:pt x="697382" y="1307655"/>
                  </a:lnTo>
                  <a:lnTo>
                    <a:pt x="686778" y="1304758"/>
                  </a:lnTo>
                  <a:lnTo>
                    <a:pt x="675888" y="1300098"/>
                  </a:lnTo>
                  <a:lnTo>
                    <a:pt x="659225" y="1295403"/>
                  </a:lnTo>
                  <a:lnTo>
                    <a:pt x="636692" y="1301686"/>
                  </a:lnTo>
                  <a:lnTo>
                    <a:pt x="614326" y="1309778"/>
                  </a:lnTo>
                  <a:lnTo>
                    <a:pt x="598164" y="1310513"/>
                  </a:lnTo>
                  <a:lnTo>
                    <a:pt x="586690" y="1302408"/>
                  </a:lnTo>
                  <a:lnTo>
                    <a:pt x="576383" y="1301305"/>
                  </a:lnTo>
                  <a:lnTo>
                    <a:pt x="567124" y="1306583"/>
                  </a:lnTo>
                  <a:lnTo>
                    <a:pt x="558794" y="1317625"/>
                  </a:lnTo>
                  <a:lnTo>
                    <a:pt x="542218" y="1317934"/>
                  </a:lnTo>
                  <a:lnTo>
                    <a:pt x="518201" y="1320768"/>
                  </a:lnTo>
                  <a:lnTo>
                    <a:pt x="494732" y="1326983"/>
                  </a:lnTo>
                  <a:lnTo>
                    <a:pt x="479800" y="1337437"/>
                  </a:lnTo>
                  <a:lnTo>
                    <a:pt x="470142" y="1342993"/>
                  </a:lnTo>
                  <a:lnTo>
                    <a:pt x="458448" y="1335976"/>
                  </a:lnTo>
                  <a:lnTo>
                    <a:pt x="447492" y="1332864"/>
                  </a:lnTo>
                  <a:lnTo>
                    <a:pt x="440049" y="1350137"/>
                  </a:lnTo>
                  <a:lnTo>
                    <a:pt x="428986" y="1363807"/>
                  </a:lnTo>
                  <a:lnTo>
                    <a:pt x="409648" y="1366250"/>
                  </a:lnTo>
                  <a:lnTo>
                    <a:pt x="389381" y="1363906"/>
                  </a:lnTo>
                  <a:lnTo>
                    <a:pt x="375533" y="1363217"/>
                  </a:lnTo>
                  <a:lnTo>
                    <a:pt x="368520" y="1367772"/>
                  </a:lnTo>
                  <a:lnTo>
                    <a:pt x="362579" y="1376981"/>
                  </a:lnTo>
                  <a:lnTo>
                    <a:pt x="356352" y="1385310"/>
                  </a:lnTo>
                  <a:lnTo>
                    <a:pt x="348482" y="1387220"/>
                  </a:lnTo>
                  <a:lnTo>
                    <a:pt x="343777" y="1379856"/>
                  </a:lnTo>
                  <a:lnTo>
                    <a:pt x="345037" y="1372600"/>
                  </a:lnTo>
                  <a:lnTo>
                    <a:pt x="336748" y="1374844"/>
                  </a:lnTo>
                  <a:lnTo>
                    <a:pt x="303397" y="1395983"/>
                  </a:lnTo>
                  <a:lnTo>
                    <a:pt x="281227" y="1402623"/>
                  </a:lnTo>
                  <a:lnTo>
                    <a:pt x="261963" y="1405953"/>
                  </a:lnTo>
                  <a:lnTo>
                    <a:pt x="247890" y="1406235"/>
                  </a:lnTo>
                  <a:lnTo>
                    <a:pt x="241294" y="1403730"/>
                  </a:lnTo>
                  <a:lnTo>
                    <a:pt x="238210" y="1400373"/>
                  </a:lnTo>
                  <a:lnTo>
                    <a:pt x="233769" y="1401159"/>
                  </a:lnTo>
                  <a:lnTo>
                    <a:pt x="227470" y="1402945"/>
                  </a:lnTo>
                  <a:lnTo>
                    <a:pt x="218815" y="1402587"/>
                  </a:lnTo>
                  <a:lnTo>
                    <a:pt x="212486" y="1403409"/>
                  </a:lnTo>
                  <a:lnTo>
                    <a:pt x="208004" y="1408112"/>
                  </a:lnTo>
                  <a:lnTo>
                    <a:pt x="203402" y="1414339"/>
                  </a:lnTo>
                  <a:lnTo>
                    <a:pt x="196717" y="1419732"/>
                  </a:lnTo>
                  <a:lnTo>
                    <a:pt x="188628" y="1419907"/>
                  </a:lnTo>
                  <a:lnTo>
                    <a:pt x="183159" y="1415129"/>
                  </a:lnTo>
                  <a:lnTo>
                    <a:pt x="180214" y="1410303"/>
                  </a:lnTo>
                  <a:lnTo>
                    <a:pt x="179699" y="1410334"/>
                  </a:lnTo>
                  <a:lnTo>
                    <a:pt x="168984" y="1345652"/>
                  </a:lnTo>
                  <a:lnTo>
                    <a:pt x="159233" y="1286737"/>
                  </a:lnTo>
                  <a:lnTo>
                    <a:pt x="150400" y="1233323"/>
                  </a:lnTo>
                  <a:lnTo>
                    <a:pt x="142438" y="1185142"/>
                  </a:lnTo>
                  <a:lnTo>
                    <a:pt x="135300" y="1141929"/>
                  </a:lnTo>
                  <a:lnTo>
                    <a:pt x="128940" y="1103417"/>
                  </a:lnTo>
                  <a:lnTo>
                    <a:pt x="123311" y="1069339"/>
                  </a:lnTo>
                  <a:lnTo>
                    <a:pt x="116834" y="1030223"/>
                  </a:lnTo>
                  <a:lnTo>
                    <a:pt x="116707" y="1029969"/>
                  </a:lnTo>
                  <a:lnTo>
                    <a:pt x="112724" y="1006848"/>
                  </a:lnTo>
                  <a:lnTo>
                    <a:pt x="106297" y="969104"/>
                  </a:lnTo>
                  <a:lnTo>
                    <a:pt x="97870" y="919346"/>
                  </a:lnTo>
                  <a:lnTo>
                    <a:pt x="87887" y="860180"/>
                  </a:lnTo>
                  <a:lnTo>
                    <a:pt x="76793" y="794215"/>
                  </a:lnTo>
                  <a:lnTo>
                    <a:pt x="65032" y="724059"/>
                  </a:lnTo>
                  <a:lnTo>
                    <a:pt x="53048" y="652319"/>
                  </a:lnTo>
                  <a:lnTo>
                    <a:pt x="41286" y="581604"/>
                  </a:lnTo>
                  <a:lnTo>
                    <a:pt x="30189" y="514521"/>
                  </a:lnTo>
                  <a:lnTo>
                    <a:pt x="20203" y="453678"/>
                  </a:lnTo>
                  <a:lnTo>
                    <a:pt x="11772" y="401684"/>
                  </a:lnTo>
                  <a:lnTo>
                    <a:pt x="5339" y="361145"/>
                  </a:lnTo>
                  <a:lnTo>
                    <a:pt x="0" y="313600"/>
                  </a:lnTo>
                  <a:lnTo>
                    <a:pt x="1216" y="305609"/>
                  </a:lnTo>
                  <a:lnTo>
                    <a:pt x="3123" y="300166"/>
                  </a:lnTo>
                  <a:lnTo>
                    <a:pt x="4947" y="296544"/>
                  </a:lnTo>
                  <a:lnTo>
                    <a:pt x="5836" y="293877"/>
                  </a:lnTo>
                  <a:lnTo>
                    <a:pt x="8249" y="292226"/>
                  </a:lnTo>
                  <a:lnTo>
                    <a:pt x="10789" y="290575"/>
                  </a:lnTo>
                  <a:lnTo>
                    <a:pt x="13084" y="286404"/>
                  </a:lnTo>
                  <a:lnTo>
                    <a:pt x="13725" y="281686"/>
                  </a:lnTo>
                  <a:lnTo>
                    <a:pt x="15628" y="280681"/>
                  </a:lnTo>
                  <a:lnTo>
                    <a:pt x="21711" y="287654"/>
                  </a:lnTo>
                  <a:lnTo>
                    <a:pt x="22473" y="288035"/>
                  </a:lnTo>
                  <a:lnTo>
                    <a:pt x="23362" y="289178"/>
                  </a:lnTo>
                  <a:lnTo>
                    <a:pt x="24759" y="289559"/>
                  </a:lnTo>
                  <a:lnTo>
                    <a:pt x="31811" y="292447"/>
                  </a:lnTo>
                  <a:lnTo>
                    <a:pt x="38316" y="291607"/>
                  </a:lnTo>
                  <a:lnTo>
                    <a:pt x="44582" y="288506"/>
                  </a:lnTo>
                  <a:lnTo>
                    <a:pt x="50921" y="284606"/>
                  </a:lnTo>
                  <a:lnTo>
                    <a:pt x="55112" y="281431"/>
                  </a:lnTo>
                  <a:lnTo>
                    <a:pt x="61208" y="281685"/>
                  </a:lnTo>
                  <a:lnTo>
                    <a:pt x="65653" y="284606"/>
                  </a:lnTo>
                  <a:lnTo>
                    <a:pt x="73130" y="290042"/>
                  </a:lnTo>
                  <a:lnTo>
                    <a:pt x="80321" y="293608"/>
                  </a:lnTo>
                  <a:lnTo>
                    <a:pt x="86655" y="291911"/>
                  </a:lnTo>
                  <a:lnTo>
                    <a:pt x="91561" y="281558"/>
                  </a:lnTo>
                  <a:lnTo>
                    <a:pt x="92196" y="277748"/>
                  </a:lnTo>
                  <a:lnTo>
                    <a:pt x="94990" y="274192"/>
                  </a:lnTo>
                  <a:lnTo>
                    <a:pt x="99562" y="272922"/>
                  </a:lnTo>
                  <a:lnTo>
                    <a:pt x="105918" y="267908"/>
                  </a:lnTo>
                  <a:lnTo>
                    <a:pt x="112119" y="261191"/>
                  </a:lnTo>
                  <a:lnTo>
                    <a:pt x="118868" y="257831"/>
                  </a:lnTo>
                  <a:lnTo>
                    <a:pt x="126867" y="262889"/>
                  </a:lnTo>
                  <a:lnTo>
                    <a:pt x="127756" y="263905"/>
                  </a:lnTo>
                  <a:lnTo>
                    <a:pt x="128518" y="265048"/>
                  </a:lnTo>
                  <a:lnTo>
                    <a:pt x="128772" y="266191"/>
                  </a:lnTo>
                  <a:lnTo>
                    <a:pt x="139529" y="287811"/>
                  </a:lnTo>
                  <a:lnTo>
                    <a:pt x="147107" y="289512"/>
                  </a:lnTo>
                  <a:lnTo>
                    <a:pt x="152757" y="279425"/>
                  </a:lnTo>
                  <a:lnTo>
                    <a:pt x="157728" y="265683"/>
                  </a:lnTo>
                  <a:lnTo>
                    <a:pt x="159506" y="260476"/>
                  </a:lnTo>
                  <a:lnTo>
                    <a:pt x="165094" y="257809"/>
                  </a:lnTo>
                  <a:lnTo>
                    <a:pt x="171190" y="257937"/>
                  </a:lnTo>
                  <a:lnTo>
                    <a:pt x="187096" y="258119"/>
                  </a:lnTo>
                  <a:lnTo>
                    <a:pt x="205480" y="257587"/>
                  </a:lnTo>
                  <a:lnTo>
                    <a:pt x="222339" y="257865"/>
                  </a:lnTo>
                  <a:lnTo>
                    <a:pt x="233674" y="260476"/>
                  </a:lnTo>
                  <a:lnTo>
                    <a:pt x="242345" y="264580"/>
                  </a:lnTo>
                  <a:lnTo>
                    <a:pt x="250565" y="266731"/>
                  </a:lnTo>
                  <a:lnTo>
                    <a:pt x="258212" y="265406"/>
                  </a:lnTo>
                  <a:lnTo>
                    <a:pt x="265170" y="259079"/>
                  </a:lnTo>
                  <a:lnTo>
                    <a:pt x="265551" y="257682"/>
                  </a:lnTo>
                  <a:lnTo>
                    <a:pt x="266059" y="256412"/>
                  </a:lnTo>
                  <a:lnTo>
                    <a:pt x="266567" y="255650"/>
                  </a:lnTo>
                  <a:lnTo>
                    <a:pt x="274826" y="230691"/>
                  </a:lnTo>
                  <a:lnTo>
                    <a:pt x="284823" y="223710"/>
                  </a:lnTo>
                  <a:lnTo>
                    <a:pt x="303250" y="225682"/>
                  </a:lnTo>
                  <a:lnTo>
                    <a:pt x="336798" y="227583"/>
                  </a:lnTo>
                  <a:lnTo>
                    <a:pt x="337433" y="227456"/>
                  </a:lnTo>
                  <a:lnTo>
                    <a:pt x="357282" y="226613"/>
                  </a:lnTo>
                  <a:lnTo>
                    <a:pt x="372119" y="226996"/>
                  </a:lnTo>
                  <a:lnTo>
                    <a:pt x="382599" y="228689"/>
                  </a:lnTo>
                  <a:lnTo>
                    <a:pt x="389376" y="231775"/>
                  </a:lnTo>
                  <a:lnTo>
                    <a:pt x="392551" y="234314"/>
                  </a:lnTo>
                  <a:lnTo>
                    <a:pt x="398012" y="234568"/>
                  </a:lnTo>
                  <a:lnTo>
                    <a:pt x="445265" y="219805"/>
                  </a:lnTo>
                  <a:lnTo>
                    <a:pt x="456686" y="218820"/>
                  </a:lnTo>
                  <a:lnTo>
                    <a:pt x="458845" y="219075"/>
                  </a:lnTo>
                  <a:lnTo>
                    <a:pt x="460623" y="218185"/>
                  </a:lnTo>
                  <a:lnTo>
                    <a:pt x="462020" y="217931"/>
                  </a:lnTo>
                  <a:lnTo>
                    <a:pt x="468489" y="217999"/>
                  </a:lnTo>
                  <a:lnTo>
                    <a:pt x="475291" y="221233"/>
                  </a:lnTo>
                  <a:lnTo>
                    <a:pt x="481808" y="223611"/>
                  </a:lnTo>
                  <a:lnTo>
                    <a:pt x="487420" y="221106"/>
                  </a:lnTo>
                  <a:lnTo>
                    <a:pt x="492500" y="214756"/>
                  </a:lnTo>
                  <a:lnTo>
                    <a:pt x="500755" y="211454"/>
                  </a:lnTo>
                  <a:lnTo>
                    <a:pt x="509010" y="212597"/>
                  </a:lnTo>
                  <a:lnTo>
                    <a:pt x="526609" y="213193"/>
                  </a:lnTo>
                  <a:lnTo>
                    <a:pt x="546363" y="210502"/>
                  </a:lnTo>
                  <a:lnTo>
                    <a:pt x="565570" y="205239"/>
                  </a:lnTo>
                  <a:lnTo>
                    <a:pt x="581527" y="198119"/>
                  </a:lnTo>
                  <a:lnTo>
                    <a:pt x="588309" y="195306"/>
                  </a:lnTo>
                  <a:lnTo>
                    <a:pt x="595497" y="193611"/>
                  </a:lnTo>
                  <a:lnTo>
                    <a:pt x="602779" y="193155"/>
                  </a:lnTo>
                  <a:lnTo>
                    <a:pt x="609848" y="194055"/>
                  </a:lnTo>
                  <a:lnTo>
                    <a:pt x="621522" y="194631"/>
                  </a:lnTo>
                  <a:lnTo>
                    <a:pt x="632755" y="192277"/>
                  </a:lnTo>
                  <a:lnTo>
                    <a:pt x="643584" y="187448"/>
                  </a:lnTo>
                  <a:lnTo>
                    <a:pt x="654044" y="180593"/>
                  </a:lnTo>
                  <a:lnTo>
                    <a:pt x="658362" y="177545"/>
                  </a:lnTo>
                  <a:lnTo>
                    <a:pt x="662934" y="176783"/>
                  </a:lnTo>
                  <a:lnTo>
                    <a:pt x="667252" y="178434"/>
                  </a:lnTo>
                  <a:lnTo>
                    <a:pt x="688141" y="181469"/>
                  </a:lnTo>
                  <a:lnTo>
                    <a:pt x="711781" y="179276"/>
                  </a:lnTo>
                  <a:lnTo>
                    <a:pt x="734206" y="173487"/>
                  </a:lnTo>
                  <a:lnTo>
                    <a:pt x="751453" y="165734"/>
                  </a:lnTo>
                  <a:lnTo>
                    <a:pt x="755771" y="163194"/>
                  </a:lnTo>
                  <a:lnTo>
                    <a:pt x="761867" y="163448"/>
                  </a:lnTo>
                  <a:lnTo>
                    <a:pt x="765677" y="166496"/>
                  </a:lnTo>
                  <a:lnTo>
                    <a:pt x="769360" y="168401"/>
                  </a:lnTo>
                  <a:lnTo>
                    <a:pt x="772281" y="169671"/>
                  </a:lnTo>
                  <a:lnTo>
                    <a:pt x="775583" y="169163"/>
                  </a:lnTo>
                  <a:lnTo>
                    <a:pt x="780282" y="169037"/>
                  </a:lnTo>
                  <a:lnTo>
                    <a:pt x="784473" y="165862"/>
                  </a:lnTo>
                  <a:lnTo>
                    <a:pt x="786505" y="161797"/>
                  </a:lnTo>
                  <a:lnTo>
                    <a:pt x="791573" y="158624"/>
                  </a:lnTo>
                  <a:lnTo>
                    <a:pt x="797617" y="161369"/>
                  </a:lnTo>
                  <a:lnTo>
                    <a:pt x="803471" y="162994"/>
                  </a:lnTo>
                  <a:lnTo>
                    <a:pt x="807968" y="156463"/>
                  </a:lnTo>
                  <a:lnTo>
                    <a:pt x="808730" y="153288"/>
                  </a:lnTo>
                  <a:lnTo>
                    <a:pt x="811016" y="151002"/>
                  </a:lnTo>
                  <a:lnTo>
                    <a:pt x="814191" y="149351"/>
                  </a:lnTo>
                  <a:lnTo>
                    <a:pt x="833340" y="137102"/>
                  </a:lnTo>
                  <a:lnTo>
                    <a:pt x="858037" y="123555"/>
                  </a:lnTo>
                  <a:lnTo>
                    <a:pt x="883449" y="118080"/>
                  </a:lnTo>
                  <a:lnTo>
                    <a:pt x="904742" y="130047"/>
                  </a:lnTo>
                  <a:lnTo>
                    <a:pt x="906393" y="132206"/>
                  </a:lnTo>
                  <a:lnTo>
                    <a:pt x="908679" y="133730"/>
                  </a:lnTo>
                  <a:lnTo>
                    <a:pt x="911473" y="134492"/>
                  </a:lnTo>
                  <a:lnTo>
                    <a:pt x="918712" y="139059"/>
                  </a:lnTo>
                  <a:lnTo>
                    <a:pt x="925951" y="144922"/>
                  </a:lnTo>
                  <a:lnTo>
                    <a:pt x="932332" y="146333"/>
                  </a:lnTo>
                  <a:lnTo>
                    <a:pt x="937000" y="137540"/>
                  </a:lnTo>
                  <a:lnTo>
                    <a:pt x="938143" y="132460"/>
                  </a:lnTo>
                  <a:lnTo>
                    <a:pt x="941699" y="129412"/>
                  </a:lnTo>
                  <a:lnTo>
                    <a:pt x="946779" y="128015"/>
                  </a:lnTo>
                  <a:lnTo>
                    <a:pt x="962939" y="124735"/>
                  </a:lnTo>
                  <a:lnTo>
                    <a:pt x="979291" y="122539"/>
                  </a:lnTo>
                  <a:lnTo>
                    <a:pt x="995928" y="122033"/>
                  </a:lnTo>
                  <a:lnTo>
                    <a:pt x="1012946" y="123825"/>
                  </a:lnTo>
                  <a:lnTo>
                    <a:pt x="1015740" y="124587"/>
                  </a:lnTo>
                  <a:lnTo>
                    <a:pt x="1018026" y="125983"/>
                  </a:lnTo>
                  <a:lnTo>
                    <a:pt x="1019804" y="128777"/>
                  </a:lnTo>
                  <a:lnTo>
                    <a:pt x="1029501" y="138406"/>
                  </a:lnTo>
                  <a:lnTo>
                    <a:pt x="1038330" y="142843"/>
                  </a:lnTo>
                  <a:lnTo>
                    <a:pt x="1046468" y="143136"/>
                  </a:lnTo>
                  <a:lnTo>
                    <a:pt x="1054094" y="140334"/>
                  </a:lnTo>
                  <a:lnTo>
                    <a:pt x="1057142" y="138556"/>
                  </a:lnTo>
                  <a:lnTo>
                    <a:pt x="1059428" y="135762"/>
                  </a:lnTo>
                  <a:lnTo>
                    <a:pt x="1060190" y="132587"/>
                  </a:lnTo>
                  <a:lnTo>
                    <a:pt x="1066460" y="115891"/>
                  </a:lnTo>
                  <a:lnTo>
                    <a:pt x="1074541" y="111125"/>
                  </a:lnTo>
                  <a:lnTo>
                    <a:pt x="1083764" y="113407"/>
                  </a:lnTo>
                  <a:lnTo>
                    <a:pt x="1093464" y="117855"/>
                  </a:lnTo>
                  <a:lnTo>
                    <a:pt x="1094988" y="118237"/>
                  </a:lnTo>
                  <a:lnTo>
                    <a:pt x="1096385" y="119252"/>
                  </a:lnTo>
                  <a:lnTo>
                    <a:pt x="1097909" y="120141"/>
                  </a:lnTo>
                  <a:lnTo>
                    <a:pt x="1107053" y="126323"/>
                  </a:lnTo>
                  <a:lnTo>
                    <a:pt x="1115244" y="126920"/>
                  </a:lnTo>
                  <a:lnTo>
                    <a:pt x="1122769" y="123588"/>
                  </a:lnTo>
                  <a:lnTo>
                    <a:pt x="1129913" y="117982"/>
                  </a:lnTo>
                  <a:lnTo>
                    <a:pt x="1132961" y="115696"/>
                  </a:lnTo>
                  <a:lnTo>
                    <a:pt x="1136771" y="114426"/>
                  </a:lnTo>
                  <a:lnTo>
                    <a:pt x="1140962" y="114934"/>
                  </a:lnTo>
                  <a:lnTo>
                    <a:pt x="1157571" y="116435"/>
                  </a:lnTo>
                  <a:lnTo>
                    <a:pt x="1177538" y="115696"/>
                  </a:lnTo>
                  <a:lnTo>
                    <a:pt x="1196647" y="112006"/>
                  </a:lnTo>
                  <a:lnTo>
                    <a:pt x="1210685" y="104647"/>
                  </a:lnTo>
                  <a:lnTo>
                    <a:pt x="1212971" y="102362"/>
                  </a:lnTo>
                  <a:lnTo>
                    <a:pt x="1216908" y="101218"/>
                  </a:lnTo>
                  <a:lnTo>
                    <a:pt x="1220210" y="101218"/>
                  </a:lnTo>
                  <a:lnTo>
                    <a:pt x="1237886" y="100008"/>
                  </a:lnTo>
                  <a:lnTo>
                    <a:pt x="1259230" y="96869"/>
                  </a:lnTo>
                  <a:lnTo>
                    <a:pt x="1279003" y="91110"/>
                  </a:lnTo>
                  <a:lnTo>
                    <a:pt x="1291965" y="82041"/>
                  </a:lnTo>
                  <a:lnTo>
                    <a:pt x="1292600" y="81914"/>
                  </a:lnTo>
                  <a:lnTo>
                    <a:pt x="1292473" y="81279"/>
                  </a:lnTo>
                  <a:lnTo>
                    <a:pt x="1293108" y="80644"/>
                  </a:lnTo>
                  <a:lnTo>
                    <a:pt x="1302506" y="75866"/>
                  </a:lnTo>
                  <a:lnTo>
                    <a:pt x="1313999" y="82899"/>
                  </a:lnTo>
                  <a:lnTo>
                    <a:pt x="1324826" y="85788"/>
                  </a:lnTo>
                  <a:lnTo>
                    <a:pt x="1332224" y="68579"/>
                  </a:lnTo>
                  <a:lnTo>
                    <a:pt x="1343340" y="54909"/>
                  </a:lnTo>
                  <a:lnTo>
                    <a:pt x="1362672" y="52466"/>
                  </a:lnTo>
                  <a:lnTo>
                    <a:pt x="1382908" y="54810"/>
                  </a:lnTo>
                  <a:lnTo>
                    <a:pt x="1396740" y="55498"/>
                  </a:lnTo>
                  <a:lnTo>
                    <a:pt x="1403824" y="50942"/>
                  </a:lnTo>
                  <a:lnTo>
                    <a:pt x="1409789" y="41719"/>
                  </a:lnTo>
                  <a:lnTo>
                    <a:pt x="1415992" y="33353"/>
                  </a:lnTo>
                  <a:lnTo>
                    <a:pt x="1423791" y="31368"/>
                  </a:lnTo>
                  <a:lnTo>
                    <a:pt x="1428567" y="38729"/>
                  </a:lnTo>
                  <a:lnTo>
                    <a:pt x="1427331" y="45958"/>
                  </a:lnTo>
                  <a:lnTo>
                    <a:pt x="1435310" y="43924"/>
                  </a:lnTo>
                  <a:lnTo>
                    <a:pt x="1467733" y="23494"/>
                  </a:lnTo>
                  <a:lnTo>
                    <a:pt x="1468368" y="23367"/>
                  </a:lnTo>
                  <a:lnTo>
                    <a:pt x="1469638" y="22605"/>
                  </a:lnTo>
                  <a:lnTo>
                    <a:pt x="1470273" y="22478"/>
                  </a:lnTo>
                  <a:lnTo>
                    <a:pt x="1483417" y="18035"/>
                  </a:lnTo>
                  <a:lnTo>
                    <a:pt x="1491894" y="16367"/>
                  </a:lnTo>
                  <a:lnTo>
                    <a:pt x="1496419" y="17531"/>
                  </a:lnTo>
                  <a:lnTo>
                    <a:pt x="1497705" y="21589"/>
                  </a:lnTo>
                  <a:lnTo>
                    <a:pt x="1497070" y="29717"/>
                  </a:lnTo>
                  <a:lnTo>
                    <a:pt x="1506087" y="35559"/>
                  </a:lnTo>
                  <a:lnTo>
                    <a:pt x="1514342" y="32384"/>
                  </a:lnTo>
                  <a:lnTo>
                    <a:pt x="1523370" y="26503"/>
                  </a:lnTo>
                  <a:lnTo>
                    <a:pt x="1527899" y="20002"/>
                  </a:lnTo>
                  <a:lnTo>
                    <a:pt x="1529808" y="15311"/>
                  </a:lnTo>
                  <a:lnTo>
                    <a:pt x="1530979" y="14858"/>
                  </a:lnTo>
                  <a:lnTo>
                    <a:pt x="1534116" y="18236"/>
                  </a:lnTo>
                  <a:lnTo>
                    <a:pt x="1538551" y="17494"/>
                  </a:lnTo>
                  <a:lnTo>
                    <a:pt x="1544820" y="15751"/>
                  </a:lnTo>
                  <a:lnTo>
                    <a:pt x="1553458" y="16128"/>
                  </a:lnTo>
                  <a:lnTo>
                    <a:pt x="1557625" y="15646"/>
                  </a:lnTo>
                  <a:lnTo>
                    <a:pt x="1557363" y="11699"/>
                  </a:lnTo>
                  <a:lnTo>
                    <a:pt x="1557244" y="6252"/>
                  </a:lnTo>
                  <a:lnTo>
                    <a:pt x="1561840" y="1269"/>
                  </a:lnTo>
                  <a:lnTo>
                    <a:pt x="1563872" y="253"/>
                  </a:lnTo>
                  <a:lnTo>
                    <a:pt x="1566158" y="0"/>
                  </a:lnTo>
                  <a:lnTo>
                    <a:pt x="1568444" y="126"/>
                  </a:lnTo>
                  <a:close/>
                </a:path>
              </a:pathLst>
            </a:custGeom>
            <a:ln w="9525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8143" y="1946147"/>
              <a:ext cx="1798320" cy="137769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44747" y="1916271"/>
              <a:ext cx="1784985" cy="1371600"/>
            </a:xfrm>
            <a:custGeom>
              <a:avLst/>
              <a:gdLst/>
              <a:ahLst/>
              <a:cxnLst/>
              <a:rect l="l" t="t" r="r" b="b"/>
              <a:pathLst>
                <a:path w="1784985" h="1371600">
                  <a:moveTo>
                    <a:pt x="1610232" y="1333500"/>
                  </a:moveTo>
                  <a:lnTo>
                    <a:pt x="1516927" y="1333500"/>
                  </a:lnTo>
                  <a:lnTo>
                    <a:pt x="1525841" y="1346200"/>
                  </a:lnTo>
                  <a:lnTo>
                    <a:pt x="1533421" y="1346200"/>
                  </a:lnTo>
                  <a:lnTo>
                    <a:pt x="1541144" y="1358900"/>
                  </a:lnTo>
                  <a:lnTo>
                    <a:pt x="1577466" y="1358900"/>
                  </a:lnTo>
                  <a:lnTo>
                    <a:pt x="1582550" y="1371600"/>
                  </a:lnTo>
                  <a:lnTo>
                    <a:pt x="1587658" y="1371600"/>
                  </a:lnTo>
                  <a:lnTo>
                    <a:pt x="1595862" y="1358900"/>
                  </a:lnTo>
                  <a:lnTo>
                    <a:pt x="1610232" y="1333500"/>
                  </a:lnTo>
                  <a:close/>
                </a:path>
                <a:path w="1784985" h="1371600">
                  <a:moveTo>
                    <a:pt x="1614318" y="1308100"/>
                  </a:moveTo>
                  <a:lnTo>
                    <a:pt x="1353534" y="1308100"/>
                  </a:lnTo>
                  <a:lnTo>
                    <a:pt x="1361086" y="1320800"/>
                  </a:lnTo>
                  <a:lnTo>
                    <a:pt x="1464831" y="1320800"/>
                  </a:lnTo>
                  <a:lnTo>
                    <a:pt x="1469389" y="1346200"/>
                  </a:lnTo>
                  <a:lnTo>
                    <a:pt x="1476968" y="1358900"/>
                  </a:lnTo>
                  <a:lnTo>
                    <a:pt x="1505203" y="1358900"/>
                  </a:lnTo>
                  <a:lnTo>
                    <a:pt x="1516927" y="1333500"/>
                  </a:lnTo>
                  <a:lnTo>
                    <a:pt x="1610232" y="1333500"/>
                  </a:lnTo>
                  <a:lnTo>
                    <a:pt x="1614318" y="1308100"/>
                  </a:lnTo>
                  <a:close/>
                </a:path>
                <a:path w="1784985" h="1371600">
                  <a:moveTo>
                    <a:pt x="1455594" y="1320800"/>
                  </a:moveTo>
                  <a:lnTo>
                    <a:pt x="1368425" y="1320800"/>
                  </a:lnTo>
                  <a:lnTo>
                    <a:pt x="1380946" y="1333500"/>
                  </a:lnTo>
                  <a:lnTo>
                    <a:pt x="1400397" y="1333500"/>
                  </a:lnTo>
                  <a:lnTo>
                    <a:pt x="1420181" y="1346200"/>
                  </a:lnTo>
                  <a:lnTo>
                    <a:pt x="1433702" y="1346200"/>
                  </a:lnTo>
                  <a:lnTo>
                    <a:pt x="1444333" y="1333500"/>
                  </a:lnTo>
                  <a:lnTo>
                    <a:pt x="1455594" y="1320800"/>
                  </a:lnTo>
                  <a:close/>
                </a:path>
                <a:path w="1784985" h="1371600">
                  <a:moveTo>
                    <a:pt x="1618403" y="1282700"/>
                  </a:moveTo>
                  <a:lnTo>
                    <a:pt x="1141301" y="1282700"/>
                  </a:lnTo>
                  <a:lnTo>
                    <a:pt x="1160365" y="1295400"/>
                  </a:lnTo>
                  <a:lnTo>
                    <a:pt x="1235428" y="1295400"/>
                  </a:lnTo>
                  <a:lnTo>
                    <a:pt x="1271111" y="1320800"/>
                  </a:lnTo>
                  <a:lnTo>
                    <a:pt x="1307889" y="1333500"/>
                  </a:lnTo>
                  <a:lnTo>
                    <a:pt x="1336548" y="1320800"/>
                  </a:lnTo>
                  <a:lnTo>
                    <a:pt x="1345457" y="1308100"/>
                  </a:lnTo>
                  <a:lnTo>
                    <a:pt x="1614318" y="1308100"/>
                  </a:lnTo>
                  <a:lnTo>
                    <a:pt x="1618403" y="1282700"/>
                  </a:lnTo>
                  <a:close/>
                </a:path>
                <a:path w="1784985" h="1371600">
                  <a:moveTo>
                    <a:pt x="1620445" y="1270000"/>
                  </a:moveTo>
                  <a:lnTo>
                    <a:pt x="1090691" y="1270000"/>
                  </a:lnTo>
                  <a:lnTo>
                    <a:pt x="1098778" y="1282700"/>
                  </a:lnTo>
                  <a:lnTo>
                    <a:pt x="1105662" y="1295400"/>
                  </a:lnTo>
                  <a:lnTo>
                    <a:pt x="1121689" y="1282700"/>
                  </a:lnTo>
                  <a:lnTo>
                    <a:pt x="1618403" y="1282700"/>
                  </a:lnTo>
                  <a:lnTo>
                    <a:pt x="1620445" y="1270000"/>
                  </a:lnTo>
                  <a:close/>
                </a:path>
                <a:path w="1784985" h="1371600">
                  <a:moveTo>
                    <a:pt x="1622488" y="1257300"/>
                  </a:moveTo>
                  <a:lnTo>
                    <a:pt x="972153" y="1257300"/>
                  </a:lnTo>
                  <a:lnTo>
                    <a:pt x="988575" y="1270000"/>
                  </a:lnTo>
                  <a:lnTo>
                    <a:pt x="1003807" y="1282700"/>
                  </a:lnTo>
                  <a:lnTo>
                    <a:pt x="1018964" y="1270000"/>
                  </a:lnTo>
                  <a:lnTo>
                    <a:pt x="1620445" y="1270000"/>
                  </a:lnTo>
                  <a:lnTo>
                    <a:pt x="1622488" y="1257300"/>
                  </a:lnTo>
                  <a:close/>
                </a:path>
                <a:path w="1784985" h="1371600">
                  <a:moveTo>
                    <a:pt x="1090691" y="1270000"/>
                  </a:moveTo>
                  <a:lnTo>
                    <a:pt x="1039050" y="1270000"/>
                  </a:lnTo>
                  <a:lnTo>
                    <a:pt x="1058564" y="1282700"/>
                  </a:lnTo>
                  <a:lnTo>
                    <a:pt x="1081676" y="1282700"/>
                  </a:lnTo>
                  <a:lnTo>
                    <a:pt x="1090691" y="1270000"/>
                  </a:lnTo>
                  <a:close/>
                </a:path>
                <a:path w="1784985" h="1371600">
                  <a:moveTo>
                    <a:pt x="250316" y="25400"/>
                  </a:moveTo>
                  <a:lnTo>
                    <a:pt x="178758" y="25400"/>
                  </a:lnTo>
                  <a:lnTo>
                    <a:pt x="175387" y="38100"/>
                  </a:lnTo>
                  <a:lnTo>
                    <a:pt x="173312" y="50800"/>
                  </a:lnTo>
                  <a:lnTo>
                    <a:pt x="168669" y="76200"/>
                  </a:lnTo>
                  <a:lnTo>
                    <a:pt x="161865" y="114300"/>
                  </a:lnTo>
                  <a:lnTo>
                    <a:pt x="153310" y="165100"/>
                  </a:lnTo>
                  <a:lnTo>
                    <a:pt x="143412" y="228600"/>
                  </a:lnTo>
                  <a:lnTo>
                    <a:pt x="132579" y="304800"/>
                  </a:lnTo>
                  <a:lnTo>
                    <a:pt x="121221" y="368300"/>
                  </a:lnTo>
                  <a:lnTo>
                    <a:pt x="109746" y="444500"/>
                  </a:lnTo>
                  <a:lnTo>
                    <a:pt x="98564" y="508000"/>
                  </a:lnTo>
                  <a:lnTo>
                    <a:pt x="88082" y="571500"/>
                  </a:lnTo>
                  <a:lnTo>
                    <a:pt x="78710" y="635000"/>
                  </a:lnTo>
                  <a:lnTo>
                    <a:pt x="70857" y="685800"/>
                  </a:lnTo>
                  <a:lnTo>
                    <a:pt x="64931" y="723900"/>
                  </a:lnTo>
                  <a:lnTo>
                    <a:pt x="61340" y="749300"/>
                  </a:lnTo>
                  <a:lnTo>
                    <a:pt x="55117" y="787400"/>
                  </a:lnTo>
                  <a:lnTo>
                    <a:pt x="0" y="1130300"/>
                  </a:lnTo>
                  <a:lnTo>
                    <a:pt x="47682" y="1130300"/>
                  </a:lnTo>
                  <a:lnTo>
                    <a:pt x="54181" y="1143000"/>
                  </a:lnTo>
                  <a:lnTo>
                    <a:pt x="287893" y="1143000"/>
                  </a:lnTo>
                  <a:lnTo>
                    <a:pt x="296765" y="1155700"/>
                  </a:lnTo>
                  <a:lnTo>
                    <a:pt x="420127" y="1155700"/>
                  </a:lnTo>
                  <a:lnTo>
                    <a:pt x="428371" y="1168400"/>
                  </a:lnTo>
                  <a:lnTo>
                    <a:pt x="556920" y="1168400"/>
                  </a:lnTo>
                  <a:lnTo>
                    <a:pt x="566467" y="1181100"/>
                  </a:lnTo>
                  <a:lnTo>
                    <a:pt x="575133" y="1181100"/>
                  </a:lnTo>
                  <a:lnTo>
                    <a:pt x="582549" y="1206500"/>
                  </a:lnTo>
                  <a:lnTo>
                    <a:pt x="607823" y="1206500"/>
                  </a:lnTo>
                  <a:lnTo>
                    <a:pt x="640826" y="1219200"/>
                  </a:lnTo>
                  <a:lnTo>
                    <a:pt x="671327" y="1231900"/>
                  </a:lnTo>
                  <a:lnTo>
                    <a:pt x="765506" y="1231900"/>
                  </a:lnTo>
                  <a:lnTo>
                    <a:pt x="781605" y="1244600"/>
                  </a:lnTo>
                  <a:lnTo>
                    <a:pt x="826897" y="1244600"/>
                  </a:lnTo>
                  <a:lnTo>
                    <a:pt x="837082" y="1257300"/>
                  </a:lnTo>
                  <a:lnTo>
                    <a:pt x="848090" y="1270000"/>
                  </a:lnTo>
                  <a:lnTo>
                    <a:pt x="858883" y="1270000"/>
                  </a:lnTo>
                  <a:lnTo>
                    <a:pt x="868426" y="1257300"/>
                  </a:lnTo>
                  <a:lnTo>
                    <a:pt x="1622488" y="1257300"/>
                  </a:lnTo>
                  <a:lnTo>
                    <a:pt x="1659254" y="1028700"/>
                  </a:lnTo>
                  <a:lnTo>
                    <a:pt x="1663318" y="1003300"/>
                  </a:lnTo>
                  <a:lnTo>
                    <a:pt x="1664080" y="1003300"/>
                  </a:lnTo>
                  <a:lnTo>
                    <a:pt x="1665224" y="990600"/>
                  </a:lnTo>
                  <a:lnTo>
                    <a:pt x="1669668" y="965200"/>
                  </a:lnTo>
                  <a:lnTo>
                    <a:pt x="1673478" y="939800"/>
                  </a:lnTo>
                  <a:lnTo>
                    <a:pt x="1678431" y="914400"/>
                  </a:lnTo>
                  <a:lnTo>
                    <a:pt x="1683512" y="876300"/>
                  </a:lnTo>
                  <a:lnTo>
                    <a:pt x="1684909" y="876300"/>
                  </a:lnTo>
                  <a:lnTo>
                    <a:pt x="1784603" y="254000"/>
                  </a:lnTo>
                  <a:lnTo>
                    <a:pt x="1784350" y="254000"/>
                  </a:lnTo>
                  <a:lnTo>
                    <a:pt x="1781428" y="241300"/>
                  </a:lnTo>
                  <a:lnTo>
                    <a:pt x="1507200" y="241300"/>
                  </a:lnTo>
                  <a:lnTo>
                    <a:pt x="1497838" y="228600"/>
                  </a:lnTo>
                  <a:lnTo>
                    <a:pt x="1420239" y="228600"/>
                  </a:lnTo>
                  <a:lnTo>
                    <a:pt x="1403096" y="215900"/>
                  </a:lnTo>
                  <a:lnTo>
                    <a:pt x="1295384" y="215900"/>
                  </a:lnTo>
                  <a:lnTo>
                    <a:pt x="1287821" y="203200"/>
                  </a:lnTo>
                  <a:lnTo>
                    <a:pt x="1217422" y="203200"/>
                  </a:lnTo>
                  <a:lnTo>
                    <a:pt x="1210452" y="190500"/>
                  </a:lnTo>
                  <a:lnTo>
                    <a:pt x="1204340" y="177800"/>
                  </a:lnTo>
                  <a:lnTo>
                    <a:pt x="1199388" y="177800"/>
                  </a:lnTo>
                  <a:lnTo>
                    <a:pt x="1183850" y="165100"/>
                  </a:lnTo>
                  <a:lnTo>
                    <a:pt x="1110249" y="165100"/>
                  </a:lnTo>
                  <a:lnTo>
                    <a:pt x="1105219" y="152400"/>
                  </a:lnTo>
                  <a:lnTo>
                    <a:pt x="1095755" y="152400"/>
                  </a:lnTo>
                  <a:lnTo>
                    <a:pt x="1094866" y="139700"/>
                  </a:lnTo>
                  <a:lnTo>
                    <a:pt x="951484" y="139700"/>
                  </a:lnTo>
                  <a:lnTo>
                    <a:pt x="948816" y="127000"/>
                  </a:lnTo>
                  <a:lnTo>
                    <a:pt x="873140" y="127000"/>
                  </a:lnTo>
                  <a:lnTo>
                    <a:pt x="854328" y="114300"/>
                  </a:lnTo>
                  <a:lnTo>
                    <a:pt x="749355" y="114300"/>
                  </a:lnTo>
                  <a:lnTo>
                    <a:pt x="729488" y="101600"/>
                  </a:lnTo>
                  <a:lnTo>
                    <a:pt x="658701" y="101600"/>
                  </a:lnTo>
                  <a:lnTo>
                    <a:pt x="653286" y="88900"/>
                  </a:lnTo>
                  <a:lnTo>
                    <a:pt x="581151" y="88900"/>
                  </a:lnTo>
                  <a:lnTo>
                    <a:pt x="576199" y="76200"/>
                  </a:lnTo>
                  <a:lnTo>
                    <a:pt x="568559" y="76200"/>
                  </a:lnTo>
                  <a:lnTo>
                    <a:pt x="559149" y="63500"/>
                  </a:lnTo>
                  <a:lnTo>
                    <a:pt x="424116" y="63500"/>
                  </a:lnTo>
                  <a:lnTo>
                    <a:pt x="417194" y="50800"/>
                  </a:lnTo>
                  <a:lnTo>
                    <a:pt x="319210" y="50800"/>
                  </a:lnTo>
                  <a:lnTo>
                    <a:pt x="317529" y="38100"/>
                  </a:lnTo>
                  <a:lnTo>
                    <a:pt x="255643" y="38100"/>
                  </a:lnTo>
                  <a:lnTo>
                    <a:pt x="250316" y="25400"/>
                  </a:lnTo>
                  <a:close/>
                </a:path>
                <a:path w="1784985" h="1371600">
                  <a:moveTo>
                    <a:pt x="954730" y="1257300"/>
                  </a:moveTo>
                  <a:lnTo>
                    <a:pt x="920807" y="1257300"/>
                  </a:lnTo>
                  <a:lnTo>
                    <a:pt x="936498" y="1270000"/>
                  </a:lnTo>
                  <a:lnTo>
                    <a:pt x="954730" y="1257300"/>
                  </a:lnTo>
                  <a:close/>
                </a:path>
                <a:path w="1784985" h="1371600">
                  <a:moveTo>
                    <a:pt x="722427" y="1231900"/>
                  </a:moveTo>
                  <a:lnTo>
                    <a:pt x="689101" y="1231900"/>
                  </a:lnTo>
                  <a:lnTo>
                    <a:pt x="697686" y="1244600"/>
                  </a:lnTo>
                  <a:lnTo>
                    <a:pt x="709485" y="1244600"/>
                  </a:lnTo>
                  <a:lnTo>
                    <a:pt x="722427" y="1231900"/>
                  </a:lnTo>
                  <a:close/>
                </a:path>
                <a:path w="1784985" h="1371600">
                  <a:moveTo>
                    <a:pt x="556920" y="1168400"/>
                  </a:moveTo>
                  <a:lnTo>
                    <a:pt x="491128" y="1168400"/>
                  </a:lnTo>
                  <a:lnTo>
                    <a:pt x="505460" y="1181100"/>
                  </a:lnTo>
                  <a:lnTo>
                    <a:pt x="514357" y="1193800"/>
                  </a:lnTo>
                  <a:lnTo>
                    <a:pt x="533963" y="1193800"/>
                  </a:lnTo>
                  <a:lnTo>
                    <a:pt x="546862" y="1181100"/>
                  </a:lnTo>
                  <a:lnTo>
                    <a:pt x="556920" y="1168400"/>
                  </a:lnTo>
                  <a:close/>
                </a:path>
                <a:path w="1784985" h="1371600">
                  <a:moveTo>
                    <a:pt x="278520" y="1143000"/>
                  </a:moveTo>
                  <a:lnTo>
                    <a:pt x="200660" y="1143000"/>
                  </a:lnTo>
                  <a:lnTo>
                    <a:pt x="213558" y="1155700"/>
                  </a:lnTo>
                  <a:lnTo>
                    <a:pt x="232028" y="1155700"/>
                  </a:lnTo>
                  <a:lnTo>
                    <a:pt x="251166" y="1168400"/>
                  </a:lnTo>
                  <a:lnTo>
                    <a:pt x="266064" y="1155700"/>
                  </a:lnTo>
                  <a:lnTo>
                    <a:pt x="278520" y="1143000"/>
                  </a:lnTo>
                  <a:close/>
                </a:path>
                <a:path w="1784985" h="1371600">
                  <a:moveTo>
                    <a:pt x="160152" y="1143000"/>
                  </a:moveTo>
                  <a:lnTo>
                    <a:pt x="65946" y="1143000"/>
                  </a:lnTo>
                  <a:lnTo>
                    <a:pt x="79359" y="1155700"/>
                  </a:lnTo>
                  <a:lnTo>
                    <a:pt x="121792" y="1155700"/>
                  </a:lnTo>
                  <a:lnTo>
                    <a:pt x="160152" y="1143000"/>
                  </a:lnTo>
                  <a:close/>
                </a:path>
                <a:path w="1784985" h="1371600">
                  <a:moveTo>
                    <a:pt x="192549" y="1143000"/>
                  </a:moveTo>
                  <a:lnTo>
                    <a:pt x="168735" y="1143000"/>
                  </a:lnTo>
                  <a:lnTo>
                    <a:pt x="165244" y="1155700"/>
                  </a:lnTo>
                  <a:lnTo>
                    <a:pt x="183975" y="1155700"/>
                  </a:lnTo>
                  <a:lnTo>
                    <a:pt x="192549" y="1143000"/>
                  </a:lnTo>
                  <a:close/>
                </a:path>
                <a:path w="1784985" h="1371600">
                  <a:moveTo>
                    <a:pt x="27559" y="1130300"/>
                  </a:moveTo>
                  <a:lnTo>
                    <a:pt x="1793" y="1130300"/>
                  </a:lnTo>
                  <a:lnTo>
                    <a:pt x="5482" y="1143000"/>
                  </a:lnTo>
                  <a:lnTo>
                    <a:pt x="21228" y="1143000"/>
                  </a:lnTo>
                  <a:lnTo>
                    <a:pt x="27559" y="1130300"/>
                  </a:lnTo>
                  <a:close/>
                </a:path>
                <a:path w="1784985" h="1371600">
                  <a:moveTo>
                    <a:pt x="1553670" y="215900"/>
                  </a:moveTo>
                  <a:lnTo>
                    <a:pt x="1534562" y="215900"/>
                  </a:lnTo>
                  <a:lnTo>
                    <a:pt x="1519681" y="228600"/>
                  </a:lnTo>
                  <a:lnTo>
                    <a:pt x="1507200" y="241300"/>
                  </a:lnTo>
                  <a:lnTo>
                    <a:pt x="1688338" y="241300"/>
                  </a:lnTo>
                  <a:lnTo>
                    <a:pt x="1691513" y="228600"/>
                  </a:lnTo>
                  <a:lnTo>
                    <a:pt x="1572134" y="228600"/>
                  </a:lnTo>
                  <a:lnTo>
                    <a:pt x="1553670" y="215900"/>
                  </a:lnTo>
                  <a:close/>
                </a:path>
                <a:path w="1784985" h="1371600">
                  <a:moveTo>
                    <a:pt x="1765427" y="228600"/>
                  </a:moveTo>
                  <a:lnTo>
                    <a:pt x="1758823" y="228600"/>
                  </a:lnTo>
                  <a:lnTo>
                    <a:pt x="1752873" y="241300"/>
                  </a:lnTo>
                  <a:lnTo>
                    <a:pt x="1772030" y="241300"/>
                  </a:lnTo>
                  <a:lnTo>
                    <a:pt x="1765427" y="228600"/>
                  </a:lnTo>
                  <a:close/>
                </a:path>
                <a:path w="1784985" h="1371600">
                  <a:moveTo>
                    <a:pt x="1489142" y="215900"/>
                  </a:moveTo>
                  <a:lnTo>
                    <a:pt x="1478661" y="228600"/>
                  </a:lnTo>
                  <a:lnTo>
                    <a:pt x="1497838" y="228600"/>
                  </a:lnTo>
                  <a:lnTo>
                    <a:pt x="1489142" y="215900"/>
                  </a:lnTo>
                  <a:close/>
                </a:path>
                <a:path w="1784985" h="1371600">
                  <a:moveTo>
                    <a:pt x="1618361" y="215900"/>
                  </a:moveTo>
                  <a:lnTo>
                    <a:pt x="1610322" y="215900"/>
                  </a:lnTo>
                  <a:lnTo>
                    <a:pt x="1601771" y="228600"/>
                  </a:lnTo>
                  <a:lnTo>
                    <a:pt x="1620567" y="228600"/>
                  </a:lnTo>
                  <a:lnTo>
                    <a:pt x="1618361" y="215900"/>
                  </a:lnTo>
                  <a:close/>
                </a:path>
                <a:path w="1784985" h="1371600">
                  <a:moveTo>
                    <a:pt x="1323593" y="203200"/>
                  </a:moveTo>
                  <a:lnTo>
                    <a:pt x="1303589" y="203200"/>
                  </a:lnTo>
                  <a:lnTo>
                    <a:pt x="1295384" y="215900"/>
                  </a:lnTo>
                  <a:lnTo>
                    <a:pt x="1338895" y="215900"/>
                  </a:lnTo>
                  <a:lnTo>
                    <a:pt x="1323593" y="203200"/>
                  </a:lnTo>
                  <a:close/>
                </a:path>
                <a:path w="1784985" h="1371600">
                  <a:moveTo>
                    <a:pt x="1261872" y="177800"/>
                  </a:moveTo>
                  <a:lnTo>
                    <a:pt x="1252672" y="177800"/>
                  </a:lnTo>
                  <a:lnTo>
                    <a:pt x="1241425" y="203200"/>
                  </a:lnTo>
                  <a:lnTo>
                    <a:pt x="1281176" y="203200"/>
                  </a:lnTo>
                  <a:lnTo>
                    <a:pt x="1280032" y="190500"/>
                  </a:lnTo>
                  <a:lnTo>
                    <a:pt x="1269928" y="190500"/>
                  </a:lnTo>
                  <a:lnTo>
                    <a:pt x="1261872" y="177800"/>
                  </a:lnTo>
                  <a:close/>
                </a:path>
                <a:path w="1784985" h="1371600">
                  <a:moveTo>
                    <a:pt x="1135379" y="152400"/>
                  </a:moveTo>
                  <a:lnTo>
                    <a:pt x="1125727" y="152400"/>
                  </a:lnTo>
                  <a:lnTo>
                    <a:pt x="1123061" y="165100"/>
                  </a:lnTo>
                  <a:lnTo>
                    <a:pt x="1151774" y="165100"/>
                  </a:lnTo>
                  <a:lnTo>
                    <a:pt x="1135379" y="152400"/>
                  </a:lnTo>
                  <a:close/>
                </a:path>
                <a:path w="1784985" h="1371600">
                  <a:moveTo>
                    <a:pt x="1078482" y="127000"/>
                  </a:moveTo>
                  <a:lnTo>
                    <a:pt x="1024947" y="127000"/>
                  </a:lnTo>
                  <a:lnTo>
                    <a:pt x="1002918" y="139700"/>
                  </a:lnTo>
                  <a:lnTo>
                    <a:pt x="1094866" y="139700"/>
                  </a:lnTo>
                  <a:lnTo>
                    <a:pt x="1078482" y="127000"/>
                  </a:lnTo>
                  <a:close/>
                </a:path>
                <a:path w="1784985" h="1371600">
                  <a:moveTo>
                    <a:pt x="781415" y="101600"/>
                  </a:moveTo>
                  <a:lnTo>
                    <a:pt x="766699" y="101600"/>
                  </a:lnTo>
                  <a:lnTo>
                    <a:pt x="749355" y="114300"/>
                  </a:lnTo>
                  <a:lnTo>
                    <a:pt x="788469" y="114300"/>
                  </a:lnTo>
                  <a:lnTo>
                    <a:pt x="781415" y="101600"/>
                  </a:lnTo>
                  <a:close/>
                </a:path>
                <a:path w="1784985" h="1371600">
                  <a:moveTo>
                    <a:pt x="685926" y="88900"/>
                  </a:moveTo>
                  <a:lnTo>
                    <a:pt x="677163" y="88900"/>
                  </a:lnTo>
                  <a:lnTo>
                    <a:pt x="670305" y="101600"/>
                  </a:lnTo>
                  <a:lnTo>
                    <a:pt x="693419" y="101600"/>
                  </a:lnTo>
                  <a:lnTo>
                    <a:pt x="685926" y="88900"/>
                  </a:lnTo>
                  <a:close/>
                </a:path>
                <a:path w="1784985" h="1371600">
                  <a:moveTo>
                    <a:pt x="600354" y="76200"/>
                  </a:moveTo>
                  <a:lnTo>
                    <a:pt x="585977" y="88900"/>
                  </a:lnTo>
                  <a:lnTo>
                    <a:pt x="616124" y="88900"/>
                  </a:lnTo>
                  <a:lnTo>
                    <a:pt x="600354" y="76200"/>
                  </a:lnTo>
                  <a:close/>
                </a:path>
                <a:path w="1784985" h="1371600">
                  <a:moveTo>
                    <a:pt x="477440" y="38100"/>
                  </a:moveTo>
                  <a:lnTo>
                    <a:pt x="465730" y="38100"/>
                  </a:lnTo>
                  <a:lnTo>
                    <a:pt x="449961" y="63500"/>
                  </a:lnTo>
                  <a:lnTo>
                    <a:pt x="525399" y="63500"/>
                  </a:lnTo>
                  <a:lnTo>
                    <a:pt x="494270" y="50800"/>
                  </a:lnTo>
                  <a:lnTo>
                    <a:pt x="477440" y="38100"/>
                  </a:lnTo>
                  <a:close/>
                </a:path>
                <a:path w="1784985" h="1371600">
                  <a:moveTo>
                    <a:pt x="391366" y="38100"/>
                  </a:moveTo>
                  <a:lnTo>
                    <a:pt x="343535" y="38100"/>
                  </a:lnTo>
                  <a:lnTo>
                    <a:pt x="334458" y="50800"/>
                  </a:lnTo>
                  <a:lnTo>
                    <a:pt x="407263" y="50800"/>
                  </a:lnTo>
                  <a:lnTo>
                    <a:pt x="391366" y="38100"/>
                  </a:lnTo>
                  <a:close/>
                </a:path>
                <a:path w="1784985" h="1371600">
                  <a:moveTo>
                    <a:pt x="315849" y="25400"/>
                  </a:moveTo>
                  <a:lnTo>
                    <a:pt x="275716" y="25400"/>
                  </a:lnTo>
                  <a:lnTo>
                    <a:pt x="267819" y="38100"/>
                  </a:lnTo>
                  <a:lnTo>
                    <a:pt x="317529" y="38100"/>
                  </a:lnTo>
                  <a:lnTo>
                    <a:pt x="315849" y="25400"/>
                  </a:lnTo>
                  <a:close/>
                </a:path>
                <a:path w="1784985" h="1371600">
                  <a:moveTo>
                    <a:pt x="353060" y="25400"/>
                  </a:moveTo>
                  <a:lnTo>
                    <a:pt x="346837" y="38100"/>
                  </a:lnTo>
                  <a:lnTo>
                    <a:pt x="358775" y="38100"/>
                  </a:lnTo>
                  <a:lnTo>
                    <a:pt x="353060" y="25400"/>
                  </a:lnTo>
                  <a:close/>
                </a:path>
                <a:path w="1784985" h="1371600">
                  <a:moveTo>
                    <a:pt x="209803" y="12700"/>
                  </a:moveTo>
                  <a:lnTo>
                    <a:pt x="188849" y="12700"/>
                  </a:lnTo>
                  <a:lnTo>
                    <a:pt x="185977" y="25400"/>
                  </a:lnTo>
                  <a:lnTo>
                    <a:pt x="215610" y="25400"/>
                  </a:lnTo>
                  <a:lnTo>
                    <a:pt x="209803" y="12700"/>
                  </a:lnTo>
                  <a:close/>
                </a:path>
                <a:path w="1784985" h="1371600">
                  <a:moveTo>
                    <a:pt x="241173" y="12700"/>
                  </a:moveTo>
                  <a:lnTo>
                    <a:pt x="236219" y="25400"/>
                  </a:lnTo>
                  <a:lnTo>
                    <a:pt x="246887" y="25400"/>
                  </a:lnTo>
                  <a:lnTo>
                    <a:pt x="241173" y="12700"/>
                  </a:lnTo>
                  <a:close/>
                </a:path>
                <a:path w="1784985" h="1371600">
                  <a:moveTo>
                    <a:pt x="309203" y="12700"/>
                  </a:moveTo>
                  <a:lnTo>
                    <a:pt x="301704" y="12700"/>
                  </a:lnTo>
                  <a:lnTo>
                    <a:pt x="293657" y="25400"/>
                  </a:lnTo>
                  <a:lnTo>
                    <a:pt x="315213" y="25400"/>
                  </a:lnTo>
                  <a:lnTo>
                    <a:pt x="309203" y="12700"/>
                  </a:lnTo>
                  <a:close/>
                </a:path>
                <a:path w="1784985" h="1371600">
                  <a:moveTo>
                    <a:pt x="204073" y="0"/>
                  </a:moveTo>
                  <a:lnTo>
                    <a:pt x="201929" y="0"/>
                  </a:lnTo>
                  <a:lnTo>
                    <a:pt x="199786" y="12700"/>
                  </a:lnTo>
                  <a:lnTo>
                    <a:pt x="207644" y="12700"/>
                  </a:lnTo>
                  <a:lnTo>
                    <a:pt x="204073" y="0"/>
                  </a:lnTo>
                  <a:close/>
                </a:path>
              </a:pathLst>
            </a:custGeom>
            <a:solidFill>
              <a:srgbClr val="E8F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44747" y="1915231"/>
              <a:ext cx="1785620" cy="1372870"/>
            </a:xfrm>
            <a:custGeom>
              <a:avLst/>
              <a:gdLst/>
              <a:ahLst/>
              <a:cxnLst/>
              <a:rect l="l" t="t" r="r" b="b"/>
              <a:pathLst>
                <a:path w="1785620" h="1372870">
                  <a:moveTo>
                    <a:pt x="1765427" y="228401"/>
                  </a:moveTo>
                  <a:lnTo>
                    <a:pt x="1772030" y="231068"/>
                  </a:lnTo>
                  <a:lnTo>
                    <a:pt x="1778000" y="237672"/>
                  </a:lnTo>
                  <a:lnTo>
                    <a:pt x="1781428" y="241355"/>
                  </a:lnTo>
                  <a:lnTo>
                    <a:pt x="1784350" y="244276"/>
                  </a:lnTo>
                  <a:lnTo>
                    <a:pt x="1785112" y="247451"/>
                  </a:lnTo>
                  <a:lnTo>
                    <a:pt x="1784603" y="251134"/>
                  </a:lnTo>
                  <a:lnTo>
                    <a:pt x="1771810" y="330223"/>
                  </a:lnTo>
                  <a:lnTo>
                    <a:pt x="1759950" y="403549"/>
                  </a:lnTo>
                  <a:lnTo>
                    <a:pt x="1748988" y="471332"/>
                  </a:lnTo>
                  <a:lnTo>
                    <a:pt x="1738888" y="533789"/>
                  </a:lnTo>
                  <a:lnTo>
                    <a:pt x="1729616" y="591138"/>
                  </a:lnTo>
                  <a:lnTo>
                    <a:pt x="1721135" y="643596"/>
                  </a:lnTo>
                  <a:lnTo>
                    <a:pt x="1713411" y="691381"/>
                  </a:lnTo>
                  <a:lnTo>
                    <a:pt x="1706409" y="734712"/>
                  </a:lnTo>
                  <a:lnTo>
                    <a:pt x="1700093" y="773807"/>
                  </a:lnTo>
                  <a:lnTo>
                    <a:pt x="1689378" y="840156"/>
                  </a:lnTo>
                  <a:lnTo>
                    <a:pt x="1683512" y="876609"/>
                  </a:lnTo>
                  <a:lnTo>
                    <a:pt x="1678431" y="907597"/>
                  </a:lnTo>
                  <a:lnTo>
                    <a:pt x="1673478" y="938585"/>
                  </a:lnTo>
                  <a:lnTo>
                    <a:pt x="1670557" y="956365"/>
                  </a:lnTo>
                  <a:lnTo>
                    <a:pt x="1669668" y="961826"/>
                  </a:lnTo>
                  <a:lnTo>
                    <a:pt x="1667002" y="978463"/>
                  </a:lnTo>
                  <a:lnTo>
                    <a:pt x="1665224" y="989639"/>
                  </a:lnTo>
                  <a:lnTo>
                    <a:pt x="1664080" y="996370"/>
                  </a:lnTo>
                  <a:lnTo>
                    <a:pt x="1663573" y="999926"/>
                  </a:lnTo>
                  <a:lnTo>
                    <a:pt x="1663318" y="1001323"/>
                  </a:lnTo>
                  <a:lnTo>
                    <a:pt x="1659254" y="1026215"/>
                  </a:lnTo>
                  <a:lnTo>
                    <a:pt x="1630914" y="1201840"/>
                  </a:lnTo>
                  <a:lnTo>
                    <a:pt x="1616360" y="1292026"/>
                  </a:lnTo>
                  <a:lnTo>
                    <a:pt x="1610232" y="1329999"/>
                  </a:lnTo>
                  <a:lnTo>
                    <a:pt x="1587658" y="1372639"/>
                  </a:lnTo>
                  <a:lnTo>
                    <a:pt x="1582550" y="1370897"/>
                  </a:lnTo>
                  <a:lnTo>
                    <a:pt x="1577466" y="1357177"/>
                  </a:lnTo>
                  <a:lnTo>
                    <a:pt x="1569130" y="1350273"/>
                  </a:lnTo>
                  <a:lnTo>
                    <a:pt x="1559925" y="1349763"/>
                  </a:lnTo>
                  <a:lnTo>
                    <a:pt x="1550410" y="1351944"/>
                  </a:lnTo>
                  <a:lnTo>
                    <a:pt x="1541144" y="1353113"/>
                  </a:lnTo>
                  <a:lnTo>
                    <a:pt x="1533421" y="1344642"/>
                  </a:lnTo>
                  <a:lnTo>
                    <a:pt x="1525841" y="1335254"/>
                  </a:lnTo>
                  <a:lnTo>
                    <a:pt x="1516927" y="1334129"/>
                  </a:lnTo>
                  <a:lnTo>
                    <a:pt x="1505203" y="1350446"/>
                  </a:lnTo>
                  <a:lnTo>
                    <a:pt x="1496411" y="1348402"/>
                  </a:lnTo>
                  <a:lnTo>
                    <a:pt x="1486487" y="1353335"/>
                  </a:lnTo>
                  <a:lnTo>
                    <a:pt x="1476968" y="1355840"/>
                  </a:lnTo>
                  <a:lnTo>
                    <a:pt x="1469389" y="1346509"/>
                  </a:lnTo>
                  <a:lnTo>
                    <a:pt x="1464831" y="1318390"/>
                  </a:lnTo>
                  <a:lnTo>
                    <a:pt x="1455594" y="1319204"/>
                  </a:lnTo>
                  <a:lnTo>
                    <a:pt x="1444333" y="1332686"/>
                  </a:lnTo>
                  <a:lnTo>
                    <a:pt x="1433702" y="1342572"/>
                  </a:lnTo>
                  <a:lnTo>
                    <a:pt x="1420181" y="1336559"/>
                  </a:lnTo>
                  <a:lnTo>
                    <a:pt x="1400397" y="1330380"/>
                  </a:lnTo>
                  <a:lnTo>
                    <a:pt x="1380946" y="1323820"/>
                  </a:lnTo>
                  <a:lnTo>
                    <a:pt x="1368425" y="1316664"/>
                  </a:lnTo>
                  <a:lnTo>
                    <a:pt x="1361086" y="1309679"/>
                  </a:lnTo>
                  <a:lnTo>
                    <a:pt x="1353534" y="1305075"/>
                  </a:lnTo>
                  <a:lnTo>
                    <a:pt x="1345457" y="1304520"/>
                  </a:lnTo>
                  <a:lnTo>
                    <a:pt x="1336548" y="1309679"/>
                  </a:lnTo>
                  <a:lnTo>
                    <a:pt x="1307889" y="1324298"/>
                  </a:lnTo>
                  <a:lnTo>
                    <a:pt x="1271111" y="1313568"/>
                  </a:lnTo>
                  <a:lnTo>
                    <a:pt x="1235428" y="1295338"/>
                  </a:lnTo>
                  <a:lnTo>
                    <a:pt x="1210055" y="1287454"/>
                  </a:lnTo>
                  <a:lnTo>
                    <a:pt x="1200824" y="1290514"/>
                  </a:lnTo>
                  <a:lnTo>
                    <a:pt x="1191640" y="1292693"/>
                  </a:lnTo>
                  <a:lnTo>
                    <a:pt x="1182838" y="1292633"/>
                  </a:lnTo>
                  <a:lnTo>
                    <a:pt x="1174750" y="1288978"/>
                  </a:lnTo>
                  <a:lnTo>
                    <a:pt x="1160365" y="1290806"/>
                  </a:lnTo>
                  <a:lnTo>
                    <a:pt x="1141301" y="1281120"/>
                  </a:lnTo>
                  <a:lnTo>
                    <a:pt x="1121689" y="1274887"/>
                  </a:lnTo>
                  <a:lnTo>
                    <a:pt x="1105662" y="1287073"/>
                  </a:lnTo>
                  <a:lnTo>
                    <a:pt x="1098778" y="1274099"/>
                  </a:lnTo>
                  <a:lnTo>
                    <a:pt x="1090691" y="1269769"/>
                  </a:lnTo>
                  <a:lnTo>
                    <a:pt x="1081676" y="1271964"/>
                  </a:lnTo>
                  <a:lnTo>
                    <a:pt x="1072006" y="1278564"/>
                  </a:lnTo>
                  <a:lnTo>
                    <a:pt x="1058564" y="1275324"/>
                  </a:lnTo>
                  <a:lnTo>
                    <a:pt x="1039050" y="1269309"/>
                  </a:lnTo>
                  <a:lnTo>
                    <a:pt x="1018964" y="1266080"/>
                  </a:lnTo>
                  <a:lnTo>
                    <a:pt x="1003807" y="1271198"/>
                  </a:lnTo>
                  <a:lnTo>
                    <a:pt x="988575" y="1259145"/>
                  </a:lnTo>
                  <a:lnTo>
                    <a:pt x="972153" y="1254402"/>
                  </a:lnTo>
                  <a:lnTo>
                    <a:pt x="954730" y="1255803"/>
                  </a:lnTo>
                  <a:lnTo>
                    <a:pt x="936498" y="1262181"/>
                  </a:lnTo>
                  <a:lnTo>
                    <a:pt x="920807" y="1250221"/>
                  </a:lnTo>
                  <a:lnTo>
                    <a:pt x="903747" y="1247751"/>
                  </a:lnTo>
                  <a:lnTo>
                    <a:pt x="886045" y="1249447"/>
                  </a:lnTo>
                  <a:lnTo>
                    <a:pt x="868426" y="1249989"/>
                  </a:lnTo>
                  <a:lnTo>
                    <a:pt x="858883" y="1260560"/>
                  </a:lnTo>
                  <a:lnTo>
                    <a:pt x="848090" y="1259022"/>
                  </a:lnTo>
                  <a:lnTo>
                    <a:pt x="837082" y="1250364"/>
                  </a:lnTo>
                  <a:lnTo>
                    <a:pt x="826897" y="1239575"/>
                  </a:lnTo>
                  <a:lnTo>
                    <a:pt x="822198" y="1235130"/>
                  </a:lnTo>
                  <a:lnTo>
                    <a:pt x="815086" y="1233352"/>
                  </a:lnTo>
                  <a:lnTo>
                    <a:pt x="809243" y="1236146"/>
                  </a:lnTo>
                  <a:lnTo>
                    <a:pt x="796823" y="1237999"/>
                  </a:lnTo>
                  <a:lnTo>
                    <a:pt x="781605" y="1235829"/>
                  </a:lnTo>
                  <a:lnTo>
                    <a:pt x="765506" y="1232038"/>
                  </a:lnTo>
                  <a:lnTo>
                    <a:pt x="750442" y="1229034"/>
                  </a:lnTo>
                  <a:lnTo>
                    <a:pt x="745236" y="1228145"/>
                  </a:lnTo>
                  <a:lnTo>
                    <a:pt x="739393" y="1226621"/>
                  </a:lnTo>
                  <a:lnTo>
                    <a:pt x="734440" y="1223954"/>
                  </a:lnTo>
                  <a:lnTo>
                    <a:pt x="722427" y="1226907"/>
                  </a:lnTo>
                  <a:lnTo>
                    <a:pt x="709485" y="1236527"/>
                  </a:lnTo>
                  <a:lnTo>
                    <a:pt x="697686" y="1239099"/>
                  </a:lnTo>
                  <a:lnTo>
                    <a:pt x="689101" y="1220906"/>
                  </a:lnTo>
                  <a:lnTo>
                    <a:pt x="671327" y="1220406"/>
                  </a:lnTo>
                  <a:lnTo>
                    <a:pt x="640826" y="1215096"/>
                  </a:lnTo>
                  <a:lnTo>
                    <a:pt x="607823" y="1206404"/>
                  </a:lnTo>
                  <a:lnTo>
                    <a:pt x="582549" y="1195760"/>
                  </a:lnTo>
                  <a:lnTo>
                    <a:pt x="575133" y="1179300"/>
                  </a:lnTo>
                  <a:lnTo>
                    <a:pt x="566467" y="1171043"/>
                  </a:lnTo>
                  <a:lnTo>
                    <a:pt x="556920" y="1168953"/>
                  </a:lnTo>
                  <a:lnTo>
                    <a:pt x="546862" y="1170995"/>
                  </a:lnTo>
                  <a:lnTo>
                    <a:pt x="533963" y="1188299"/>
                  </a:lnTo>
                  <a:lnTo>
                    <a:pt x="523494" y="1190553"/>
                  </a:lnTo>
                  <a:lnTo>
                    <a:pt x="514357" y="1184425"/>
                  </a:lnTo>
                  <a:lnTo>
                    <a:pt x="505460" y="1176583"/>
                  </a:lnTo>
                  <a:lnTo>
                    <a:pt x="491128" y="1166814"/>
                  </a:lnTo>
                  <a:lnTo>
                    <a:pt x="467772" y="1165582"/>
                  </a:lnTo>
                  <a:lnTo>
                    <a:pt x="443988" y="1166135"/>
                  </a:lnTo>
                  <a:lnTo>
                    <a:pt x="428371" y="1161724"/>
                  </a:lnTo>
                  <a:lnTo>
                    <a:pt x="420127" y="1150381"/>
                  </a:lnTo>
                  <a:lnTo>
                    <a:pt x="410717" y="1146040"/>
                  </a:lnTo>
                  <a:lnTo>
                    <a:pt x="400260" y="1148080"/>
                  </a:lnTo>
                  <a:lnTo>
                    <a:pt x="388874" y="1155882"/>
                  </a:lnTo>
                  <a:lnTo>
                    <a:pt x="373068" y="1150943"/>
                  </a:lnTo>
                  <a:lnTo>
                    <a:pt x="349392" y="1145992"/>
                  </a:lnTo>
                  <a:lnTo>
                    <a:pt x="325169" y="1144398"/>
                  </a:lnTo>
                  <a:lnTo>
                    <a:pt x="307721" y="1149532"/>
                  </a:lnTo>
                  <a:lnTo>
                    <a:pt x="296765" y="1151737"/>
                  </a:lnTo>
                  <a:lnTo>
                    <a:pt x="287893" y="1141356"/>
                  </a:lnTo>
                  <a:lnTo>
                    <a:pt x="278520" y="1134905"/>
                  </a:lnTo>
                  <a:lnTo>
                    <a:pt x="266064" y="1148897"/>
                  </a:lnTo>
                  <a:lnTo>
                    <a:pt x="251166" y="1158325"/>
                  </a:lnTo>
                  <a:lnTo>
                    <a:pt x="232028" y="1154501"/>
                  </a:lnTo>
                  <a:lnTo>
                    <a:pt x="213558" y="1145843"/>
                  </a:lnTo>
                  <a:lnTo>
                    <a:pt x="200660" y="1140769"/>
                  </a:lnTo>
                  <a:lnTo>
                    <a:pt x="192549" y="1142849"/>
                  </a:lnTo>
                  <a:lnTo>
                    <a:pt x="183975" y="1149691"/>
                  </a:lnTo>
                  <a:lnTo>
                    <a:pt x="175424" y="1155628"/>
                  </a:lnTo>
                  <a:lnTo>
                    <a:pt x="167386" y="1154993"/>
                  </a:lnTo>
                  <a:lnTo>
                    <a:pt x="165244" y="1146486"/>
                  </a:lnTo>
                  <a:lnTo>
                    <a:pt x="168735" y="1139991"/>
                  </a:lnTo>
                  <a:lnTo>
                    <a:pt x="160152" y="1139473"/>
                  </a:lnTo>
                  <a:lnTo>
                    <a:pt x="121792" y="1148897"/>
                  </a:lnTo>
                  <a:lnTo>
                    <a:pt x="98653" y="1148131"/>
                  </a:lnTo>
                  <a:lnTo>
                    <a:pt x="79359" y="1145151"/>
                  </a:lnTo>
                  <a:lnTo>
                    <a:pt x="65946" y="1140932"/>
                  </a:lnTo>
                  <a:lnTo>
                    <a:pt x="60451" y="1136451"/>
                  </a:lnTo>
                  <a:lnTo>
                    <a:pt x="58608" y="1132286"/>
                  </a:lnTo>
                  <a:lnTo>
                    <a:pt x="54181" y="1131609"/>
                  </a:lnTo>
                  <a:lnTo>
                    <a:pt x="47682" y="1131290"/>
                  </a:lnTo>
                  <a:lnTo>
                    <a:pt x="39624" y="1128196"/>
                  </a:lnTo>
                  <a:lnTo>
                    <a:pt x="33317" y="1127001"/>
                  </a:lnTo>
                  <a:lnTo>
                    <a:pt x="27559" y="1130069"/>
                  </a:lnTo>
                  <a:lnTo>
                    <a:pt x="21228" y="1134518"/>
                  </a:lnTo>
                  <a:lnTo>
                    <a:pt x="13207" y="1137467"/>
                  </a:lnTo>
                  <a:lnTo>
                    <a:pt x="5482" y="1135044"/>
                  </a:lnTo>
                  <a:lnTo>
                    <a:pt x="1793" y="1128752"/>
                  </a:lnTo>
                  <a:lnTo>
                    <a:pt x="509" y="1123197"/>
                  </a:lnTo>
                  <a:lnTo>
                    <a:pt x="0" y="1122989"/>
                  </a:lnTo>
                  <a:lnTo>
                    <a:pt x="10457" y="1058306"/>
                  </a:lnTo>
                  <a:lnTo>
                    <a:pt x="19980" y="999389"/>
                  </a:lnTo>
                  <a:lnTo>
                    <a:pt x="28611" y="945967"/>
                  </a:lnTo>
                  <a:lnTo>
                    <a:pt x="36396" y="897773"/>
                  </a:lnTo>
                  <a:lnTo>
                    <a:pt x="43379" y="854538"/>
                  </a:lnTo>
                  <a:lnTo>
                    <a:pt x="49605" y="815992"/>
                  </a:lnTo>
                  <a:lnTo>
                    <a:pt x="55117" y="781867"/>
                  </a:lnTo>
                  <a:lnTo>
                    <a:pt x="61467" y="742751"/>
                  </a:lnTo>
                  <a:lnTo>
                    <a:pt x="61340" y="742497"/>
                  </a:lnTo>
                  <a:lnTo>
                    <a:pt x="64931" y="719311"/>
                  </a:lnTo>
                  <a:lnTo>
                    <a:pt x="70857" y="681484"/>
                  </a:lnTo>
                  <a:lnTo>
                    <a:pt x="78710" y="631631"/>
                  </a:lnTo>
                  <a:lnTo>
                    <a:pt x="88082" y="572365"/>
                  </a:lnTo>
                  <a:lnTo>
                    <a:pt x="98564" y="506300"/>
                  </a:lnTo>
                  <a:lnTo>
                    <a:pt x="109746" y="436050"/>
                  </a:lnTo>
                  <a:lnTo>
                    <a:pt x="121221" y="364228"/>
                  </a:lnTo>
                  <a:lnTo>
                    <a:pt x="132579" y="293447"/>
                  </a:lnTo>
                  <a:lnTo>
                    <a:pt x="143412" y="226323"/>
                  </a:lnTo>
                  <a:lnTo>
                    <a:pt x="153310" y="165467"/>
                  </a:lnTo>
                  <a:lnTo>
                    <a:pt x="161865" y="113495"/>
                  </a:lnTo>
                  <a:lnTo>
                    <a:pt x="168669" y="73019"/>
                  </a:lnTo>
                  <a:lnTo>
                    <a:pt x="178758" y="26257"/>
                  </a:lnTo>
                  <a:lnTo>
                    <a:pt x="188849" y="11612"/>
                  </a:lnTo>
                  <a:lnTo>
                    <a:pt x="190626" y="9453"/>
                  </a:lnTo>
                  <a:lnTo>
                    <a:pt x="193421" y="8691"/>
                  </a:lnTo>
                  <a:lnTo>
                    <a:pt x="196214" y="7929"/>
                  </a:lnTo>
                  <a:lnTo>
                    <a:pt x="199786" y="4651"/>
                  </a:lnTo>
                  <a:lnTo>
                    <a:pt x="201929" y="373"/>
                  </a:lnTo>
                  <a:lnTo>
                    <a:pt x="204073" y="0"/>
                  </a:lnTo>
                  <a:lnTo>
                    <a:pt x="207644" y="8437"/>
                  </a:lnTo>
                  <a:lnTo>
                    <a:pt x="208152" y="9199"/>
                  </a:lnTo>
                  <a:lnTo>
                    <a:pt x="208661" y="10469"/>
                  </a:lnTo>
                  <a:lnTo>
                    <a:pt x="209803" y="11358"/>
                  </a:lnTo>
                  <a:lnTo>
                    <a:pt x="215610" y="16289"/>
                  </a:lnTo>
                  <a:lnTo>
                    <a:pt x="222059" y="17565"/>
                  </a:lnTo>
                  <a:lnTo>
                    <a:pt x="228984" y="16627"/>
                  </a:lnTo>
                  <a:lnTo>
                    <a:pt x="236219" y="14914"/>
                  </a:lnTo>
                  <a:lnTo>
                    <a:pt x="241173" y="13263"/>
                  </a:lnTo>
                  <a:lnTo>
                    <a:pt x="246887" y="15422"/>
                  </a:lnTo>
                  <a:lnTo>
                    <a:pt x="250316" y="19613"/>
                  </a:lnTo>
                  <a:lnTo>
                    <a:pt x="255643" y="27162"/>
                  </a:lnTo>
                  <a:lnTo>
                    <a:pt x="261302" y="32853"/>
                  </a:lnTo>
                  <a:lnTo>
                    <a:pt x="267819" y="33258"/>
                  </a:lnTo>
                  <a:lnTo>
                    <a:pt x="275716" y="24947"/>
                  </a:lnTo>
                  <a:lnTo>
                    <a:pt x="277622" y="21645"/>
                  </a:lnTo>
                  <a:lnTo>
                    <a:pt x="281304" y="19232"/>
                  </a:lnTo>
                  <a:lnTo>
                    <a:pt x="286003" y="19359"/>
                  </a:lnTo>
                  <a:lnTo>
                    <a:pt x="293657" y="16595"/>
                  </a:lnTo>
                  <a:lnTo>
                    <a:pt x="301704" y="12199"/>
                  </a:lnTo>
                  <a:lnTo>
                    <a:pt x="309203" y="11162"/>
                  </a:lnTo>
                  <a:lnTo>
                    <a:pt x="315213" y="18470"/>
                  </a:lnTo>
                  <a:lnTo>
                    <a:pt x="315594" y="19867"/>
                  </a:lnTo>
                  <a:lnTo>
                    <a:pt x="316102" y="21137"/>
                  </a:lnTo>
                  <a:lnTo>
                    <a:pt x="315849" y="22280"/>
                  </a:lnTo>
                  <a:lnTo>
                    <a:pt x="319210" y="46206"/>
                  </a:lnTo>
                  <a:lnTo>
                    <a:pt x="325881" y="50236"/>
                  </a:lnTo>
                  <a:lnTo>
                    <a:pt x="334458" y="42479"/>
                  </a:lnTo>
                  <a:lnTo>
                    <a:pt x="343535" y="31043"/>
                  </a:lnTo>
                  <a:lnTo>
                    <a:pt x="346837" y="26725"/>
                  </a:lnTo>
                  <a:lnTo>
                    <a:pt x="353060" y="25836"/>
                  </a:lnTo>
                  <a:lnTo>
                    <a:pt x="358775" y="27995"/>
                  </a:lnTo>
                  <a:lnTo>
                    <a:pt x="373778" y="33238"/>
                  </a:lnTo>
                  <a:lnTo>
                    <a:pt x="391366" y="38600"/>
                  </a:lnTo>
                  <a:lnTo>
                    <a:pt x="407263" y="44247"/>
                  </a:lnTo>
                  <a:lnTo>
                    <a:pt x="417194" y="50347"/>
                  </a:lnTo>
                  <a:lnTo>
                    <a:pt x="424116" y="56927"/>
                  </a:lnTo>
                  <a:lnTo>
                    <a:pt x="431228" y="61555"/>
                  </a:lnTo>
                  <a:lnTo>
                    <a:pt x="438912" y="62706"/>
                  </a:lnTo>
                  <a:lnTo>
                    <a:pt x="447548" y="58856"/>
                  </a:lnTo>
                  <a:lnTo>
                    <a:pt x="448310" y="57840"/>
                  </a:lnTo>
                  <a:lnTo>
                    <a:pt x="449199" y="56697"/>
                  </a:lnTo>
                  <a:lnTo>
                    <a:pt x="449961" y="56189"/>
                  </a:lnTo>
                  <a:lnTo>
                    <a:pt x="465730" y="35137"/>
                  </a:lnTo>
                  <a:lnTo>
                    <a:pt x="477440" y="31694"/>
                  </a:lnTo>
                  <a:lnTo>
                    <a:pt x="494270" y="39419"/>
                  </a:lnTo>
                  <a:lnTo>
                    <a:pt x="525399" y="51871"/>
                  </a:lnTo>
                  <a:lnTo>
                    <a:pt x="526161" y="51998"/>
                  </a:lnTo>
                  <a:lnTo>
                    <a:pt x="545214" y="57517"/>
                  </a:lnTo>
                  <a:lnTo>
                    <a:pt x="559149" y="62618"/>
                  </a:lnTo>
                  <a:lnTo>
                    <a:pt x="568559" y="67554"/>
                  </a:lnTo>
                  <a:lnTo>
                    <a:pt x="574039" y="72572"/>
                  </a:lnTo>
                  <a:lnTo>
                    <a:pt x="576199" y="76001"/>
                  </a:lnTo>
                  <a:lnTo>
                    <a:pt x="581151" y="78033"/>
                  </a:lnTo>
                  <a:lnTo>
                    <a:pt x="585977" y="77652"/>
                  </a:lnTo>
                  <a:lnTo>
                    <a:pt x="600354" y="77037"/>
                  </a:lnTo>
                  <a:lnTo>
                    <a:pt x="616124" y="77493"/>
                  </a:lnTo>
                  <a:lnTo>
                    <a:pt x="630822" y="79045"/>
                  </a:lnTo>
                  <a:lnTo>
                    <a:pt x="641985" y="81716"/>
                  </a:lnTo>
                  <a:lnTo>
                    <a:pt x="643763" y="82605"/>
                  </a:lnTo>
                  <a:lnTo>
                    <a:pt x="645922" y="82351"/>
                  </a:lnTo>
                  <a:lnTo>
                    <a:pt x="647191" y="82605"/>
                  </a:lnTo>
                  <a:lnTo>
                    <a:pt x="653286" y="84742"/>
                  </a:lnTo>
                  <a:lnTo>
                    <a:pt x="658701" y="89987"/>
                  </a:lnTo>
                  <a:lnTo>
                    <a:pt x="664140" y="94303"/>
                  </a:lnTo>
                  <a:lnTo>
                    <a:pt x="670305" y="93654"/>
                  </a:lnTo>
                  <a:lnTo>
                    <a:pt x="677163" y="89209"/>
                  </a:lnTo>
                  <a:lnTo>
                    <a:pt x="685926" y="88828"/>
                  </a:lnTo>
                  <a:lnTo>
                    <a:pt x="693419" y="92511"/>
                  </a:lnTo>
                  <a:lnTo>
                    <a:pt x="709906" y="98677"/>
                  </a:lnTo>
                  <a:lnTo>
                    <a:pt x="729488" y="102401"/>
                  </a:lnTo>
                  <a:lnTo>
                    <a:pt x="749355" y="103530"/>
                  </a:lnTo>
                  <a:lnTo>
                    <a:pt x="766699" y="101909"/>
                  </a:lnTo>
                  <a:lnTo>
                    <a:pt x="774051" y="101383"/>
                  </a:lnTo>
                  <a:lnTo>
                    <a:pt x="781415" y="102084"/>
                  </a:lnTo>
                  <a:lnTo>
                    <a:pt x="788469" y="103999"/>
                  </a:lnTo>
                  <a:lnTo>
                    <a:pt x="794892" y="107116"/>
                  </a:lnTo>
                  <a:lnTo>
                    <a:pt x="805830" y="111333"/>
                  </a:lnTo>
                  <a:lnTo>
                    <a:pt x="817244" y="112656"/>
                  </a:lnTo>
                  <a:lnTo>
                    <a:pt x="829040" y="111527"/>
                  </a:lnTo>
                  <a:lnTo>
                    <a:pt x="841121" y="108386"/>
                  </a:lnTo>
                  <a:lnTo>
                    <a:pt x="846201" y="106735"/>
                  </a:lnTo>
                  <a:lnTo>
                    <a:pt x="850773" y="107497"/>
                  </a:lnTo>
                  <a:lnTo>
                    <a:pt x="854328" y="110545"/>
                  </a:lnTo>
                  <a:lnTo>
                    <a:pt x="873140" y="120098"/>
                  </a:lnTo>
                  <a:lnTo>
                    <a:pt x="896238" y="125531"/>
                  </a:lnTo>
                  <a:lnTo>
                    <a:pt x="919337" y="127154"/>
                  </a:lnTo>
                  <a:lnTo>
                    <a:pt x="938149" y="125277"/>
                  </a:lnTo>
                  <a:lnTo>
                    <a:pt x="943101" y="124261"/>
                  </a:lnTo>
                  <a:lnTo>
                    <a:pt x="948816" y="126420"/>
                  </a:lnTo>
                  <a:lnTo>
                    <a:pt x="951484" y="130611"/>
                  </a:lnTo>
                  <a:lnTo>
                    <a:pt x="954404" y="133405"/>
                  </a:lnTo>
                  <a:lnTo>
                    <a:pt x="956690" y="135691"/>
                  </a:lnTo>
                  <a:lnTo>
                    <a:pt x="959992" y="136199"/>
                  </a:lnTo>
                  <a:lnTo>
                    <a:pt x="964564" y="137596"/>
                  </a:lnTo>
                  <a:lnTo>
                    <a:pt x="969517" y="135945"/>
                  </a:lnTo>
                  <a:lnTo>
                    <a:pt x="972692" y="132770"/>
                  </a:lnTo>
                  <a:lnTo>
                    <a:pt x="978501" y="131331"/>
                  </a:lnTo>
                  <a:lnTo>
                    <a:pt x="983345" y="135834"/>
                  </a:lnTo>
                  <a:lnTo>
                    <a:pt x="988355" y="139217"/>
                  </a:lnTo>
                  <a:lnTo>
                    <a:pt x="994663" y="134421"/>
                  </a:lnTo>
                  <a:lnTo>
                    <a:pt x="996441" y="131627"/>
                  </a:lnTo>
                  <a:lnTo>
                    <a:pt x="999363" y="130357"/>
                  </a:lnTo>
                  <a:lnTo>
                    <a:pt x="1002918" y="129595"/>
                  </a:lnTo>
                  <a:lnTo>
                    <a:pt x="1024947" y="124154"/>
                  </a:lnTo>
                  <a:lnTo>
                    <a:pt x="1052655" y="119213"/>
                  </a:lnTo>
                  <a:lnTo>
                    <a:pt x="1078482" y="122130"/>
                  </a:lnTo>
                  <a:lnTo>
                    <a:pt x="1094866" y="140263"/>
                  </a:lnTo>
                  <a:lnTo>
                    <a:pt x="1095755" y="142803"/>
                  </a:lnTo>
                  <a:lnTo>
                    <a:pt x="1097406" y="144962"/>
                  </a:lnTo>
                  <a:lnTo>
                    <a:pt x="1099819" y="146613"/>
                  </a:lnTo>
                  <a:lnTo>
                    <a:pt x="1105219" y="153233"/>
                  </a:lnTo>
                  <a:lnTo>
                    <a:pt x="1110249" y="161091"/>
                  </a:lnTo>
                  <a:lnTo>
                    <a:pt x="1115875" y="164472"/>
                  </a:lnTo>
                  <a:lnTo>
                    <a:pt x="1123061" y="157662"/>
                  </a:lnTo>
                  <a:lnTo>
                    <a:pt x="1125727" y="153217"/>
                  </a:lnTo>
                  <a:lnTo>
                    <a:pt x="1130046" y="151439"/>
                  </a:lnTo>
                  <a:lnTo>
                    <a:pt x="1167955" y="156884"/>
                  </a:lnTo>
                  <a:lnTo>
                    <a:pt x="1203452" y="172521"/>
                  </a:lnTo>
                  <a:lnTo>
                    <a:pt x="1204340" y="175696"/>
                  </a:lnTo>
                  <a:lnTo>
                    <a:pt x="1210452" y="187896"/>
                  </a:lnTo>
                  <a:lnTo>
                    <a:pt x="1217422" y="194905"/>
                  </a:lnTo>
                  <a:lnTo>
                    <a:pt x="1225057" y="197770"/>
                  </a:lnTo>
                  <a:lnTo>
                    <a:pt x="1233169" y="197540"/>
                  </a:lnTo>
                  <a:lnTo>
                    <a:pt x="1236599" y="196905"/>
                  </a:lnTo>
                  <a:lnTo>
                    <a:pt x="1239647" y="194873"/>
                  </a:lnTo>
                  <a:lnTo>
                    <a:pt x="1241425" y="192079"/>
                  </a:lnTo>
                  <a:lnTo>
                    <a:pt x="1252672" y="178240"/>
                  </a:lnTo>
                  <a:lnTo>
                    <a:pt x="1261872" y="176331"/>
                  </a:lnTo>
                  <a:lnTo>
                    <a:pt x="1269928" y="181471"/>
                  </a:lnTo>
                  <a:lnTo>
                    <a:pt x="1277747" y="188777"/>
                  </a:lnTo>
                  <a:lnTo>
                    <a:pt x="1278889" y="189539"/>
                  </a:lnTo>
                  <a:lnTo>
                    <a:pt x="1280032" y="191063"/>
                  </a:lnTo>
                  <a:lnTo>
                    <a:pt x="1281176" y="192460"/>
                  </a:lnTo>
                  <a:lnTo>
                    <a:pt x="1287821" y="201158"/>
                  </a:lnTo>
                  <a:lnTo>
                    <a:pt x="1295384" y="204319"/>
                  </a:lnTo>
                  <a:lnTo>
                    <a:pt x="1303589" y="203551"/>
                  </a:lnTo>
                  <a:lnTo>
                    <a:pt x="1312164" y="200461"/>
                  </a:lnTo>
                  <a:lnTo>
                    <a:pt x="1315847" y="199191"/>
                  </a:lnTo>
                  <a:lnTo>
                    <a:pt x="1319784" y="199318"/>
                  </a:lnTo>
                  <a:lnTo>
                    <a:pt x="1323593" y="201096"/>
                  </a:lnTo>
                  <a:lnTo>
                    <a:pt x="1338895" y="207827"/>
                  </a:lnTo>
                  <a:lnTo>
                    <a:pt x="1358090" y="213510"/>
                  </a:lnTo>
                  <a:lnTo>
                    <a:pt x="1377404" y="216098"/>
                  </a:lnTo>
                  <a:lnTo>
                    <a:pt x="1393063" y="213542"/>
                  </a:lnTo>
                  <a:lnTo>
                    <a:pt x="1395984" y="212145"/>
                  </a:lnTo>
                  <a:lnTo>
                    <a:pt x="1399921" y="212272"/>
                  </a:lnTo>
                  <a:lnTo>
                    <a:pt x="1403096" y="213288"/>
                  </a:lnTo>
                  <a:lnTo>
                    <a:pt x="1420239" y="217808"/>
                  </a:lnTo>
                  <a:lnTo>
                    <a:pt x="1441465" y="221638"/>
                  </a:lnTo>
                  <a:lnTo>
                    <a:pt x="1462049" y="222468"/>
                  </a:lnTo>
                  <a:lnTo>
                    <a:pt x="1477264" y="217987"/>
                  </a:lnTo>
                  <a:lnTo>
                    <a:pt x="1477899" y="218114"/>
                  </a:lnTo>
                  <a:lnTo>
                    <a:pt x="1478026" y="217479"/>
                  </a:lnTo>
                  <a:lnTo>
                    <a:pt x="1478661" y="216971"/>
                  </a:lnTo>
                  <a:lnTo>
                    <a:pt x="1489142" y="215471"/>
                  </a:lnTo>
                  <a:lnTo>
                    <a:pt x="1497838" y="225829"/>
                  </a:lnTo>
                  <a:lnTo>
                    <a:pt x="1507200" y="232044"/>
                  </a:lnTo>
                  <a:lnTo>
                    <a:pt x="1519681" y="218114"/>
                  </a:lnTo>
                  <a:lnTo>
                    <a:pt x="1534562" y="208633"/>
                  </a:lnTo>
                  <a:lnTo>
                    <a:pt x="1553670" y="212463"/>
                  </a:lnTo>
                  <a:lnTo>
                    <a:pt x="1572134" y="221150"/>
                  </a:lnTo>
                  <a:lnTo>
                    <a:pt x="1585087" y="226242"/>
                  </a:lnTo>
                  <a:lnTo>
                    <a:pt x="1593197" y="224091"/>
                  </a:lnTo>
                  <a:lnTo>
                    <a:pt x="1601771" y="217225"/>
                  </a:lnTo>
                  <a:lnTo>
                    <a:pt x="1610322" y="211312"/>
                  </a:lnTo>
                  <a:lnTo>
                    <a:pt x="1618361" y="212018"/>
                  </a:lnTo>
                  <a:lnTo>
                    <a:pt x="1620567" y="220460"/>
                  </a:lnTo>
                  <a:lnTo>
                    <a:pt x="1617059" y="226877"/>
                  </a:lnTo>
                  <a:lnTo>
                    <a:pt x="1625218" y="227484"/>
                  </a:lnTo>
                  <a:lnTo>
                    <a:pt x="1662429" y="218495"/>
                  </a:lnTo>
                  <a:lnTo>
                    <a:pt x="1663064" y="218622"/>
                  </a:lnTo>
                  <a:lnTo>
                    <a:pt x="1664589" y="218241"/>
                  </a:lnTo>
                  <a:lnTo>
                    <a:pt x="1665224" y="218368"/>
                  </a:lnTo>
                  <a:lnTo>
                    <a:pt x="1679118" y="218295"/>
                  </a:lnTo>
                  <a:lnTo>
                    <a:pt x="1687702" y="219400"/>
                  </a:lnTo>
                  <a:lnTo>
                    <a:pt x="1691620" y="221958"/>
                  </a:lnTo>
                  <a:lnTo>
                    <a:pt x="1691513" y="226242"/>
                  </a:lnTo>
                  <a:lnTo>
                    <a:pt x="1688338" y="233735"/>
                  </a:lnTo>
                  <a:lnTo>
                    <a:pt x="1695068" y="242117"/>
                  </a:lnTo>
                  <a:lnTo>
                    <a:pt x="1703831" y="241736"/>
                  </a:lnTo>
                  <a:lnTo>
                    <a:pt x="1714257" y="239059"/>
                  </a:lnTo>
                  <a:lnTo>
                    <a:pt x="1720659" y="234322"/>
                  </a:lnTo>
                  <a:lnTo>
                    <a:pt x="1724013" y="230467"/>
                  </a:lnTo>
                  <a:lnTo>
                    <a:pt x="1725294" y="230433"/>
                  </a:lnTo>
                  <a:lnTo>
                    <a:pt x="1727138" y="234598"/>
                  </a:lnTo>
                  <a:lnTo>
                    <a:pt x="1731565" y="235275"/>
                  </a:lnTo>
                  <a:lnTo>
                    <a:pt x="1738064" y="235594"/>
                  </a:lnTo>
                  <a:lnTo>
                    <a:pt x="1746123" y="238688"/>
                  </a:lnTo>
                  <a:lnTo>
                    <a:pt x="1750214" y="239617"/>
                  </a:lnTo>
                  <a:lnTo>
                    <a:pt x="1751234" y="235831"/>
                  </a:lnTo>
                  <a:lnTo>
                    <a:pt x="1752873" y="230616"/>
                  </a:lnTo>
                  <a:lnTo>
                    <a:pt x="1758823" y="227258"/>
                  </a:lnTo>
                  <a:lnTo>
                    <a:pt x="1760981" y="227004"/>
                  </a:lnTo>
                  <a:lnTo>
                    <a:pt x="1763267" y="227512"/>
                  </a:lnTo>
                  <a:lnTo>
                    <a:pt x="1765427" y="228401"/>
                  </a:lnTo>
                  <a:close/>
                </a:path>
              </a:pathLst>
            </a:custGeom>
            <a:ln w="9525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7591" y="1653539"/>
              <a:ext cx="1748027" cy="130149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123941" y="1623806"/>
              <a:ext cx="1735455" cy="1295400"/>
            </a:xfrm>
            <a:custGeom>
              <a:avLst/>
              <a:gdLst/>
              <a:ahLst/>
              <a:cxnLst/>
              <a:rect l="l" t="t" r="r" b="b"/>
              <a:pathLst>
                <a:path w="1735454" h="1295400">
                  <a:moveTo>
                    <a:pt x="1618996" y="1257300"/>
                  </a:moveTo>
                  <a:lnTo>
                    <a:pt x="1473251" y="1257300"/>
                  </a:lnTo>
                  <a:lnTo>
                    <a:pt x="1479296" y="1282700"/>
                  </a:lnTo>
                  <a:lnTo>
                    <a:pt x="1487394" y="1295400"/>
                  </a:lnTo>
                  <a:lnTo>
                    <a:pt x="1496742" y="1282700"/>
                  </a:lnTo>
                  <a:lnTo>
                    <a:pt x="1515237" y="1282700"/>
                  </a:lnTo>
                  <a:lnTo>
                    <a:pt x="1526069" y="1270000"/>
                  </a:lnTo>
                  <a:lnTo>
                    <a:pt x="1612645" y="1270000"/>
                  </a:lnTo>
                  <a:lnTo>
                    <a:pt x="1618996" y="1257300"/>
                  </a:lnTo>
                  <a:close/>
                </a:path>
                <a:path w="1735454" h="1295400">
                  <a:moveTo>
                    <a:pt x="1612645" y="1270000"/>
                  </a:moveTo>
                  <a:lnTo>
                    <a:pt x="1535033" y="1270000"/>
                  </a:lnTo>
                  <a:lnTo>
                    <a:pt x="1543115" y="1282700"/>
                  </a:lnTo>
                  <a:lnTo>
                    <a:pt x="1587881" y="1282700"/>
                  </a:lnTo>
                  <a:lnTo>
                    <a:pt x="1593653" y="1295400"/>
                  </a:lnTo>
                  <a:lnTo>
                    <a:pt x="1598818" y="1295400"/>
                  </a:lnTo>
                  <a:lnTo>
                    <a:pt x="1606294" y="1282700"/>
                  </a:lnTo>
                  <a:lnTo>
                    <a:pt x="1612645" y="1270000"/>
                  </a:lnTo>
                  <a:close/>
                </a:path>
                <a:path w="1735454" h="1295400">
                  <a:moveTo>
                    <a:pt x="1620361" y="1244600"/>
                  </a:moveTo>
                  <a:lnTo>
                    <a:pt x="1369179" y="1244600"/>
                  </a:lnTo>
                  <a:lnTo>
                    <a:pt x="1376934" y="1257300"/>
                  </a:lnTo>
                  <a:lnTo>
                    <a:pt x="1389812" y="1270000"/>
                  </a:lnTo>
                  <a:lnTo>
                    <a:pt x="1429619" y="1270000"/>
                  </a:lnTo>
                  <a:lnTo>
                    <a:pt x="1443355" y="1282700"/>
                  </a:lnTo>
                  <a:lnTo>
                    <a:pt x="1453542" y="1270000"/>
                  </a:lnTo>
                  <a:lnTo>
                    <a:pt x="1464087" y="1257300"/>
                  </a:lnTo>
                  <a:lnTo>
                    <a:pt x="1618996" y="1257300"/>
                  </a:lnTo>
                  <a:lnTo>
                    <a:pt x="1620361" y="1244600"/>
                  </a:lnTo>
                  <a:close/>
                </a:path>
                <a:path w="1735454" h="1295400">
                  <a:moveTo>
                    <a:pt x="1621726" y="1231900"/>
                  </a:moveTo>
                  <a:lnTo>
                    <a:pt x="1217168" y="1231900"/>
                  </a:lnTo>
                  <a:lnTo>
                    <a:pt x="1242984" y="1244600"/>
                  </a:lnTo>
                  <a:lnTo>
                    <a:pt x="1316859" y="1270000"/>
                  </a:lnTo>
                  <a:lnTo>
                    <a:pt x="1344676" y="1257300"/>
                  </a:lnTo>
                  <a:lnTo>
                    <a:pt x="1353288" y="1244600"/>
                  </a:lnTo>
                  <a:lnTo>
                    <a:pt x="1620361" y="1244600"/>
                  </a:lnTo>
                  <a:lnTo>
                    <a:pt x="1621726" y="1231900"/>
                  </a:lnTo>
                  <a:close/>
                </a:path>
                <a:path w="1735454" h="1295400">
                  <a:moveTo>
                    <a:pt x="1623091" y="1219200"/>
                  </a:moveTo>
                  <a:lnTo>
                    <a:pt x="1097026" y="1219200"/>
                  </a:lnTo>
                  <a:lnTo>
                    <a:pt x="1105332" y="1231900"/>
                  </a:lnTo>
                  <a:lnTo>
                    <a:pt x="1112901" y="1244600"/>
                  </a:lnTo>
                  <a:lnTo>
                    <a:pt x="1128268" y="1231900"/>
                  </a:lnTo>
                  <a:lnTo>
                    <a:pt x="1621726" y="1231900"/>
                  </a:lnTo>
                  <a:lnTo>
                    <a:pt x="1623091" y="1219200"/>
                  </a:lnTo>
                  <a:close/>
                </a:path>
                <a:path w="1735454" h="1295400">
                  <a:moveTo>
                    <a:pt x="1217168" y="1231900"/>
                  </a:moveTo>
                  <a:lnTo>
                    <a:pt x="1148207" y="1231900"/>
                  </a:lnTo>
                  <a:lnTo>
                    <a:pt x="1167764" y="1244600"/>
                  </a:lnTo>
                  <a:lnTo>
                    <a:pt x="1208135" y="1244600"/>
                  </a:lnTo>
                  <a:lnTo>
                    <a:pt x="1217168" y="1231900"/>
                  </a:lnTo>
                  <a:close/>
                </a:path>
                <a:path w="1735454" h="1295400">
                  <a:moveTo>
                    <a:pt x="1631283" y="1143000"/>
                  </a:moveTo>
                  <a:lnTo>
                    <a:pt x="421022" y="1143000"/>
                  </a:lnTo>
                  <a:lnTo>
                    <a:pt x="429895" y="1155700"/>
                  </a:lnTo>
                  <a:lnTo>
                    <a:pt x="568293" y="1155700"/>
                  </a:lnTo>
                  <a:lnTo>
                    <a:pt x="577413" y="1168400"/>
                  </a:lnTo>
                  <a:lnTo>
                    <a:pt x="585724" y="1181100"/>
                  </a:lnTo>
                  <a:lnTo>
                    <a:pt x="611481" y="1193800"/>
                  </a:lnTo>
                  <a:lnTo>
                    <a:pt x="738759" y="1193800"/>
                  </a:lnTo>
                  <a:lnTo>
                    <a:pt x="743966" y="1206500"/>
                  </a:lnTo>
                  <a:lnTo>
                    <a:pt x="831977" y="1206500"/>
                  </a:lnTo>
                  <a:lnTo>
                    <a:pt x="842760" y="1219200"/>
                  </a:lnTo>
                  <a:lnTo>
                    <a:pt x="854233" y="1231900"/>
                  </a:lnTo>
                  <a:lnTo>
                    <a:pt x="865088" y="1231900"/>
                  </a:lnTo>
                  <a:lnTo>
                    <a:pt x="874013" y="1219200"/>
                  </a:lnTo>
                  <a:lnTo>
                    <a:pt x="1623091" y="1219200"/>
                  </a:lnTo>
                  <a:lnTo>
                    <a:pt x="1631283" y="1143000"/>
                  </a:lnTo>
                  <a:close/>
                </a:path>
                <a:path w="1735454" h="1295400">
                  <a:moveTo>
                    <a:pt x="960457" y="1219200"/>
                  </a:moveTo>
                  <a:lnTo>
                    <a:pt x="926359" y="1219200"/>
                  </a:lnTo>
                  <a:lnTo>
                    <a:pt x="942594" y="1231900"/>
                  </a:lnTo>
                  <a:lnTo>
                    <a:pt x="960457" y="1219200"/>
                  </a:lnTo>
                  <a:close/>
                </a:path>
                <a:path w="1735454" h="1295400">
                  <a:moveTo>
                    <a:pt x="1097026" y="1219200"/>
                  </a:moveTo>
                  <a:lnTo>
                    <a:pt x="994421" y="1219200"/>
                  </a:lnTo>
                  <a:lnTo>
                    <a:pt x="1010285" y="1231900"/>
                  </a:lnTo>
                  <a:lnTo>
                    <a:pt x="1088147" y="1231900"/>
                  </a:lnTo>
                  <a:lnTo>
                    <a:pt x="1097026" y="1219200"/>
                  </a:lnTo>
                  <a:close/>
                </a:path>
                <a:path w="1735454" h="1295400">
                  <a:moveTo>
                    <a:pt x="738759" y="1193800"/>
                  </a:moveTo>
                  <a:lnTo>
                    <a:pt x="693420" y="1193800"/>
                  </a:lnTo>
                  <a:lnTo>
                    <a:pt x="702933" y="1219200"/>
                  </a:lnTo>
                  <a:lnTo>
                    <a:pt x="714565" y="1206500"/>
                  </a:lnTo>
                  <a:lnTo>
                    <a:pt x="726959" y="1206500"/>
                  </a:lnTo>
                  <a:lnTo>
                    <a:pt x="738759" y="1193800"/>
                  </a:lnTo>
                  <a:close/>
                </a:path>
                <a:path w="1735454" h="1295400">
                  <a:moveTo>
                    <a:pt x="548767" y="1155700"/>
                  </a:moveTo>
                  <a:lnTo>
                    <a:pt x="492902" y="1155700"/>
                  </a:lnTo>
                  <a:lnTo>
                    <a:pt x="507746" y="1168400"/>
                  </a:lnTo>
                  <a:lnTo>
                    <a:pt x="516959" y="1168400"/>
                  </a:lnTo>
                  <a:lnTo>
                    <a:pt x="526399" y="1181100"/>
                  </a:lnTo>
                  <a:lnTo>
                    <a:pt x="536767" y="1168400"/>
                  </a:lnTo>
                  <a:lnTo>
                    <a:pt x="548767" y="1155700"/>
                  </a:lnTo>
                  <a:close/>
                </a:path>
                <a:path w="1735454" h="1295400">
                  <a:moveTo>
                    <a:pt x="21875" y="1143000"/>
                  </a:moveTo>
                  <a:lnTo>
                    <a:pt x="6143" y="1143000"/>
                  </a:lnTo>
                  <a:lnTo>
                    <a:pt x="13970" y="1155700"/>
                  </a:lnTo>
                  <a:lnTo>
                    <a:pt x="21875" y="1143000"/>
                  </a:lnTo>
                  <a:close/>
                </a:path>
                <a:path w="1735454" h="1295400">
                  <a:moveTo>
                    <a:pt x="160908" y="1143000"/>
                  </a:moveTo>
                  <a:lnTo>
                    <a:pt x="61213" y="1143000"/>
                  </a:lnTo>
                  <a:lnTo>
                    <a:pt x="66913" y="1155700"/>
                  </a:lnTo>
                  <a:lnTo>
                    <a:pt x="123062" y="1155700"/>
                  </a:lnTo>
                  <a:lnTo>
                    <a:pt x="160908" y="1143000"/>
                  </a:lnTo>
                  <a:close/>
                </a:path>
                <a:path w="1735454" h="1295400">
                  <a:moveTo>
                    <a:pt x="193377" y="1143000"/>
                  </a:moveTo>
                  <a:lnTo>
                    <a:pt x="169513" y="1143000"/>
                  </a:lnTo>
                  <a:lnTo>
                    <a:pt x="166354" y="1155700"/>
                  </a:lnTo>
                  <a:lnTo>
                    <a:pt x="185165" y="1155700"/>
                  </a:lnTo>
                  <a:lnTo>
                    <a:pt x="193377" y="1143000"/>
                  </a:lnTo>
                  <a:close/>
                </a:path>
                <a:path w="1735454" h="1295400">
                  <a:moveTo>
                    <a:pt x="256667" y="25400"/>
                  </a:moveTo>
                  <a:lnTo>
                    <a:pt x="216662" y="25400"/>
                  </a:lnTo>
                  <a:lnTo>
                    <a:pt x="209224" y="38100"/>
                  </a:lnTo>
                  <a:lnTo>
                    <a:pt x="117094" y="38100"/>
                  </a:lnTo>
                  <a:lnTo>
                    <a:pt x="115542" y="50800"/>
                  </a:lnTo>
                  <a:lnTo>
                    <a:pt x="112320" y="76200"/>
                  </a:lnTo>
                  <a:lnTo>
                    <a:pt x="107694" y="114300"/>
                  </a:lnTo>
                  <a:lnTo>
                    <a:pt x="101934" y="177800"/>
                  </a:lnTo>
                  <a:lnTo>
                    <a:pt x="95308" y="228600"/>
                  </a:lnTo>
                  <a:lnTo>
                    <a:pt x="88085" y="304800"/>
                  </a:lnTo>
                  <a:lnTo>
                    <a:pt x="80533" y="368300"/>
                  </a:lnTo>
                  <a:lnTo>
                    <a:pt x="72921" y="444500"/>
                  </a:lnTo>
                  <a:lnTo>
                    <a:pt x="65517" y="520700"/>
                  </a:lnTo>
                  <a:lnTo>
                    <a:pt x="58590" y="584200"/>
                  </a:lnTo>
                  <a:lnTo>
                    <a:pt x="52408" y="647700"/>
                  </a:lnTo>
                  <a:lnTo>
                    <a:pt x="43355" y="736600"/>
                  </a:lnTo>
                  <a:lnTo>
                    <a:pt x="41021" y="749300"/>
                  </a:lnTo>
                  <a:lnTo>
                    <a:pt x="36830" y="800100"/>
                  </a:lnTo>
                  <a:lnTo>
                    <a:pt x="19174" y="965200"/>
                  </a:lnTo>
                  <a:lnTo>
                    <a:pt x="0" y="1143000"/>
                  </a:lnTo>
                  <a:lnTo>
                    <a:pt x="214556" y="1143000"/>
                  </a:lnTo>
                  <a:lnTo>
                    <a:pt x="233441" y="1155700"/>
                  </a:lnTo>
                  <a:lnTo>
                    <a:pt x="252731" y="1155700"/>
                  </a:lnTo>
                  <a:lnTo>
                    <a:pt x="267081" y="1143000"/>
                  </a:lnTo>
                  <a:lnTo>
                    <a:pt x="278822" y="1130300"/>
                  </a:lnTo>
                  <a:lnTo>
                    <a:pt x="1632648" y="1130300"/>
                  </a:lnTo>
                  <a:lnTo>
                    <a:pt x="1651762" y="952500"/>
                  </a:lnTo>
                  <a:lnTo>
                    <a:pt x="1654556" y="927100"/>
                  </a:lnTo>
                  <a:lnTo>
                    <a:pt x="1656968" y="901700"/>
                  </a:lnTo>
                  <a:lnTo>
                    <a:pt x="1658747" y="889000"/>
                  </a:lnTo>
                  <a:lnTo>
                    <a:pt x="1659382" y="876300"/>
                  </a:lnTo>
                  <a:lnTo>
                    <a:pt x="1664589" y="838200"/>
                  </a:lnTo>
                  <a:lnTo>
                    <a:pt x="1668017" y="800100"/>
                  </a:lnTo>
                  <a:lnTo>
                    <a:pt x="1668907" y="787400"/>
                  </a:lnTo>
                  <a:lnTo>
                    <a:pt x="1735455" y="165100"/>
                  </a:lnTo>
                  <a:lnTo>
                    <a:pt x="1391300" y="165100"/>
                  </a:lnTo>
                  <a:lnTo>
                    <a:pt x="1369907" y="152400"/>
                  </a:lnTo>
                  <a:lnTo>
                    <a:pt x="1173912" y="152400"/>
                  </a:lnTo>
                  <a:lnTo>
                    <a:pt x="1166145" y="139700"/>
                  </a:lnTo>
                  <a:lnTo>
                    <a:pt x="1158807" y="139700"/>
                  </a:lnTo>
                  <a:lnTo>
                    <a:pt x="1152017" y="127000"/>
                  </a:lnTo>
                  <a:lnTo>
                    <a:pt x="1149223" y="127000"/>
                  </a:lnTo>
                  <a:lnTo>
                    <a:pt x="1146683" y="114300"/>
                  </a:lnTo>
                  <a:lnTo>
                    <a:pt x="1051881" y="114300"/>
                  </a:lnTo>
                  <a:lnTo>
                    <a:pt x="1046099" y="101600"/>
                  </a:lnTo>
                  <a:lnTo>
                    <a:pt x="897128" y="101600"/>
                  </a:lnTo>
                  <a:lnTo>
                    <a:pt x="894207" y="88900"/>
                  </a:lnTo>
                  <a:lnTo>
                    <a:pt x="750655" y="88900"/>
                  </a:lnTo>
                  <a:lnTo>
                    <a:pt x="739521" y="76200"/>
                  </a:lnTo>
                  <a:lnTo>
                    <a:pt x="602599" y="76200"/>
                  </a:lnTo>
                  <a:lnTo>
                    <a:pt x="596905" y="63500"/>
                  </a:lnTo>
                  <a:lnTo>
                    <a:pt x="517017" y="63500"/>
                  </a:lnTo>
                  <a:lnTo>
                    <a:pt x="511323" y="50800"/>
                  </a:lnTo>
                  <a:lnTo>
                    <a:pt x="261264" y="50800"/>
                  </a:lnTo>
                  <a:lnTo>
                    <a:pt x="256667" y="25400"/>
                  </a:lnTo>
                  <a:close/>
                </a:path>
                <a:path w="1735454" h="1295400">
                  <a:moveTo>
                    <a:pt x="1632648" y="1130300"/>
                  </a:moveTo>
                  <a:lnTo>
                    <a:pt x="278822" y="1130300"/>
                  </a:lnTo>
                  <a:lnTo>
                    <a:pt x="288528" y="1143000"/>
                  </a:lnTo>
                  <a:lnTo>
                    <a:pt x="297924" y="1155700"/>
                  </a:lnTo>
                  <a:lnTo>
                    <a:pt x="308737" y="1143000"/>
                  </a:lnTo>
                  <a:lnTo>
                    <a:pt x="1631283" y="1143000"/>
                  </a:lnTo>
                  <a:lnTo>
                    <a:pt x="1632648" y="1130300"/>
                  </a:lnTo>
                  <a:close/>
                </a:path>
                <a:path w="1735454" h="1295400">
                  <a:moveTo>
                    <a:pt x="401087" y="1143000"/>
                  </a:moveTo>
                  <a:lnTo>
                    <a:pt x="374102" y="1143000"/>
                  </a:lnTo>
                  <a:lnTo>
                    <a:pt x="390144" y="1155700"/>
                  </a:lnTo>
                  <a:lnTo>
                    <a:pt x="401087" y="1143000"/>
                  </a:lnTo>
                  <a:close/>
                </a:path>
                <a:path w="1735454" h="1295400">
                  <a:moveTo>
                    <a:pt x="1438578" y="152400"/>
                  </a:moveTo>
                  <a:lnTo>
                    <a:pt x="1426717" y="152400"/>
                  </a:lnTo>
                  <a:lnTo>
                    <a:pt x="1411860" y="165100"/>
                  </a:lnTo>
                  <a:lnTo>
                    <a:pt x="1447784" y="165100"/>
                  </a:lnTo>
                  <a:lnTo>
                    <a:pt x="1438578" y="152400"/>
                  </a:lnTo>
                  <a:close/>
                </a:path>
                <a:path w="1735454" h="1295400">
                  <a:moveTo>
                    <a:pt x="1502790" y="139700"/>
                  </a:moveTo>
                  <a:lnTo>
                    <a:pt x="1483487" y="139700"/>
                  </a:lnTo>
                  <a:lnTo>
                    <a:pt x="1469136" y="152400"/>
                  </a:lnTo>
                  <a:lnTo>
                    <a:pt x="1457442" y="165100"/>
                  </a:lnTo>
                  <a:lnTo>
                    <a:pt x="1638427" y="165100"/>
                  </a:lnTo>
                  <a:lnTo>
                    <a:pt x="1641221" y="152400"/>
                  </a:lnTo>
                  <a:lnTo>
                    <a:pt x="1521714" y="152400"/>
                  </a:lnTo>
                  <a:lnTo>
                    <a:pt x="1502790" y="139700"/>
                  </a:lnTo>
                  <a:close/>
                </a:path>
                <a:path w="1735454" h="1295400">
                  <a:moveTo>
                    <a:pt x="1688185" y="152400"/>
                  </a:moveTo>
                  <a:lnTo>
                    <a:pt x="1670732" y="152400"/>
                  </a:lnTo>
                  <a:lnTo>
                    <a:pt x="1664646" y="165100"/>
                  </a:lnTo>
                  <a:lnTo>
                    <a:pt x="1696465" y="165100"/>
                  </a:lnTo>
                  <a:lnTo>
                    <a:pt x="1688185" y="152400"/>
                  </a:lnTo>
                  <a:close/>
                </a:path>
                <a:path w="1735454" h="1295400">
                  <a:moveTo>
                    <a:pt x="1721865" y="152400"/>
                  </a:moveTo>
                  <a:lnTo>
                    <a:pt x="1701339" y="152400"/>
                  </a:lnTo>
                  <a:lnTo>
                    <a:pt x="1700563" y="165100"/>
                  </a:lnTo>
                  <a:lnTo>
                    <a:pt x="1731772" y="165100"/>
                  </a:lnTo>
                  <a:lnTo>
                    <a:pt x="1721865" y="152400"/>
                  </a:lnTo>
                  <a:close/>
                </a:path>
                <a:path w="1735454" h="1295400">
                  <a:moveTo>
                    <a:pt x="1229614" y="139700"/>
                  </a:moveTo>
                  <a:lnTo>
                    <a:pt x="1188339" y="139700"/>
                  </a:lnTo>
                  <a:lnTo>
                    <a:pt x="1185418" y="152400"/>
                  </a:lnTo>
                  <a:lnTo>
                    <a:pt x="1236749" y="152400"/>
                  </a:lnTo>
                  <a:lnTo>
                    <a:pt x="1229614" y="139700"/>
                  </a:lnTo>
                  <a:close/>
                </a:path>
                <a:path w="1735454" h="1295400">
                  <a:moveTo>
                    <a:pt x="1272413" y="139700"/>
                  </a:moveTo>
                  <a:lnTo>
                    <a:pt x="1261110" y="139700"/>
                  </a:lnTo>
                  <a:lnTo>
                    <a:pt x="1252688" y="152400"/>
                  </a:lnTo>
                  <a:lnTo>
                    <a:pt x="1288079" y="152400"/>
                  </a:lnTo>
                  <a:lnTo>
                    <a:pt x="1272413" y="139700"/>
                  </a:lnTo>
                  <a:close/>
                </a:path>
                <a:path w="1735454" h="1295400">
                  <a:moveTo>
                    <a:pt x="1567434" y="139700"/>
                  </a:moveTo>
                  <a:lnTo>
                    <a:pt x="1559317" y="139700"/>
                  </a:lnTo>
                  <a:lnTo>
                    <a:pt x="1551082" y="152400"/>
                  </a:lnTo>
                  <a:lnTo>
                    <a:pt x="1570073" y="152400"/>
                  </a:lnTo>
                  <a:lnTo>
                    <a:pt x="1567434" y="139700"/>
                  </a:lnTo>
                  <a:close/>
                </a:path>
                <a:path w="1735454" h="1295400">
                  <a:moveTo>
                    <a:pt x="1637030" y="139700"/>
                  </a:moveTo>
                  <a:lnTo>
                    <a:pt x="1611757" y="139700"/>
                  </a:lnTo>
                  <a:lnTo>
                    <a:pt x="1575113" y="152400"/>
                  </a:lnTo>
                  <a:lnTo>
                    <a:pt x="1641090" y="152400"/>
                  </a:lnTo>
                  <a:lnTo>
                    <a:pt x="1637030" y="139700"/>
                  </a:lnTo>
                  <a:close/>
                </a:path>
                <a:path w="1735454" h="1295400">
                  <a:moveTo>
                    <a:pt x="1217779" y="127000"/>
                  </a:moveTo>
                  <a:lnTo>
                    <a:pt x="1200427" y="127000"/>
                  </a:lnTo>
                  <a:lnTo>
                    <a:pt x="1189990" y="139700"/>
                  </a:lnTo>
                  <a:lnTo>
                    <a:pt x="1225931" y="139700"/>
                  </a:lnTo>
                  <a:lnTo>
                    <a:pt x="1217779" y="127000"/>
                  </a:lnTo>
                  <a:close/>
                </a:path>
                <a:path w="1735454" h="1295400">
                  <a:moveTo>
                    <a:pt x="1098355" y="101600"/>
                  </a:moveTo>
                  <a:lnTo>
                    <a:pt x="1076579" y="101600"/>
                  </a:lnTo>
                  <a:lnTo>
                    <a:pt x="1072388" y="114300"/>
                  </a:lnTo>
                  <a:lnTo>
                    <a:pt x="1114679" y="114300"/>
                  </a:lnTo>
                  <a:lnTo>
                    <a:pt x="1098355" y="101600"/>
                  </a:lnTo>
                  <a:close/>
                </a:path>
                <a:path w="1735454" h="1295400">
                  <a:moveTo>
                    <a:pt x="924165" y="88900"/>
                  </a:moveTo>
                  <a:lnTo>
                    <a:pt x="918463" y="101600"/>
                  </a:lnTo>
                  <a:lnTo>
                    <a:pt x="929211" y="101600"/>
                  </a:lnTo>
                  <a:lnTo>
                    <a:pt x="924165" y="88900"/>
                  </a:lnTo>
                  <a:close/>
                </a:path>
                <a:path w="1735454" h="1295400">
                  <a:moveTo>
                    <a:pt x="1023479" y="76200"/>
                  </a:moveTo>
                  <a:lnTo>
                    <a:pt x="997537" y="76200"/>
                  </a:lnTo>
                  <a:lnTo>
                    <a:pt x="970095" y="88900"/>
                  </a:lnTo>
                  <a:lnTo>
                    <a:pt x="942086" y="88900"/>
                  </a:lnTo>
                  <a:lnTo>
                    <a:pt x="940435" y="101600"/>
                  </a:lnTo>
                  <a:lnTo>
                    <a:pt x="1040765" y="101600"/>
                  </a:lnTo>
                  <a:lnTo>
                    <a:pt x="1023479" y="76200"/>
                  </a:lnTo>
                  <a:close/>
                </a:path>
                <a:path w="1735454" h="1295400">
                  <a:moveTo>
                    <a:pt x="798957" y="76200"/>
                  </a:moveTo>
                  <a:lnTo>
                    <a:pt x="785749" y="76200"/>
                  </a:lnTo>
                  <a:lnTo>
                    <a:pt x="773828" y="88900"/>
                  </a:lnTo>
                  <a:lnTo>
                    <a:pt x="818298" y="88900"/>
                  </a:lnTo>
                  <a:lnTo>
                    <a:pt x="798957" y="76200"/>
                  </a:lnTo>
                  <a:close/>
                </a:path>
                <a:path w="1735454" h="1295400">
                  <a:moveTo>
                    <a:pt x="629666" y="63500"/>
                  </a:moveTo>
                  <a:lnTo>
                    <a:pt x="620903" y="63500"/>
                  </a:lnTo>
                  <a:lnTo>
                    <a:pt x="614426" y="76200"/>
                  </a:lnTo>
                  <a:lnTo>
                    <a:pt x="637413" y="76200"/>
                  </a:lnTo>
                  <a:lnTo>
                    <a:pt x="629666" y="63500"/>
                  </a:lnTo>
                  <a:close/>
                </a:path>
                <a:path w="1735454" h="1295400">
                  <a:moveTo>
                    <a:pt x="315045" y="25400"/>
                  </a:moveTo>
                  <a:lnTo>
                    <a:pt x="284607" y="25400"/>
                  </a:lnTo>
                  <a:lnTo>
                    <a:pt x="276223" y="38100"/>
                  </a:lnTo>
                  <a:lnTo>
                    <a:pt x="268112" y="50800"/>
                  </a:lnTo>
                  <a:lnTo>
                    <a:pt x="366549" y="50800"/>
                  </a:lnTo>
                  <a:lnTo>
                    <a:pt x="359283" y="38100"/>
                  </a:lnTo>
                  <a:lnTo>
                    <a:pt x="332851" y="38100"/>
                  </a:lnTo>
                  <a:lnTo>
                    <a:pt x="315045" y="25400"/>
                  </a:lnTo>
                  <a:close/>
                </a:path>
                <a:path w="1735454" h="1295400">
                  <a:moveTo>
                    <a:pt x="435701" y="25400"/>
                  </a:moveTo>
                  <a:lnTo>
                    <a:pt x="406943" y="25400"/>
                  </a:lnTo>
                  <a:lnTo>
                    <a:pt x="392303" y="50800"/>
                  </a:lnTo>
                  <a:lnTo>
                    <a:pt x="501665" y="50800"/>
                  </a:lnTo>
                  <a:lnTo>
                    <a:pt x="487459" y="38100"/>
                  </a:lnTo>
                  <a:lnTo>
                    <a:pt x="467487" y="38100"/>
                  </a:lnTo>
                  <a:lnTo>
                    <a:pt x="435701" y="25400"/>
                  </a:lnTo>
                  <a:close/>
                </a:path>
                <a:path w="1735454" h="1295400">
                  <a:moveTo>
                    <a:pt x="196730" y="25400"/>
                  </a:moveTo>
                  <a:lnTo>
                    <a:pt x="123237" y="25400"/>
                  </a:lnTo>
                  <a:lnTo>
                    <a:pt x="119909" y="38100"/>
                  </a:lnTo>
                  <a:lnTo>
                    <a:pt x="202692" y="38100"/>
                  </a:lnTo>
                  <a:lnTo>
                    <a:pt x="196730" y="25400"/>
                  </a:lnTo>
                  <a:close/>
                </a:path>
                <a:path w="1735454" h="1295400">
                  <a:moveTo>
                    <a:pt x="150113" y="12700"/>
                  </a:moveTo>
                  <a:lnTo>
                    <a:pt x="129286" y="12700"/>
                  </a:lnTo>
                  <a:lnTo>
                    <a:pt x="126541" y="25400"/>
                  </a:lnTo>
                  <a:lnTo>
                    <a:pt x="156172" y="25400"/>
                  </a:lnTo>
                  <a:lnTo>
                    <a:pt x="150113" y="12700"/>
                  </a:lnTo>
                  <a:close/>
                </a:path>
                <a:path w="1735454" h="1295400">
                  <a:moveTo>
                    <a:pt x="187452" y="12700"/>
                  </a:moveTo>
                  <a:lnTo>
                    <a:pt x="176657" y="12700"/>
                  </a:lnTo>
                  <a:lnTo>
                    <a:pt x="169527" y="25400"/>
                  </a:lnTo>
                  <a:lnTo>
                    <a:pt x="191008" y="25400"/>
                  </a:lnTo>
                  <a:lnTo>
                    <a:pt x="187452" y="12700"/>
                  </a:lnTo>
                  <a:close/>
                </a:path>
                <a:path w="1735454" h="1295400">
                  <a:moveTo>
                    <a:pt x="255778" y="12700"/>
                  </a:moveTo>
                  <a:lnTo>
                    <a:pt x="234132" y="12700"/>
                  </a:lnTo>
                  <a:lnTo>
                    <a:pt x="226695" y="25400"/>
                  </a:lnTo>
                  <a:lnTo>
                    <a:pt x="256794" y="25400"/>
                  </a:lnTo>
                  <a:lnTo>
                    <a:pt x="255778" y="12700"/>
                  </a:lnTo>
                  <a:close/>
                </a:path>
                <a:path w="1735454" h="1295400">
                  <a:moveTo>
                    <a:pt x="143809" y="0"/>
                  </a:moveTo>
                  <a:lnTo>
                    <a:pt x="141684" y="0"/>
                  </a:lnTo>
                  <a:lnTo>
                    <a:pt x="139773" y="12700"/>
                  </a:lnTo>
                  <a:lnTo>
                    <a:pt x="147828" y="12700"/>
                  </a:lnTo>
                  <a:lnTo>
                    <a:pt x="143809" y="0"/>
                  </a:lnTo>
                  <a:close/>
                </a:path>
              </a:pathLst>
            </a:custGeom>
            <a:solidFill>
              <a:srgbClr val="FD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23941" y="1622393"/>
              <a:ext cx="1736089" cy="1297305"/>
            </a:xfrm>
            <a:custGeom>
              <a:avLst/>
              <a:gdLst/>
              <a:ahLst/>
              <a:cxnLst/>
              <a:rect l="l" t="t" r="r" b="b"/>
              <a:pathLst>
                <a:path w="1736090" h="1297305">
                  <a:moveTo>
                    <a:pt x="1715135" y="144557"/>
                  </a:moveTo>
                  <a:lnTo>
                    <a:pt x="1721865" y="146843"/>
                  </a:lnTo>
                  <a:lnTo>
                    <a:pt x="1728215" y="153193"/>
                  </a:lnTo>
                  <a:lnTo>
                    <a:pt x="1731772" y="156749"/>
                  </a:lnTo>
                  <a:lnTo>
                    <a:pt x="1734819" y="159543"/>
                  </a:lnTo>
                  <a:lnTo>
                    <a:pt x="1735836" y="162591"/>
                  </a:lnTo>
                  <a:lnTo>
                    <a:pt x="1735455" y="166274"/>
                  </a:lnTo>
                  <a:lnTo>
                    <a:pt x="1726915" y="245943"/>
                  </a:lnTo>
                  <a:lnTo>
                    <a:pt x="1718998" y="319804"/>
                  </a:lnTo>
                  <a:lnTo>
                    <a:pt x="1711680" y="388078"/>
                  </a:lnTo>
                  <a:lnTo>
                    <a:pt x="1704937" y="450985"/>
                  </a:lnTo>
                  <a:lnTo>
                    <a:pt x="1698746" y="508745"/>
                  </a:lnTo>
                  <a:lnTo>
                    <a:pt x="1693084" y="561578"/>
                  </a:lnTo>
                  <a:lnTo>
                    <a:pt x="1687927" y="609704"/>
                  </a:lnTo>
                  <a:lnTo>
                    <a:pt x="1683253" y="653343"/>
                  </a:lnTo>
                  <a:lnTo>
                    <a:pt x="1679037" y="692715"/>
                  </a:lnTo>
                  <a:lnTo>
                    <a:pt x="1671887" y="759539"/>
                  </a:lnTo>
                  <a:lnTo>
                    <a:pt x="1668017" y="796194"/>
                  </a:lnTo>
                  <a:lnTo>
                    <a:pt x="1664589" y="827436"/>
                  </a:lnTo>
                  <a:lnTo>
                    <a:pt x="1661287" y="858678"/>
                  </a:lnTo>
                  <a:lnTo>
                    <a:pt x="1659382" y="876585"/>
                  </a:lnTo>
                  <a:lnTo>
                    <a:pt x="1658747" y="882046"/>
                  </a:lnTo>
                  <a:lnTo>
                    <a:pt x="1656968" y="898937"/>
                  </a:lnTo>
                  <a:lnTo>
                    <a:pt x="1655826" y="910113"/>
                  </a:lnTo>
                  <a:lnTo>
                    <a:pt x="1655064" y="916971"/>
                  </a:lnTo>
                  <a:lnTo>
                    <a:pt x="1654683" y="920527"/>
                  </a:lnTo>
                  <a:lnTo>
                    <a:pt x="1654556" y="921924"/>
                  </a:lnTo>
                  <a:lnTo>
                    <a:pt x="1651762" y="946943"/>
                  </a:lnTo>
                  <a:lnTo>
                    <a:pt x="1632819" y="1123890"/>
                  </a:lnTo>
                  <a:lnTo>
                    <a:pt x="1623091" y="1214755"/>
                  </a:lnTo>
                  <a:lnTo>
                    <a:pt x="1619507" y="1248231"/>
                  </a:lnTo>
                  <a:lnTo>
                    <a:pt x="1618996" y="1253013"/>
                  </a:lnTo>
                  <a:lnTo>
                    <a:pt x="1606294" y="1283610"/>
                  </a:lnTo>
                  <a:lnTo>
                    <a:pt x="1598818" y="1296812"/>
                  </a:lnTo>
                  <a:lnTo>
                    <a:pt x="1593653" y="1295322"/>
                  </a:lnTo>
                  <a:lnTo>
                    <a:pt x="1587881" y="1281842"/>
                  </a:lnTo>
                  <a:lnTo>
                    <a:pt x="1579147" y="1275363"/>
                  </a:lnTo>
                  <a:lnTo>
                    <a:pt x="1569926" y="1275349"/>
                  </a:lnTo>
                  <a:lnTo>
                    <a:pt x="1560538" y="1278074"/>
                  </a:lnTo>
                  <a:lnTo>
                    <a:pt x="1551305" y="1279810"/>
                  </a:lnTo>
                  <a:lnTo>
                    <a:pt x="1543115" y="1271706"/>
                  </a:lnTo>
                  <a:lnTo>
                    <a:pt x="1535033" y="1262697"/>
                  </a:lnTo>
                  <a:lnTo>
                    <a:pt x="1526069" y="1262022"/>
                  </a:lnTo>
                  <a:lnTo>
                    <a:pt x="1515237" y="1278921"/>
                  </a:lnTo>
                  <a:lnTo>
                    <a:pt x="1506352" y="1277389"/>
                  </a:lnTo>
                  <a:lnTo>
                    <a:pt x="1496742" y="1282858"/>
                  </a:lnTo>
                  <a:lnTo>
                    <a:pt x="1487394" y="1285851"/>
                  </a:lnTo>
                  <a:lnTo>
                    <a:pt x="1479296" y="1276889"/>
                  </a:lnTo>
                  <a:lnTo>
                    <a:pt x="1473251" y="1249104"/>
                  </a:lnTo>
                  <a:lnTo>
                    <a:pt x="1464087" y="1250442"/>
                  </a:lnTo>
                  <a:lnTo>
                    <a:pt x="1453542" y="1264495"/>
                  </a:lnTo>
                  <a:lnTo>
                    <a:pt x="1443355" y="1274857"/>
                  </a:lnTo>
                  <a:lnTo>
                    <a:pt x="1429619" y="1269668"/>
                  </a:lnTo>
                  <a:lnTo>
                    <a:pt x="1409572" y="1264586"/>
                  </a:lnTo>
                  <a:lnTo>
                    <a:pt x="1389812" y="1259052"/>
                  </a:lnTo>
                  <a:lnTo>
                    <a:pt x="1376934" y="1252505"/>
                  </a:lnTo>
                  <a:lnTo>
                    <a:pt x="1369179" y="1245977"/>
                  </a:lnTo>
                  <a:lnTo>
                    <a:pt x="1361376" y="1241806"/>
                  </a:lnTo>
                  <a:lnTo>
                    <a:pt x="1353288" y="1241682"/>
                  </a:lnTo>
                  <a:lnTo>
                    <a:pt x="1344676" y="1247298"/>
                  </a:lnTo>
                  <a:lnTo>
                    <a:pt x="1316859" y="1263451"/>
                  </a:lnTo>
                  <a:lnTo>
                    <a:pt x="1279588" y="1254696"/>
                  </a:lnTo>
                  <a:lnTo>
                    <a:pt x="1242984" y="1238369"/>
                  </a:lnTo>
                  <a:lnTo>
                    <a:pt x="1217168" y="1231804"/>
                  </a:lnTo>
                  <a:lnTo>
                    <a:pt x="1208135" y="1235414"/>
                  </a:lnTo>
                  <a:lnTo>
                    <a:pt x="1199102" y="1238107"/>
                  </a:lnTo>
                  <a:lnTo>
                    <a:pt x="1190307" y="1238537"/>
                  </a:lnTo>
                  <a:lnTo>
                    <a:pt x="1181989" y="1235360"/>
                  </a:lnTo>
                  <a:lnTo>
                    <a:pt x="1167764" y="1237886"/>
                  </a:lnTo>
                  <a:lnTo>
                    <a:pt x="1148207" y="1229185"/>
                  </a:lnTo>
                  <a:lnTo>
                    <a:pt x="1128268" y="1223984"/>
                  </a:lnTo>
                  <a:lnTo>
                    <a:pt x="1112901" y="1237011"/>
                  </a:lnTo>
                  <a:lnTo>
                    <a:pt x="1105332" y="1224460"/>
                  </a:lnTo>
                  <a:lnTo>
                    <a:pt x="1097026" y="1220612"/>
                  </a:lnTo>
                  <a:lnTo>
                    <a:pt x="1088147" y="1223313"/>
                  </a:lnTo>
                  <a:lnTo>
                    <a:pt x="1078865" y="1230407"/>
                  </a:lnTo>
                  <a:lnTo>
                    <a:pt x="1065256" y="1227847"/>
                  </a:lnTo>
                  <a:lnTo>
                    <a:pt x="1045432" y="1222883"/>
                  </a:lnTo>
                  <a:lnTo>
                    <a:pt x="1025179" y="1220727"/>
                  </a:lnTo>
                  <a:lnTo>
                    <a:pt x="1010285" y="1226597"/>
                  </a:lnTo>
                  <a:lnTo>
                    <a:pt x="994421" y="1215405"/>
                  </a:lnTo>
                  <a:lnTo>
                    <a:pt x="977773" y="1211548"/>
                  </a:lnTo>
                  <a:lnTo>
                    <a:pt x="960457" y="1213881"/>
                  </a:lnTo>
                  <a:lnTo>
                    <a:pt x="942594" y="1221263"/>
                  </a:lnTo>
                  <a:lnTo>
                    <a:pt x="926359" y="1210181"/>
                  </a:lnTo>
                  <a:lnTo>
                    <a:pt x="909208" y="1208611"/>
                  </a:lnTo>
                  <a:lnTo>
                    <a:pt x="891605" y="1211208"/>
                  </a:lnTo>
                  <a:lnTo>
                    <a:pt x="874013" y="1212627"/>
                  </a:lnTo>
                  <a:lnTo>
                    <a:pt x="865088" y="1223787"/>
                  </a:lnTo>
                  <a:lnTo>
                    <a:pt x="854233" y="1222851"/>
                  </a:lnTo>
                  <a:lnTo>
                    <a:pt x="842760" y="1214770"/>
                  </a:lnTo>
                  <a:lnTo>
                    <a:pt x="831977" y="1204499"/>
                  </a:lnTo>
                  <a:lnTo>
                    <a:pt x="827151" y="1200308"/>
                  </a:lnTo>
                  <a:lnTo>
                    <a:pt x="819912" y="1198911"/>
                  </a:lnTo>
                  <a:lnTo>
                    <a:pt x="814197" y="1201959"/>
                  </a:lnTo>
                  <a:lnTo>
                    <a:pt x="801897" y="1204561"/>
                  </a:lnTo>
                  <a:lnTo>
                    <a:pt x="786574" y="1203245"/>
                  </a:lnTo>
                  <a:lnTo>
                    <a:pt x="770298" y="1200334"/>
                  </a:lnTo>
                  <a:lnTo>
                    <a:pt x="755142" y="1198149"/>
                  </a:lnTo>
                  <a:lnTo>
                    <a:pt x="749808" y="1197514"/>
                  </a:lnTo>
                  <a:lnTo>
                    <a:pt x="743966" y="1196244"/>
                  </a:lnTo>
                  <a:lnTo>
                    <a:pt x="738759" y="1193958"/>
                  </a:lnTo>
                  <a:lnTo>
                    <a:pt x="726959" y="1197538"/>
                  </a:lnTo>
                  <a:lnTo>
                    <a:pt x="714565" y="1207833"/>
                  </a:lnTo>
                  <a:lnTo>
                    <a:pt x="702933" y="1211032"/>
                  </a:lnTo>
                  <a:lnTo>
                    <a:pt x="693420" y="1193323"/>
                  </a:lnTo>
                  <a:lnTo>
                    <a:pt x="675663" y="1193752"/>
                  </a:lnTo>
                  <a:lnTo>
                    <a:pt x="644906" y="1190085"/>
                  </a:lnTo>
                  <a:lnTo>
                    <a:pt x="611481" y="1183179"/>
                  </a:lnTo>
                  <a:lnTo>
                    <a:pt x="585724" y="1173892"/>
                  </a:lnTo>
                  <a:lnTo>
                    <a:pt x="577413" y="1157855"/>
                  </a:lnTo>
                  <a:lnTo>
                    <a:pt x="568293" y="1150080"/>
                  </a:lnTo>
                  <a:lnTo>
                    <a:pt x="558649" y="1148496"/>
                  </a:lnTo>
                  <a:lnTo>
                    <a:pt x="548767" y="1151032"/>
                  </a:lnTo>
                  <a:lnTo>
                    <a:pt x="536767" y="1169031"/>
                  </a:lnTo>
                  <a:lnTo>
                    <a:pt x="526399" y="1171860"/>
                  </a:lnTo>
                  <a:lnTo>
                    <a:pt x="516959" y="1166213"/>
                  </a:lnTo>
                  <a:lnTo>
                    <a:pt x="507746" y="1158779"/>
                  </a:lnTo>
                  <a:lnTo>
                    <a:pt x="492902" y="1149844"/>
                  </a:lnTo>
                  <a:lnTo>
                    <a:pt x="469487" y="1149873"/>
                  </a:lnTo>
                  <a:lnTo>
                    <a:pt x="445738" y="1151689"/>
                  </a:lnTo>
                  <a:lnTo>
                    <a:pt x="429895" y="1148111"/>
                  </a:lnTo>
                  <a:lnTo>
                    <a:pt x="421022" y="1137249"/>
                  </a:lnTo>
                  <a:lnTo>
                    <a:pt x="411400" y="1133411"/>
                  </a:lnTo>
                  <a:lnTo>
                    <a:pt x="401087" y="1136003"/>
                  </a:lnTo>
                  <a:lnTo>
                    <a:pt x="390144" y="1144428"/>
                  </a:lnTo>
                  <a:lnTo>
                    <a:pt x="374102" y="1140325"/>
                  </a:lnTo>
                  <a:lnTo>
                    <a:pt x="350202" y="1136650"/>
                  </a:lnTo>
                  <a:lnTo>
                    <a:pt x="325921" y="1136356"/>
                  </a:lnTo>
                  <a:lnTo>
                    <a:pt x="308737" y="1142396"/>
                  </a:lnTo>
                  <a:lnTo>
                    <a:pt x="297924" y="1145190"/>
                  </a:lnTo>
                  <a:lnTo>
                    <a:pt x="288528" y="1135316"/>
                  </a:lnTo>
                  <a:lnTo>
                    <a:pt x="278822" y="1129395"/>
                  </a:lnTo>
                  <a:lnTo>
                    <a:pt x="267081" y="1144047"/>
                  </a:lnTo>
                  <a:lnTo>
                    <a:pt x="252731" y="1154243"/>
                  </a:lnTo>
                  <a:lnTo>
                    <a:pt x="233441" y="1151413"/>
                  </a:lnTo>
                  <a:lnTo>
                    <a:pt x="214556" y="1143726"/>
                  </a:lnTo>
                  <a:lnTo>
                    <a:pt x="201422" y="1139348"/>
                  </a:lnTo>
                  <a:lnTo>
                    <a:pt x="193377" y="1141902"/>
                  </a:lnTo>
                  <a:lnTo>
                    <a:pt x="185165" y="1149207"/>
                  </a:lnTo>
                  <a:lnTo>
                    <a:pt x="176954" y="1155582"/>
                  </a:lnTo>
                  <a:lnTo>
                    <a:pt x="168910" y="1155350"/>
                  </a:lnTo>
                  <a:lnTo>
                    <a:pt x="166354" y="1146952"/>
                  </a:lnTo>
                  <a:lnTo>
                    <a:pt x="169513" y="1140269"/>
                  </a:lnTo>
                  <a:lnTo>
                    <a:pt x="160908" y="1140206"/>
                  </a:lnTo>
                  <a:lnTo>
                    <a:pt x="123062" y="1151667"/>
                  </a:lnTo>
                  <a:lnTo>
                    <a:pt x="99933" y="1152169"/>
                  </a:lnTo>
                  <a:lnTo>
                    <a:pt x="80518" y="1150254"/>
                  </a:lnTo>
                  <a:lnTo>
                    <a:pt x="66913" y="1146792"/>
                  </a:lnTo>
                  <a:lnTo>
                    <a:pt x="61213" y="1142650"/>
                  </a:lnTo>
                  <a:lnTo>
                    <a:pt x="59130" y="1138572"/>
                  </a:lnTo>
                  <a:lnTo>
                    <a:pt x="54641" y="1138126"/>
                  </a:lnTo>
                  <a:lnTo>
                    <a:pt x="48105" y="1138132"/>
                  </a:lnTo>
                  <a:lnTo>
                    <a:pt x="39878" y="1135411"/>
                  </a:lnTo>
                  <a:lnTo>
                    <a:pt x="33543" y="1134542"/>
                  </a:lnTo>
                  <a:lnTo>
                    <a:pt x="27971" y="1137888"/>
                  </a:lnTo>
                  <a:lnTo>
                    <a:pt x="21875" y="1142662"/>
                  </a:lnTo>
                  <a:lnTo>
                    <a:pt x="13970" y="1146079"/>
                  </a:lnTo>
                  <a:lnTo>
                    <a:pt x="6143" y="1144097"/>
                  </a:lnTo>
                  <a:lnTo>
                    <a:pt x="2127" y="1138031"/>
                  </a:lnTo>
                  <a:lnTo>
                    <a:pt x="539" y="1132560"/>
                  </a:lnTo>
                  <a:lnTo>
                    <a:pt x="0" y="1132363"/>
                  </a:lnTo>
                  <a:lnTo>
                    <a:pt x="7018" y="1067214"/>
                  </a:lnTo>
                  <a:lnTo>
                    <a:pt x="13399" y="1007874"/>
                  </a:lnTo>
                  <a:lnTo>
                    <a:pt x="19174" y="954072"/>
                  </a:lnTo>
                  <a:lnTo>
                    <a:pt x="24373" y="905538"/>
                  </a:lnTo>
                  <a:lnTo>
                    <a:pt x="29028" y="862000"/>
                  </a:lnTo>
                  <a:lnTo>
                    <a:pt x="33170" y="823187"/>
                  </a:lnTo>
                  <a:lnTo>
                    <a:pt x="41021" y="749331"/>
                  </a:lnTo>
                  <a:lnTo>
                    <a:pt x="41021" y="749077"/>
                  </a:lnTo>
                  <a:lnTo>
                    <a:pt x="43355" y="725727"/>
                  </a:lnTo>
                  <a:lnTo>
                    <a:pt x="47241" y="687636"/>
                  </a:lnTo>
                  <a:lnTo>
                    <a:pt x="52408" y="637437"/>
                  </a:lnTo>
                  <a:lnTo>
                    <a:pt x="58590" y="577761"/>
                  </a:lnTo>
                  <a:lnTo>
                    <a:pt x="65517" y="511237"/>
                  </a:lnTo>
                  <a:lnTo>
                    <a:pt x="72921" y="440497"/>
                  </a:lnTo>
                  <a:lnTo>
                    <a:pt x="80533" y="368173"/>
                  </a:lnTo>
                  <a:lnTo>
                    <a:pt x="88085" y="296894"/>
                  </a:lnTo>
                  <a:lnTo>
                    <a:pt x="95308" y="229291"/>
                  </a:lnTo>
                  <a:lnTo>
                    <a:pt x="101934" y="167997"/>
                  </a:lnTo>
                  <a:lnTo>
                    <a:pt x="107694" y="115641"/>
                  </a:lnTo>
                  <a:lnTo>
                    <a:pt x="112320" y="74854"/>
                  </a:lnTo>
                  <a:lnTo>
                    <a:pt x="119909" y="27622"/>
                  </a:lnTo>
                  <a:lnTo>
                    <a:pt x="129286" y="12477"/>
                  </a:lnTo>
                  <a:lnTo>
                    <a:pt x="130810" y="10191"/>
                  </a:lnTo>
                  <a:lnTo>
                    <a:pt x="133604" y="9302"/>
                  </a:lnTo>
                  <a:lnTo>
                    <a:pt x="136398" y="8286"/>
                  </a:lnTo>
                  <a:lnTo>
                    <a:pt x="139773" y="4857"/>
                  </a:lnTo>
                  <a:lnTo>
                    <a:pt x="141684" y="476"/>
                  </a:lnTo>
                  <a:lnTo>
                    <a:pt x="143809" y="0"/>
                  </a:lnTo>
                  <a:lnTo>
                    <a:pt x="147828" y="8286"/>
                  </a:lnTo>
                  <a:lnTo>
                    <a:pt x="148336" y="9048"/>
                  </a:lnTo>
                  <a:lnTo>
                    <a:pt x="148971" y="10318"/>
                  </a:lnTo>
                  <a:lnTo>
                    <a:pt x="150113" y="11080"/>
                  </a:lnTo>
                  <a:lnTo>
                    <a:pt x="156172" y="15704"/>
                  </a:lnTo>
                  <a:lnTo>
                    <a:pt x="162671" y="16637"/>
                  </a:lnTo>
                  <a:lnTo>
                    <a:pt x="169527" y="15331"/>
                  </a:lnTo>
                  <a:lnTo>
                    <a:pt x="176657" y="13239"/>
                  </a:lnTo>
                  <a:lnTo>
                    <a:pt x="181610" y="11334"/>
                  </a:lnTo>
                  <a:lnTo>
                    <a:pt x="187452" y="13239"/>
                  </a:lnTo>
                  <a:lnTo>
                    <a:pt x="191008" y="17176"/>
                  </a:lnTo>
                  <a:lnTo>
                    <a:pt x="196730" y="24437"/>
                  </a:lnTo>
                  <a:lnTo>
                    <a:pt x="202692" y="29829"/>
                  </a:lnTo>
                  <a:lnTo>
                    <a:pt x="209224" y="29910"/>
                  </a:lnTo>
                  <a:lnTo>
                    <a:pt x="216662" y="21240"/>
                  </a:lnTo>
                  <a:lnTo>
                    <a:pt x="218312" y="17684"/>
                  </a:lnTo>
                  <a:lnTo>
                    <a:pt x="221996" y="15017"/>
                  </a:lnTo>
                  <a:lnTo>
                    <a:pt x="226695" y="15017"/>
                  </a:lnTo>
                  <a:lnTo>
                    <a:pt x="234132" y="11836"/>
                  </a:lnTo>
                  <a:lnTo>
                    <a:pt x="241903" y="7000"/>
                  </a:lnTo>
                  <a:lnTo>
                    <a:pt x="249340" y="5570"/>
                  </a:lnTo>
                  <a:lnTo>
                    <a:pt x="255778" y="12604"/>
                  </a:lnTo>
                  <a:lnTo>
                    <a:pt x="256286" y="13874"/>
                  </a:lnTo>
                  <a:lnTo>
                    <a:pt x="256794" y="15144"/>
                  </a:lnTo>
                  <a:lnTo>
                    <a:pt x="256667" y="16287"/>
                  </a:lnTo>
                  <a:lnTo>
                    <a:pt x="261264" y="40012"/>
                  </a:lnTo>
                  <a:lnTo>
                    <a:pt x="268112" y="43688"/>
                  </a:lnTo>
                  <a:lnTo>
                    <a:pt x="276223" y="35504"/>
                  </a:lnTo>
                  <a:lnTo>
                    <a:pt x="284607" y="23653"/>
                  </a:lnTo>
                  <a:lnTo>
                    <a:pt x="287782" y="19081"/>
                  </a:lnTo>
                  <a:lnTo>
                    <a:pt x="294005" y="17938"/>
                  </a:lnTo>
                  <a:lnTo>
                    <a:pt x="299847" y="19716"/>
                  </a:lnTo>
                  <a:lnTo>
                    <a:pt x="315045" y="24141"/>
                  </a:lnTo>
                  <a:lnTo>
                    <a:pt x="332851" y="28543"/>
                  </a:lnTo>
                  <a:lnTo>
                    <a:pt x="349013" y="33325"/>
                  </a:lnTo>
                  <a:lnTo>
                    <a:pt x="359283" y="38893"/>
                  </a:lnTo>
                  <a:lnTo>
                    <a:pt x="366549" y="45146"/>
                  </a:lnTo>
                  <a:lnTo>
                    <a:pt x="373888" y="49387"/>
                  </a:lnTo>
                  <a:lnTo>
                    <a:pt x="381607" y="50127"/>
                  </a:lnTo>
                  <a:lnTo>
                    <a:pt x="390017" y="45878"/>
                  </a:lnTo>
                  <a:lnTo>
                    <a:pt x="390779" y="44735"/>
                  </a:lnTo>
                  <a:lnTo>
                    <a:pt x="391541" y="43592"/>
                  </a:lnTo>
                  <a:lnTo>
                    <a:pt x="392303" y="43084"/>
                  </a:lnTo>
                  <a:lnTo>
                    <a:pt x="406943" y="21165"/>
                  </a:lnTo>
                  <a:lnTo>
                    <a:pt x="418465" y="17081"/>
                  </a:lnTo>
                  <a:lnTo>
                    <a:pt x="435701" y="23903"/>
                  </a:lnTo>
                  <a:lnTo>
                    <a:pt x="467487" y="34702"/>
                  </a:lnTo>
                  <a:lnTo>
                    <a:pt x="468122" y="34702"/>
                  </a:lnTo>
                  <a:lnTo>
                    <a:pt x="487459" y="39217"/>
                  </a:lnTo>
                  <a:lnTo>
                    <a:pt x="501665" y="43576"/>
                  </a:lnTo>
                  <a:lnTo>
                    <a:pt x="511323" y="48007"/>
                  </a:lnTo>
                  <a:lnTo>
                    <a:pt x="517017" y="52736"/>
                  </a:lnTo>
                  <a:lnTo>
                    <a:pt x="519430" y="56038"/>
                  </a:lnTo>
                  <a:lnTo>
                    <a:pt x="524510" y="57816"/>
                  </a:lnTo>
                  <a:lnTo>
                    <a:pt x="529336" y="57181"/>
                  </a:lnTo>
                  <a:lnTo>
                    <a:pt x="543641" y="55751"/>
                  </a:lnTo>
                  <a:lnTo>
                    <a:pt x="559387" y="55356"/>
                  </a:lnTo>
                  <a:lnTo>
                    <a:pt x="574109" y="56128"/>
                  </a:lnTo>
                  <a:lnTo>
                    <a:pt x="585343" y="58197"/>
                  </a:lnTo>
                  <a:lnTo>
                    <a:pt x="587375" y="59086"/>
                  </a:lnTo>
                  <a:lnTo>
                    <a:pt x="589407" y="58705"/>
                  </a:lnTo>
                  <a:lnTo>
                    <a:pt x="590677" y="58832"/>
                  </a:lnTo>
                  <a:lnTo>
                    <a:pt x="596905" y="60628"/>
                  </a:lnTo>
                  <a:lnTo>
                    <a:pt x="602599" y="65579"/>
                  </a:lnTo>
                  <a:lnTo>
                    <a:pt x="608268" y="69601"/>
                  </a:lnTo>
                  <a:lnTo>
                    <a:pt x="614426" y="68611"/>
                  </a:lnTo>
                  <a:lnTo>
                    <a:pt x="620903" y="63912"/>
                  </a:lnTo>
                  <a:lnTo>
                    <a:pt x="629666" y="63023"/>
                  </a:lnTo>
                  <a:lnTo>
                    <a:pt x="637413" y="66325"/>
                  </a:lnTo>
                  <a:lnTo>
                    <a:pt x="654208" y="71536"/>
                  </a:lnTo>
                  <a:lnTo>
                    <a:pt x="673957" y="74199"/>
                  </a:lnTo>
                  <a:lnTo>
                    <a:pt x="693848" y="74291"/>
                  </a:lnTo>
                  <a:lnTo>
                    <a:pt x="711073" y="71786"/>
                  </a:lnTo>
                  <a:lnTo>
                    <a:pt x="718429" y="70860"/>
                  </a:lnTo>
                  <a:lnTo>
                    <a:pt x="725820" y="71135"/>
                  </a:lnTo>
                  <a:lnTo>
                    <a:pt x="732950" y="72626"/>
                  </a:lnTo>
                  <a:lnTo>
                    <a:pt x="739521" y="75342"/>
                  </a:lnTo>
                  <a:lnTo>
                    <a:pt x="750655" y="79039"/>
                  </a:lnTo>
                  <a:lnTo>
                    <a:pt x="762111" y="79771"/>
                  </a:lnTo>
                  <a:lnTo>
                    <a:pt x="773828" y="78003"/>
                  </a:lnTo>
                  <a:lnTo>
                    <a:pt x="785749" y="74199"/>
                  </a:lnTo>
                  <a:lnTo>
                    <a:pt x="790702" y="72294"/>
                  </a:lnTo>
                  <a:lnTo>
                    <a:pt x="795274" y="72802"/>
                  </a:lnTo>
                  <a:lnTo>
                    <a:pt x="798957" y="75723"/>
                  </a:lnTo>
                  <a:lnTo>
                    <a:pt x="818298" y="84187"/>
                  </a:lnTo>
                  <a:lnTo>
                    <a:pt x="841676" y="88376"/>
                  </a:lnTo>
                  <a:lnTo>
                    <a:pt x="864840" y="88778"/>
                  </a:lnTo>
                  <a:lnTo>
                    <a:pt x="883538" y="85883"/>
                  </a:lnTo>
                  <a:lnTo>
                    <a:pt x="888365" y="84613"/>
                  </a:lnTo>
                  <a:lnTo>
                    <a:pt x="894207" y="86518"/>
                  </a:lnTo>
                  <a:lnTo>
                    <a:pt x="897128" y="90455"/>
                  </a:lnTo>
                  <a:lnTo>
                    <a:pt x="900176" y="93249"/>
                  </a:lnTo>
                  <a:lnTo>
                    <a:pt x="902588" y="95281"/>
                  </a:lnTo>
                  <a:lnTo>
                    <a:pt x="905891" y="95662"/>
                  </a:lnTo>
                  <a:lnTo>
                    <a:pt x="910463" y="96678"/>
                  </a:lnTo>
                  <a:lnTo>
                    <a:pt x="915416" y="94773"/>
                  </a:lnTo>
                  <a:lnTo>
                    <a:pt x="918463" y="91471"/>
                  </a:lnTo>
                  <a:lnTo>
                    <a:pt x="924165" y="89765"/>
                  </a:lnTo>
                  <a:lnTo>
                    <a:pt x="929211" y="94011"/>
                  </a:lnTo>
                  <a:lnTo>
                    <a:pt x="934376" y="97115"/>
                  </a:lnTo>
                  <a:lnTo>
                    <a:pt x="940435" y="91979"/>
                  </a:lnTo>
                  <a:lnTo>
                    <a:pt x="942086" y="89185"/>
                  </a:lnTo>
                  <a:lnTo>
                    <a:pt x="944880" y="87661"/>
                  </a:lnTo>
                  <a:lnTo>
                    <a:pt x="948309" y="86772"/>
                  </a:lnTo>
                  <a:lnTo>
                    <a:pt x="970095" y="80129"/>
                  </a:lnTo>
                  <a:lnTo>
                    <a:pt x="997537" y="73723"/>
                  </a:lnTo>
                  <a:lnTo>
                    <a:pt x="1023479" y="75271"/>
                  </a:lnTo>
                  <a:lnTo>
                    <a:pt x="1040765" y="92487"/>
                  </a:lnTo>
                  <a:lnTo>
                    <a:pt x="1041781" y="95027"/>
                  </a:lnTo>
                  <a:lnTo>
                    <a:pt x="1043686" y="97059"/>
                  </a:lnTo>
                  <a:lnTo>
                    <a:pt x="1046099" y="98456"/>
                  </a:lnTo>
                  <a:lnTo>
                    <a:pt x="1051881" y="104862"/>
                  </a:lnTo>
                  <a:lnTo>
                    <a:pt x="1057306" y="112458"/>
                  </a:lnTo>
                  <a:lnTo>
                    <a:pt x="1063065" y="115530"/>
                  </a:lnTo>
                  <a:lnTo>
                    <a:pt x="1069848" y="108362"/>
                  </a:lnTo>
                  <a:lnTo>
                    <a:pt x="1072388" y="103790"/>
                  </a:lnTo>
                  <a:lnTo>
                    <a:pt x="1076579" y="101758"/>
                  </a:lnTo>
                  <a:lnTo>
                    <a:pt x="1081913" y="101758"/>
                  </a:lnTo>
                  <a:lnTo>
                    <a:pt x="1098355" y="102935"/>
                  </a:lnTo>
                  <a:lnTo>
                    <a:pt x="1146683" y="115347"/>
                  </a:lnTo>
                  <a:lnTo>
                    <a:pt x="1152017" y="121951"/>
                  </a:lnTo>
                  <a:lnTo>
                    <a:pt x="1158807" y="133824"/>
                  </a:lnTo>
                  <a:lnTo>
                    <a:pt x="1166145" y="140446"/>
                  </a:lnTo>
                  <a:lnTo>
                    <a:pt x="1173912" y="142900"/>
                  </a:lnTo>
                  <a:lnTo>
                    <a:pt x="1181989" y="142271"/>
                  </a:lnTo>
                  <a:lnTo>
                    <a:pt x="1185418" y="141382"/>
                  </a:lnTo>
                  <a:lnTo>
                    <a:pt x="1188339" y="139223"/>
                  </a:lnTo>
                  <a:lnTo>
                    <a:pt x="1189990" y="136429"/>
                  </a:lnTo>
                  <a:lnTo>
                    <a:pt x="1200427" y="121987"/>
                  </a:lnTo>
                  <a:lnTo>
                    <a:pt x="1209484" y="119570"/>
                  </a:lnTo>
                  <a:lnTo>
                    <a:pt x="1217779" y="124249"/>
                  </a:lnTo>
                  <a:lnTo>
                    <a:pt x="1225931" y="131095"/>
                  </a:lnTo>
                  <a:lnTo>
                    <a:pt x="1227201" y="131857"/>
                  </a:lnTo>
                  <a:lnTo>
                    <a:pt x="1228471" y="133254"/>
                  </a:lnTo>
                  <a:lnTo>
                    <a:pt x="1229614" y="134524"/>
                  </a:lnTo>
                  <a:lnTo>
                    <a:pt x="1236749" y="142894"/>
                  </a:lnTo>
                  <a:lnTo>
                    <a:pt x="1244504" y="145669"/>
                  </a:lnTo>
                  <a:lnTo>
                    <a:pt x="1252688" y="144490"/>
                  </a:lnTo>
                  <a:lnTo>
                    <a:pt x="1261110" y="141001"/>
                  </a:lnTo>
                  <a:lnTo>
                    <a:pt x="1264539" y="139477"/>
                  </a:lnTo>
                  <a:lnTo>
                    <a:pt x="1268603" y="139350"/>
                  </a:lnTo>
                  <a:lnTo>
                    <a:pt x="1272413" y="141001"/>
                  </a:lnTo>
                  <a:lnTo>
                    <a:pt x="1288079" y="146889"/>
                  </a:lnTo>
                  <a:lnTo>
                    <a:pt x="1307544" y="151526"/>
                  </a:lnTo>
                  <a:lnTo>
                    <a:pt x="1326937" y="153092"/>
                  </a:lnTo>
                  <a:lnTo>
                    <a:pt x="1342390" y="149764"/>
                  </a:lnTo>
                  <a:lnTo>
                    <a:pt x="1345311" y="148240"/>
                  </a:lnTo>
                  <a:lnTo>
                    <a:pt x="1349375" y="147986"/>
                  </a:lnTo>
                  <a:lnTo>
                    <a:pt x="1352550" y="149002"/>
                  </a:lnTo>
                  <a:lnTo>
                    <a:pt x="1369907" y="152513"/>
                  </a:lnTo>
                  <a:lnTo>
                    <a:pt x="1391300" y="155178"/>
                  </a:lnTo>
                  <a:lnTo>
                    <a:pt x="1411860" y="154914"/>
                  </a:lnTo>
                  <a:lnTo>
                    <a:pt x="1426717" y="149637"/>
                  </a:lnTo>
                  <a:lnTo>
                    <a:pt x="1427480" y="149637"/>
                  </a:lnTo>
                  <a:lnTo>
                    <a:pt x="1427480" y="149129"/>
                  </a:lnTo>
                  <a:lnTo>
                    <a:pt x="1428241" y="148494"/>
                  </a:lnTo>
                  <a:lnTo>
                    <a:pt x="1438578" y="146478"/>
                  </a:lnTo>
                  <a:lnTo>
                    <a:pt x="1447784" y="156368"/>
                  </a:lnTo>
                  <a:lnTo>
                    <a:pt x="1457442" y="162067"/>
                  </a:lnTo>
                  <a:lnTo>
                    <a:pt x="1469136" y="147478"/>
                  </a:lnTo>
                  <a:lnTo>
                    <a:pt x="1483487" y="137263"/>
                  </a:lnTo>
                  <a:lnTo>
                    <a:pt x="1502790" y="140049"/>
                  </a:lnTo>
                  <a:lnTo>
                    <a:pt x="1521714" y="147693"/>
                  </a:lnTo>
                  <a:lnTo>
                    <a:pt x="1534922" y="152050"/>
                  </a:lnTo>
                  <a:lnTo>
                    <a:pt x="1542895" y="149550"/>
                  </a:lnTo>
                  <a:lnTo>
                    <a:pt x="1551082" y="142240"/>
                  </a:lnTo>
                  <a:lnTo>
                    <a:pt x="1559317" y="135834"/>
                  </a:lnTo>
                  <a:lnTo>
                    <a:pt x="1567434" y="136048"/>
                  </a:lnTo>
                  <a:lnTo>
                    <a:pt x="1570073" y="144383"/>
                  </a:lnTo>
                  <a:lnTo>
                    <a:pt x="1566925" y="151003"/>
                  </a:lnTo>
                  <a:lnTo>
                    <a:pt x="1575113" y="151193"/>
                  </a:lnTo>
                  <a:lnTo>
                    <a:pt x="1611757" y="140239"/>
                  </a:lnTo>
                  <a:lnTo>
                    <a:pt x="1612391" y="140239"/>
                  </a:lnTo>
                  <a:lnTo>
                    <a:pt x="1613789" y="139858"/>
                  </a:lnTo>
                  <a:lnTo>
                    <a:pt x="1614551" y="139858"/>
                  </a:lnTo>
                  <a:lnTo>
                    <a:pt x="1628397" y="139140"/>
                  </a:lnTo>
                  <a:lnTo>
                    <a:pt x="1637030" y="139827"/>
                  </a:lnTo>
                  <a:lnTo>
                    <a:pt x="1641090" y="142180"/>
                  </a:lnTo>
                  <a:lnTo>
                    <a:pt x="1641221" y="146462"/>
                  </a:lnTo>
                  <a:lnTo>
                    <a:pt x="1638427" y="154082"/>
                  </a:lnTo>
                  <a:lnTo>
                    <a:pt x="1645539" y="162083"/>
                  </a:lnTo>
                  <a:lnTo>
                    <a:pt x="1654429" y="161194"/>
                  </a:lnTo>
                  <a:lnTo>
                    <a:pt x="1664646" y="157984"/>
                  </a:lnTo>
                  <a:lnTo>
                    <a:pt x="1670732" y="152939"/>
                  </a:lnTo>
                  <a:lnTo>
                    <a:pt x="1673842" y="148943"/>
                  </a:lnTo>
                  <a:lnTo>
                    <a:pt x="1675130" y="148875"/>
                  </a:lnTo>
                  <a:lnTo>
                    <a:pt x="1677195" y="152898"/>
                  </a:lnTo>
                  <a:lnTo>
                    <a:pt x="1681654" y="153336"/>
                  </a:lnTo>
                  <a:lnTo>
                    <a:pt x="1688185" y="153322"/>
                  </a:lnTo>
                  <a:lnTo>
                    <a:pt x="1696465" y="155987"/>
                  </a:lnTo>
                  <a:lnTo>
                    <a:pt x="1700563" y="156674"/>
                  </a:lnTo>
                  <a:lnTo>
                    <a:pt x="1701339" y="152812"/>
                  </a:lnTo>
                  <a:lnTo>
                    <a:pt x="1702663" y="147522"/>
                  </a:lnTo>
                  <a:lnTo>
                    <a:pt x="1708404" y="143922"/>
                  </a:lnTo>
                  <a:lnTo>
                    <a:pt x="1710689" y="143541"/>
                  </a:lnTo>
                  <a:lnTo>
                    <a:pt x="1712849" y="143795"/>
                  </a:lnTo>
                  <a:lnTo>
                    <a:pt x="1715135" y="144557"/>
                  </a:lnTo>
                  <a:close/>
                </a:path>
              </a:pathLst>
            </a:custGeom>
            <a:ln w="9525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8039" y="3113531"/>
              <a:ext cx="1731264" cy="13411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374643" y="3089401"/>
              <a:ext cx="1718945" cy="1320800"/>
            </a:xfrm>
            <a:custGeom>
              <a:avLst/>
              <a:gdLst/>
              <a:ahLst/>
              <a:cxnLst/>
              <a:rect l="l" t="t" r="r" b="b"/>
              <a:pathLst>
                <a:path w="1718945" h="1320800">
                  <a:moveTo>
                    <a:pt x="225976" y="165100"/>
                  </a:moveTo>
                  <a:lnTo>
                    <a:pt x="163067" y="165100"/>
                  </a:lnTo>
                  <a:lnTo>
                    <a:pt x="160908" y="177800"/>
                  </a:lnTo>
                  <a:lnTo>
                    <a:pt x="155154" y="190500"/>
                  </a:lnTo>
                  <a:lnTo>
                    <a:pt x="6603" y="190500"/>
                  </a:lnTo>
                  <a:lnTo>
                    <a:pt x="4554" y="203200"/>
                  </a:lnTo>
                  <a:lnTo>
                    <a:pt x="2301" y="203200"/>
                  </a:lnTo>
                  <a:lnTo>
                    <a:pt x="549" y="215900"/>
                  </a:lnTo>
                  <a:lnTo>
                    <a:pt x="0" y="215900"/>
                  </a:lnTo>
                  <a:lnTo>
                    <a:pt x="477" y="228600"/>
                  </a:lnTo>
                  <a:lnTo>
                    <a:pt x="2758" y="254000"/>
                  </a:lnTo>
                  <a:lnTo>
                    <a:pt x="6570" y="304800"/>
                  </a:lnTo>
                  <a:lnTo>
                    <a:pt x="11635" y="355600"/>
                  </a:lnTo>
                  <a:lnTo>
                    <a:pt x="17680" y="419100"/>
                  </a:lnTo>
                  <a:lnTo>
                    <a:pt x="24429" y="482600"/>
                  </a:lnTo>
                  <a:lnTo>
                    <a:pt x="31607" y="546100"/>
                  </a:lnTo>
                  <a:lnTo>
                    <a:pt x="38938" y="622300"/>
                  </a:lnTo>
                  <a:lnTo>
                    <a:pt x="46147" y="698500"/>
                  </a:lnTo>
                  <a:lnTo>
                    <a:pt x="52960" y="762000"/>
                  </a:lnTo>
                  <a:lnTo>
                    <a:pt x="59101" y="825500"/>
                  </a:lnTo>
                  <a:lnTo>
                    <a:pt x="64294" y="876300"/>
                  </a:lnTo>
                  <a:lnTo>
                    <a:pt x="68265" y="914400"/>
                  </a:lnTo>
                  <a:lnTo>
                    <a:pt x="70738" y="927100"/>
                  </a:lnTo>
                  <a:lnTo>
                    <a:pt x="70992" y="927100"/>
                  </a:lnTo>
                  <a:lnTo>
                    <a:pt x="74802" y="977900"/>
                  </a:lnTo>
                  <a:lnTo>
                    <a:pt x="109092" y="1320800"/>
                  </a:lnTo>
                  <a:lnTo>
                    <a:pt x="137525" y="1320800"/>
                  </a:lnTo>
                  <a:lnTo>
                    <a:pt x="142317" y="1308100"/>
                  </a:lnTo>
                  <a:lnTo>
                    <a:pt x="233552" y="1308100"/>
                  </a:lnTo>
                  <a:lnTo>
                    <a:pt x="268160" y="1295400"/>
                  </a:lnTo>
                  <a:lnTo>
                    <a:pt x="293782" y="1295400"/>
                  </a:lnTo>
                  <a:lnTo>
                    <a:pt x="300307" y="1282700"/>
                  </a:lnTo>
                  <a:lnTo>
                    <a:pt x="360922" y="1282700"/>
                  </a:lnTo>
                  <a:lnTo>
                    <a:pt x="372871" y="1270000"/>
                  </a:lnTo>
                  <a:lnTo>
                    <a:pt x="381345" y="1257300"/>
                  </a:lnTo>
                  <a:lnTo>
                    <a:pt x="428922" y="1257300"/>
                  </a:lnTo>
                  <a:lnTo>
                    <a:pt x="452723" y="1244600"/>
                  </a:lnTo>
                  <a:lnTo>
                    <a:pt x="493394" y="1244600"/>
                  </a:lnTo>
                  <a:lnTo>
                    <a:pt x="502410" y="1231900"/>
                  </a:lnTo>
                  <a:lnTo>
                    <a:pt x="645970" y="1231900"/>
                  </a:lnTo>
                  <a:lnTo>
                    <a:pt x="649985" y="1219200"/>
                  </a:lnTo>
                  <a:lnTo>
                    <a:pt x="980947" y="1219200"/>
                  </a:lnTo>
                  <a:lnTo>
                    <a:pt x="997920" y="1206500"/>
                  </a:lnTo>
                  <a:lnTo>
                    <a:pt x="1049908" y="1206500"/>
                  </a:lnTo>
                  <a:lnTo>
                    <a:pt x="1065910" y="1193800"/>
                  </a:lnTo>
                  <a:lnTo>
                    <a:pt x="1185164" y="1193800"/>
                  </a:lnTo>
                  <a:lnTo>
                    <a:pt x="1192778" y="1181100"/>
                  </a:lnTo>
                  <a:lnTo>
                    <a:pt x="1304401" y="1181100"/>
                  </a:lnTo>
                  <a:lnTo>
                    <a:pt x="1312701" y="1168400"/>
                  </a:lnTo>
                  <a:lnTo>
                    <a:pt x="1436841" y="1168400"/>
                  </a:lnTo>
                  <a:lnTo>
                    <a:pt x="1448815" y="1155700"/>
                  </a:lnTo>
                  <a:lnTo>
                    <a:pt x="1456112" y="1143000"/>
                  </a:lnTo>
                  <a:lnTo>
                    <a:pt x="1558893" y="1143000"/>
                  </a:lnTo>
                  <a:lnTo>
                    <a:pt x="1566354" y="1130300"/>
                  </a:lnTo>
                  <a:lnTo>
                    <a:pt x="1712321" y="1130300"/>
                  </a:lnTo>
                  <a:lnTo>
                    <a:pt x="1718564" y="1104900"/>
                  </a:lnTo>
                  <a:lnTo>
                    <a:pt x="1685543" y="774700"/>
                  </a:lnTo>
                  <a:lnTo>
                    <a:pt x="1685035" y="762000"/>
                  </a:lnTo>
                  <a:lnTo>
                    <a:pt x="1684401" y="762000"/>
                  </a:lnTo>
                  <a:lnTo>
                    <a:pt x="1683257" y="749300"/>
                  </a:lnTo>
                  <a:lnTo>
                    <a:pt x="1681606" y="736600"/>
                  </a:lnTo>
                  <a:lnTo>
                    <a:pt x="1681098" y="723900"/>
                  </a:lnTo>
                  <a:lnTo>
                    <a:pt x="1679193" y="711200"/>
                  </a:lnTo>
                  <a:lnTo>
                    <a:pt x="1676145" y="673100"/>
                  </a:lnTo>
                  <a:lnTo>
                    <a:pt x="1672970" y="647700"/>
                  </a:lnTo>
                  <a:lnTo>
                    <a:pt x="1672208" y="635000"/>
                  </a:lnTo>
                  <a:lnTo>
                    <a:pt x="1626675" y="177800"/>
                  </a:lnTo>
                  <a:lnTo>
                    <a:pt x="237108" y="177800"/>
                  </a:lnTo>
                  <a:lnTo>
                    <a:pt x="225976" y="165100"/>
                  </a:lnTo>
                  <a:close/>
                </a:path>
                <a:path w="1718945" h="1320800">
                  <a:moveTo>
                    <a:pt x="233552" y="1308100"/>
                  </a:moveTo>
                  <a:lnTo>
                    <a:pt x="171068" y="1308100"/>
                  </a:lnTo>
                  <a:lnTo>
                    <a:pt x="177510" y="1320800"/>
                  </a:lnTo>
                  <a:lnTo>
                    <a:pt x="210966" y="1320800"/>
                  </a:lnTo>
                  <a:lnTo>
                    <a:pt x="233552" y="1308100"/>
                  </a:lnTo>
                  <a:close/>
                </a:path>
                <a:path w="1718945" h="1320800">
                  <a:moveTo>
                    <a:pt x="293782" y="1295400"/>
                  </a:moveTo>
                  <a:lnTo>
                    <a:pt x="274843" y="1295400"/>
                  </a:lnTo>
                  <a:lnTo>
                    <a:pt x="279018" y="1308100"/>
                  </a:lnTo>
                  <a:lnTo>
                    <a:pt x="287019" y="1308100"/>
                  </a:lnTo>
                  <a:lnTo>
                    <a:pt x="293782" y="1295400"/>
                  </a:lnTo>
                  <a:close/>
                </a:path>
                <a:path w="1718945" h="1320800">
                  <a:moveTo>
                    <a:pt x="413384" y="1257300"/>
                  </a:moveTo>
                  <a:lnTo>
                    <a:pt x="392080" y="1257300"/>
                  </a:lnTo>
                  <a:lnTo>
                    <a:pt x="403340" y="1270000"/>
                  </a:lnTo>
                  <a:lnTo>
                    <a:pt x="413384" y="1257300"/>
                  </a:lnTo>
                  <a:close/>
                </a:path>
                <a:path w="1718945" h="1320800">
                  <a:moveTo>
                    <a:pt x="572182" y="1231900"/>
                  </a:moveTo>
                  <a:lnTo>
                    <a:pt x="522202" y="1231900"/>
                  </a:lnTo>
                  <a:lnTo>
                    <a:pt x="533145" y="1244600"/>
                  </a:lnTo>
                  <a:lnTo>
                    <a:pt x="549336" y="1244600"/>
                  </a:lnTo>
                  <a:lnTo>
                    <a:pt x="572182" y="1231900"/>
                  </a:lnTo>
                  <a:close/>
                </a:path>
                <a:path w="1718945" h="1320800">
                  <a:moveTo>
                    <a:pt x="645970" y="1231900"/>
                  </a:moveTo>
                  <a:lnTo>
                    <a:pt x="595100" y="1231900"/>
                  </a:lnTo>
                  <a:lnTo>
                    <a:pt x="611504" y="1244600"/>
                  </a:lnTo>
                  <a:lnTo>
                    <a:pt x="641955" y="1244600"/>
                  </a:lnTo>
                  <a:lnTo>
                    <a:pt x="645970" y="1231900"/>
                  </a:lnTo>
                  <a:close/>
                </a:path>
                <a:path w="1718945" h="1320800">
                  <a:moveTo>
                    <a:pt x="876970" y="1219200"/>
                  </a:moveTo>
                  <a:lnTo>
                    <a:pt x="679471" y="1219200"/>
                  </a:lnTo>
                  <a:lnTo>
                    <a:pt x="690879" y="1231900"/>
                  </a:lnTo>
                  <a:lnTo>
                    <a:pt x="718002" y="1244600"/>
                  </a:lnTo>
                  <a:lnTo>
                    <a:pt x="782962" y="1244600"/>
                  </a:lnTo>
                  <a:lnTo>
                    <a:pt x="800226" y="1231900"/>
                  </a:lnTo>
                  <a:lnTo>
                    <a:pt x="861694" y="1231900"/>
                  </a:lnTo>
                  <a:lnTo>
                    <a:pt x="876970" y="1219200"/>
                  </a:lnTo>
                  <a:close/>
                </a:path>
                <a:path w="1718945" h="1320800">
                  <a:moveTo>
                    <a:pt x="833981" y="1231900"/>
                  </a:moveTo>
                  <a:lnTo>
                    <a:pt x="800226" y="1231900"/>
                  </a:lnTo>
                  <a:lnTo>
                    <a:pt x="813192" y="1244600"/>
                  </a:lnTo>
                  <a:lnTo>
                    <a:pt x="823944" y="1244600"/>
                  </a:lnTo>
                  <a:lnTo>
                    <a:pt x="833981" y="1231900"/>
                  </a:lnTo>
                  <a:close/>
                </a:path>
                <a:path w="1718945" h="1320800">
                  <a:moveTo>
                    <a:pt x="980947" y="1219200"/>
                  </a:moveTo>
                  <a:lnTo>
                    <a:pt x="950872" y="1219200"/>
                  </a:lnTo>
                  <a:lnTo>
                    <a:pt x="963707" y="1231900"/>
                  </a:lnTo>
                  <a:lnTo>
                    <a:pt x="974494" y="1231900"/>
                  </a:lnTo>
                  <a:lnTo>
                    <a:pt x="980947" y="1219200"/>
                  </a:lnTo>
                  <a:close/>
                </a:path>
                <a:path w="1718945" h="1320800">
                  <a:moveTo>
                    <a:pt x="1130657" y="1193800"/>
                  </a:moveTo>
                  <a:lnTo>
                    <a:pt x="1099486" y="1193800"/>
                  </a:lnTo>
                  <a:lnTo>
                    <a:pt x="1117345" y="1206500"/>
                  </a:lnTo>
                  <a:lnTo>
                    <a:pt x="1130657" y="1193800"/>
                  </a:lnTo>
                  <a:close/>
                </a:path>
                <a:path w="1718945" h="1320800">
                  <a:moveTo>
                    <a:pt x="1232191" y="1181100"/>
                  </a:moveTo>
                  <a:lnTo>
                    <a:pt x="1209863" y="1181100"/>
                  </a:lnTo>
                  <a:lnTo>
                    <a:pt x="1219834" y="1193800"/>
                  </a:lnTo>
                  <a:lnTo>
                    <a:pt x="1232191" y="1181100"/>
                  </a:lnTo>
                  <a:close/>
                </a:path>
                <a:path w="1718945" h="1320800">
                  <a:moveTo>
                    <a:pt x="1436841" y="1168400"/>
                  </a:moveTo>
                  <a:lnTo>
                    <a:pt x="1386570" y="1168400"/>
                  </a:lnTo>
                  <a:lnTo>
                    <a:pt x="1424866" y="1181100"/>
                  </a:lnTo>
                  <a:lnTo>
                    <a:pt x="1436841" y="1168400"/>
                  </a:lnTo>
                  <a:close/>
                </a:path>
                <a:path w="1718945" h="1320800">
                  <a:moveTo>
                    <a:pt x="1629352" y="1130300"/>
                  </a:moveTo>
                  <a:lnTo>
                    <a:pt x="1575053" y="1130300"/>
                  </a:lnTo>
                  <a:lnTo>
                    <a:pt x="1586610" y="1155700"/>
                  </a:lnTo>
                  <a:lnTo>
                    <a:pt x="1596364" y="1168400"/>
                  </a:lnTo>
                  <a:lnTo>
                    <a:pt x="1604914" y="1155700"/>
                  </a:lnTo>
                  <a:lnTo>
                    <a:pt x="1622170" y="1155700"/>
                  </a:lnTo>
                  <a:lnTo>
                    <a:pt x="1629352" y="1130300"/>
                  </a:lnTo>
                  <a:close/>
                </a:path>
                <a:path w="1718945" h="1320800">
                  <a:moveTo>
                    <a:pt x="1558893" y="1143000"/>
                  </a:moveTo>
                  <a:lnTo>
                    <a:pt x="1472515" y="1143000"/>
                  </a:lnTo>
                  <a:lnTo>
                    <a:pt x="1481454" y="1155700"/>
                  </a:lnTo>
                  <a:lnTo>
                    <a:pt x="1551051" y="1155700"/>
                  </a:lnTo>
                  <a:lnTo>
                    <a:pt x="1558893" y="1143000"/>
                  </a:lnTo>
                  <a:close/>
                </a:path>
                <a:path w="1718945" h="1320800">
                  <a:moveTo>
                    <a:pt x="1712321" y="1130300"/>
                  </a:moveTo>
                  <a:lnTo>
                    <a:pt x="1684019" y="1130300"/>
                  </a:lnTo>
                  <a:lnTo>
                    <a:pt x="1693926" y="1143000"/>
                  </a:lnTo>
                  <a:lnTo>
                    <a:pt x="1702311" y="1155700"/>
                  </a:lnTo>
                  <a:lnTo>
                    <a:pt x="1707673" y="1155700"/>
                  </a:lnTo>
                  <a:lnTo>
                    <a:pt x="1712321" y="1130300"/>
                  </a:lnTo>
                  <a:close/>
                </a:path>
                <a:path w="1718945" h="1320800">
                  <a:moveTo>
                    <a:pt x="1674971" y="1130300"/>
                  </a:moveTo>
                  <a:lnTo>
                    <a:pt x="1638284" y="1130300"/>
                  </a:lnTo>
                  <a:lnTo>
                    <a:pt x="1648049" y="1143000"/>
                  </a:lnTo>
                  <a:lnTo>
                    <a:pt x="1666351" y="1143000"/>
                  </a:lnTo>
                  <a:lnTo>
                    <a:pt x="1674971" y="1130300"/>
                  </a:lnTo>
                  <a:close/>
                </a:path>
                <a:path w="1718945" h="1320800">
                  <a:moveTo>
                    <a:pt x="18272" y="177800"/>
                  </a:moveTo>
                  <a:lnTo>
                    <a:pt x="16287" y="177800"/>
                  </a:lnTo>
                  <a:lnTo>
                    <a:pt x="15303" y="190500"/>
                  </a:lnTo>
                  <a:lnTo>
                    <a:pt x="23875" y="190500"/>
                  </a:lnTo>
                  <a:lnTo>
                    <a:pt x="18272" y="177800"/>
                  </a:lnTo>
                  <a:close/>
                </a:path>
                <a:path w="1718945" h="1320800">
                  <a:moveTo>
                    <a:pt x="63626" y="177800"/>
                  </a:moveTo>
                  <a:lnTo>
                    <a:pt x="57530" y="177800"/>
                  </a:lnTo>
                  <a:lnTo>
                    <a:pt x="53085" y="190500"/>
                  </a:lnTo>
                  <a:lnTo>
                    <a:pt x="67944" y="190500"/>
                  </a:lnTo>
                  <a:lnTo>
                    <a:pt x="63626" y="177800"/>
                  </a:lnTo>
                  <a:close/>
                </a:path>
                <a:path w="1718945" h="1320800">
                  <a:moveTo>
                    <a:pt x="131952" y="165100"/>
                  </a:moveTo>
                  <a:lnTo>
                    <a:pt x="115744" y="165100"/>
                  </a:lnTo>
                  <a:lnTo>
                    <a:pt x="109122" y="177800"/>
                  </a:lnTo>
                  <a:lnTo>
                    <a:pt x="94868" y="177800"/>
                  </a:lnTo>
                  <a:lnTo>
                    <a:pt x="93852" y="190500"/>
                  </a:lnTo>
                  <a:lnTo>
                    <a:pt x="141406" y="190500"/>
                  </a:lnTo>
                  <a:lnTo>
                    <a:pt x="132079" y="177800"/>
                  </a:lnTo>
                  <a:lnTo>
                    <a:pt x="131952" y="165100"/>
                  </a:lnTo>
                  <a:close/>
                </a:path>
                <a:path w="1718945" h="1320800">
                  <a:moveTo>
                    <a:pt x="308832" y="139700"/>
                  </a:moveTo>
                  <a:lnTo>
                    <a:pt x="280130" y="139700"/>
                  </a:lnTo>
                  <a:lnTo>
                    <a:pt x="270255" y="165100"/>
                  </a:lnTo>
                  <a:lnTo>
                    <a:pt x="269747" y="165100"/>
                  </a:lnTo>
                  <a:lnTo>
                    <a:pt x="269113" y="177800"/>
                  </a:lnTo>
                  <a:lnTo>
                    <a:pt x="1626675" y="177800"/>
                  </a:lnTo>
                  <a:lnTo>
                    <a:pt x="1624145" y="152400"/>
                  </a:lnTo>
                  <a:lnTo>
                    <a:pt x="342138" y="152400"/>
                  </a:lnTo>
                  <a:lnTo>
                    <a:pt x="308832" y="139700"/>
                  </a:lnTo>
                  <a:close/>
                </a:path>
                <a:path w="1718945" h="1320800">
                  <a:moveTo>
                    <a:pt x="474188" y="139700"/>
                  </a:moveTo>
                  <a:lnTo>
                    <a:pt x="450919" y="139700"/>
                  </a:lnTo>
                  <a:lnTo>
                    <a:pt x="436324" y="152400"/>
                  </a:lnTo>
                  <a:lnTo>
                    <a:pt x="480742" y="152400"/>
                  </a:lnTo>
                  <a:lnTo>
                    <a:pt x="474188" y="139700"/>
                  </a:lnTo>
                  <a:close/>
                </a:path>
                <a:path w="1718945" h="1320800">
                  <a:moveTo>
                    <a:pt x="1513966" y="12700"/>
                  </a:moveTo>
                  <a:lnTo>
                    <a:pt x="1483867" y="12700"/>
                  </a:lnTo>
                  <a:lnTo>
                    <a:pt x="1450207" y="38100"/>
                  </a:lnTo>
                  <a:lnTo>
                    <a:pt x="1357661" y="38100"/>
                  </a:lnTo>
                  <a:lnTo>
                    <a:pt x="1345691" y="50800"/>
                  </a:lnTo>
                  <a:lnTo>
                    <a:pt x="1337266" y="63500"/>
                  </a:lnTo>
                  <a:lnTo>
                    <a:pt x="1304670" y="63500"/>
                  </a:lnTo>
                  <a:lnTo>
                    <a:pt x="1291175" y="76200"/>
                  </a:lnTo>
                  <a:lnTo>
                    <a:pt x="1222120" y="76200"/>
                  </a:lnTo>
                  <a:lnTo>
                    <a:pt x="1207646" y="88900"/>
                  </a:lnTo>
                  <a:lnTo>
                    <a:pt x="1133213" y="88900"/>
                  </a:lnTo>
                  <a:lnTo>
                    <a:pt x="1125474" y="101600"/>
                  </a:lnTo>
                  <a:lnTo>
                    <a:pt x="1063625" y="101600"/>
                  </a:lnTo>
                  <a:lnTo>
                    <a:pt x="1055796" y="114300"/>
                  </a:lnTo>
                  <a:lnTo>
                    <a:pt x="742263" y="114300"/>
                  </a:lnTo>
                  <a:lnTo>
                    <a:pt x="719486" y="127000"/>
                  </a:lnTo>
                  <a:lnTo>
                    <a:pt x="588263" y="127000"/>
                  </a:lnTo>
                  <a:lnTo>
                    <a:pt x="571867" y="139700"/>
                  </a:lnTo>
                  <a:lnTo>
                    <a:pt x="498347" y="139700"/>
                  </a:lnTo>
                  <a:lnTo>
                    <a:pt x="492886" y="152400"/>
                  </a:lnTo>
                  <a:lnTo>
                    <a:pt x="1624145" y="152400"/>
                  </a:lnTo>
                  <a:lnTo>
                    <a:pt x="1611497" y="25400"/>
                  </a:lnTo>
                  <a:lnTo>
                    <a:pt x="1512696" y="25400"/>
                  </a:lnTo>
                  <a:lnTo>
                    <a:pt x="1513966" y="12700"/>
                  </a:lnTo>
                  <a:close/>
                </a:path>
                <a:path w="1718945" h="1320800">
                  <a:moveTo>
                    <a:pt x="675004" y="114300"/>
                  </a:moveTo>
                  <a:lnTo>
                    <a:pt x="661796" y="114300"/>
                  </a:lnTo>
                  <a:lnTo>
                    <a:pt x="650859" y="127000"/>
                  </a:lnTo>
                  <a:lnTo>
                    <a:pt x="695709" y="127000"/>
                  </a:lnTo>
                  <a:lnTo>
                    <a:pt x="675004" y="114300"/>
                  </a:lnTo>
                  <a:close/>
                </a:path>
                <a:path w="1718945" h="1320800">
                  <a:moveTo>
                    <a:pt x="800415" y="101600"/>
                  </a:moveTo>
                  <a:lnTo>
                    <a:pt x="795146" y="114300"/>
                  </a:lnTo>
                  <a:lnTo>
                    <a:pt x="806243" y="114300"/>
                  </a:lnTo>
                  <a:lnTo>
                    <a:pt x="800415" y="101600"/>
                  </a:lnTo>
                  <a:close/>
                </a:path>
                <a:path w="1718945" h="1320800">
                  <a:moveTo>
                    <a:pt x="1047670" y="101600"/>
                  </a:moveTo>
                  <a:lnTo>
                    <a:pt x="816863" y="101600"/>
                  </a:lnTo>
                  <a:lnTo>
                    <a:pt x="811952" y="114300"/>
                  </a:lnTo>
                  <a:lnTo>
                    <a:pt x="1055796" y="114300"/>
                  </a:lnTo>
                  <a:lnTo>
                    <a:pt x="1047670" y="101600"/>
                  </a:lnTo>
                  <a:close/>
                </a:path>
                <a:path w="1718945" h="1320800">
                  <a:moveTo>
                    <a:pt x="894711" y="76200"/>
                  </a:moveTo>
                  <a:lnTo>
                    <a:pt x="868997" y="76200"/>
                  </a:lnTo>
                  <a:lnTo>
                    <a:pt x="843474" y="88900"/>
                  </a:lnTo>
                  <a:lnTo>
                    <a:pt x="823594" y="101600"/>
                  </a:lnTo>
                  <a:lnTo>
                    <a:pt x="928552" y="101600"/>
                  </a:lnTo>
                  <a:lnTo>
                    <a:pt x="921638" y="88900"/>
                  </a:lnTo>
                  <a:lnTo>
                    <a:pt x="915161" y="88900"/>
                  </a:lnTo>
                  <a:lnTo>
                    <a:pt x="894711" y="76200"/>
                  </a:lnTo>
                  <a:close/>
                </a:path>
                <a:path w="1718945" h="1320800">
                  <a:moveTo>
                    <a:pt x="1030096" y="88900"/>
                  </a:moveTo>
                  <a:lnTo>
                    <a:pt x="948435" y="88900"/>
                  </a:lnTo>
                  <a:lnTo>
                    <a:pt x="946911" y="101600"/>
                  </a:lnTo>
                  <a:lnTo>
                    <a:pt x="1039139" y="101600"/>
                  </a:lnTo>
                  <a:lnTo>
                    <a:pt x="1030096" y="88900"/>
                  </a:lnTo>
                  <a:close/>
                </a:path>
                <a:path w="1718945" h="1320800">
                  <a:moveTo>
                    <a:pt x="1094928" y="76200"/>
                  </a:moveTo>
                  <a:lnTo>
                    <a:pt x="1077477" y="76200"/>
                  </a:lnTo>
                  <a:lnTo>
                    <a:pt x="1070228" y="101600"/>
                  </a:lnTo>
                  <a:lnTo>
                    <a:pt x="1125474" y="101600"/>
                  </a:lnTo>
                  <a:lnTo>
                    <a:pt x="1117353" y="88900"/>
                  </a:lnTo>
                  <a:lnTo>
                    <a:pt x="1104391" y="88900"/>
                  </a:lnTo>
                  <a:lnTo>
                    <a:pt x="1094928" y="76200"/>
                  </a:lnTo>
                  <a:close/>
                </a:path>
                <a:path w="1718945" h="1320800">
                  <a:moveTo>
                    <a:pt x="1443845" y="25400"/>
                  </a:moveTo>
                  <a:lnTo>
                    <a:pt x="1424892" y="25400"/>
                  </a:lnTo>
                  <a:lnTo>
                    <a:pt x="1418381" y="38100"/>
                  </a:lnTo>
                  <a:lnTo>
                    <a:pt x="1442132" y="38100"/>
                  </a:lnTo>
                  <a:lnTo>
                    <a:pt x="1443845" y="25400"/>
                  </a:lnTo>
                  <a:close/>
                </a:path>
                <a:path w="1718945" h="1320800">
                  <a:moveTo>
                    <a:pt x="1610232" y="12700"/>
                  </a:moveTo>
                  <a:lnTo>
                    <a:pt x="1544208" y="12700"/>
                  </a:lnTo>
                  <a:lnTo>
                    <a:pt x="1539245" y="25400"/>
                  </a:lnTo>
                  <a:lnTo>
                    <a:pt x="1611497" y="25400"/>
                  </a:lnTo>
                  <a:lnTo>
                    <a:pt x="1610232" y="12700"/>
                  </a:lnTo>
                  <a:close/>
                </a:path>
                <a:path w="1718945" h="1320800">
                  <a:moveTo>
                    <a:pt x="1600453" y="0"/>
                  </a:moveTo>
                  <a:lnTo>
                    <a:pt x="1574367" y="0"/>
                  </a:lnTo>
                  <a:lnTo>
                    <a:pt x="1574133" y="12700"/>
                  </a:lnTo>
                  <a:lnTo>
                    <a:pt x="1604771" y="12700"/>
                  </a:lnTo>
                  <a:lnTo>
                    <a:pt x="16004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74643" y="3081654"/>
              <a:ext cx="1718945" cy="1329055"/>
            </a:xfrm>
            <a:custGeom>
              <a:avLst/>
              <a:gdLst/>
              <a:ahLst/>
              <a:cxnLst/>
              <a:rect l="l" t="t" r="r" b="b"/>
              <a:pathLst>
                <a:path w="1718945" h="1329054">
                  <a:moveTo>
                    <a:pt x="1585976" y="381"/>
                  </a:moveTo>
                  <a:lnTo>
                    <a:pt x="1592960" y="1143"/>
                  </a:lnTo>
                  <a:lnTo>
                    <a:pt x="1600453" y="6096"/>
                  </a:lnTo>
                  <a:lnTo>
                    <a:pt x="1604771" y="8762"/>
                  </a:lnTo>
                  <a:lnTo>
                    <a:pt x="1618190" y="97130"/>
                  </a:lnTo>
                  <a:lnTo>
                    <a:pt x="1625565" y="171054"/>
                  </a:lnTo>
                  <a:lnTo>
                    <a:pt x="1632382" y="239389"/>
                  </a:lnTo>
                  <a:lnTo>
                    <a:pt x="1638662" y="302354"/>
                  </a:lnTo>
                  <a:lnTo>
                    <a:pt x="1644426" y="360168"/>
                  </a:lnTo>
                  <a:lnTo>
                    <a:pt x="1649698" y="413051"/>
                  </a:lnTo>
                  <a:lnTo>
                    <a:pt x="1654498" y="461222"/>
                  </a:lnTo>
                  <a:lnTo>
                    <a:pt x="1658850" y="504900"/>
                  </a:lnTo>
                  <a:lnTo>
                    <a:pt x="1662775" y="544304"/>
                  </a:lnTo>
                  <a:lnTo>
                    <a:pt x="1669432" y="611166"/>
                  </a:lnTo>
                  <a:lnTo>
                    <a:pt x="1672970" y="647827"/>
                  </a:lnTo>
                  <a:lnTo>
                    <a:pt x="1676145" y="679069"/>
                  </a:lnTo>
                  <a:lnTo>
                    <a:pt x="1679193" y="710311"/>
                  </a:lnTo>
                  <a:lnTo>
                    <a:pt x="1681098" y="728345"/>
                  </a:lnTo>
                  <a:lnTo>
                    <a:pt x="1681606" y="733806"/>
                  </a:lnTo>
                  <a:lnTo>
                    <a:pt x="1683257" y="750570"/>
                  </a:lnTo>
                  <a:lnTo>
                    <a:pt x="1684401" y="761873"/>
                  </a:lnTo>
                  <a:lnTo>
                    <a:pt x="1685035" y="768731"/>
                  </a:lnTo>
                  <a:lnTo>
                    <a:pt x="1685416" y="772160"/>
                  </a:lnTo>
                  <a:lnTo>
                    <a:pt x="1685543" y="773684"/>
                  </a:lnTo>
                  <a:lnTo>
                    <a:pt x="1688083" y="798703"/>
                  </a:lnTo>
                  <a:lnTo>
                    <a:pt x="1705705" y="975723"/>
                  </a:lnTo>
                  <a:lnTo>
                    <a:pt x="1714754" y="1066625"/>
                  </a:lnTo>
                  <a:lnTo>
                    <a:pt x="1718087" y="1100115"/>
                  </a:lnTo>
                  <a:lnTo>
                    <a:pt x="1718564" y="1104900"/>
                  </a:lnTo>
                  <a:lnTo>
                    <a:pt x="1712321" y="1137445"/>
                  </a:lnTo>
                  <a:lnTo>
                    <a:pt x="1707673" y="1151905"/>
                  </a:lnTo>
                  <a:lnTo>
                    <a:pt x="1702311" y="1151530"/>
                  </a:lnTo>
                  <a:lnTo>
                    <a:pt x="1693926" y="1139571"/>
                  </a:lnTo>
                  <a:lnTo>
                    <a:pt x="1684019" y="1135048"/>
                  </a:lnTo>
                  <a:lnTo>
                    <a:pt x="1674971" y="1136919"/>
                  </a:lnTo>
                  <a:lnTo>
                    <a:pt x="1666351" y="1141481"/>
                  </a:lnTo>
                  <a:lnTo>
                    <a:pt x="1657730" y="1145032"/>
                  </a:lnTo>
                  <a:lnTo>
                    <a:pt x="1648049" y="1138757"/>
                  </a:lnTo>
                  <a:lnTo>
                    <a:pt x="1638284" y="1131601"/>
                  </a:lnTo>
                  <a:lnTo>
                    <a:pt x="1629352" y="1132780"/>
                  </a:lnTo>
                  <a:lnTo>
                    <a:pt x="1622170" y="1151509"/>
                  </a:lnTo>
                  <a:lnTo>
                    <a:pt x="1613203" y="1151862"/>
                  </a:lnTo>
                  <a:lnTo>
                    <a:pt x="1604914" y="1159192"/>
                  </a:lnTo>
                  <a:lnTo>
                    <a:pt x="1596364" y="1164046"/>
                  </a:lnTo>
                  <a:lnTo>
                    <a:pt x="1586610" y="1156970"/>
                  </a:lnTo>
                  <a:lnTo>
                    <a:pt x="1575053" y="1130996"/>
                  </a:lnTo>
                  <a:lnTo>
                    <a:pt x="1566354" y="1134157"/>
                  </a:lnTo>
                  <a:lnTo>
                    <a:pt x="1558893" y="1150058"/>
                  </a:lnTo>
                  <a:lnTo>
                    <a:pt x="1551051" y="1162304"/>
                  </a:lnTo>
                  <a:lnTo>
                    <a:pt x="1536533" y="1160014"/>
                  </a:lnTo>
                  <a:lnTo>
                    <a:pt x="1515872" y="1159129"/>
                  </a:lnTo>
                  <a:lnTo>
                    <a:pt x="1495401" y="1157767"/>
                  </a:lnTo>
                  <a:lnTo>
                    <a:pt x="1481454" y="1154049"/>
                  </a:lnTo>
                  <a:lnTo>
                    <a:pt x="1472515" y="1149213"/>
                  </a:lnTo>
                  <a:lnTo>
                    <a:pt x="1464040" y="1146698"/>
                  </a:lnTo>
                  <a:lnTo>
                    <a:pt x="1456112" y="1148208"/>
                  </a:lnTo>
                  <a:lnTo>
                    <a:pt x="1448815" y="1155446"/>
                  </a:lnTo>
                  <a:lnTo>
                    <a:pt x="1424866" y="1176958"/>
                  </a:lnTo>
                  <a:lnTo>
                    <a:pt x="1386570" y="1176004"/>
                  </a:lnTo>
                  <a:lnTo>
                    <a:pt x="1347392" y="1167501"/>
                  </a:lnTo>
                  <a:lnTo>
                    <a:pt x="1320800" y="1166368"/>
                  </a:lnTo>
                  <a:lnTo>
                    <a:pt x="1312701" y="1171731"/>
                  </a:lnTo>
                  <a:lnTo>
                    <a:pt x="1304401" y="1176226"/>
                  </a:lnTo>
                  <a:lnTo>
                    <a:pt x="1295886" y="1178458"/>
                  </a:lnTo>
                  <a:lnTo>
                    <a:pt x="1287144" y="1177036"/>
                  </a:lnTo>
                  <a:lnTo>
                    <a:pt x="1273716" y="1182461"/>
                  </a:lnTo>
                  <a:lnTo>
                    <a:pt x="1252775" y="1177956"/>
                  </a:lnTo>
                  <a:lnTo>
                    <a:pt x="1232191" y="1176928"/>
                  </a:lnTo>
                  <a:lnTo>
                    <a:pt x="1219834" y="1192784"/>
                  </a:lnTo>
                  <a:lnTo>
                    <a:pt x="1209863" y="1182094"/>
                  </a:lnTo>
                  <a:lnTo>
                    <a:pt x="1200927" y="1180036"/>
                  </a:lnTo>
                  <a:lnTo>
                    <a:pt x="1192778" y="1184479"/>
                  </a:lnTo>
                  <a:lnTo>
                    <a:pt x="1185164" y="1193292"/>
                  </a:lnTo>
                  <a:lnTo>
                    <a:pt x="1171281" y="1193615"/>
                  </a:lnTo>
                  <a:lnTo>
                    <a:pt x="1150874" y="1192831"/>
                  </a:lnTo>
                  <a:lnTo>
                    <a:pt x="1130657" y="1194881"/>
                  </a:lnTo>
                  <a:lnTo>
                    <a:pt x="1117345" y="1203706"/>
                  </a:lnTo>
                  <a:lnTo>
                    <a:pt x="1099486" y="1195909"/>
                  </a:lnTo>
                  <a:lnTo>
                    <a:pt x="1082389" y="1195530"/>
                  </a:lnTo>
                  <a:lnTo>
                    <a:pt x="1065910" y="1201366"/>
                  </a:lnTo>
                  <a:lnTo>
                    <a:pt x="1049908" y="1212215"/>
                  </a:lnTo>
                  <a:lnTo>
                    <a:pt x="1031722" y="1204676"/>
                  </a:lnTo>
                  <a:lnTo>
                    <a:pt x="1014618" y="1206674"/>
                  </a:lnTo>
                  <a:lnTo>
                    <a:pt x="997920" y="1212840"/>
                  </a:lnTo>
                  <a:lnTo>
                    <a:pt x="980947" y="1217803"/>
                  </a:lnTo>
                  <a:lnTo>
                    <a:pt x="974494" y="1230564"/>
                  </a:lnTo>
                  <a:lnTo>
                    <a:pt x="963707" y="1231884"/>
                  </a:lnTo>
                  <a:lnTo>
                    <a:pt x="950872" y="1226321"/>
                  </a:lnTo>
                  <a:lnTo>
                    <a:pt x="938276" y="1218438"/>
                  </a:lnTo>
                  <a:lnTo>
                    <a:pt x="932560" y="1215390"/>
                  </a:lnTo>
                  <a:lnTo>
                    <a:pt x="925194" y="1215517"/>
                  </a:lnTo>
                  <a:lnTo>
                    <a:pt x="920368" y="1219581"/>
                  </a:lnTo>
                  <a:lnTo>
                    <a:pt x="908808" y="1224657"/>
                  </a:lnTo>
                  <a:lnTo>
                    <a:pt x="893508" y="1226470"/>
                  </a:lnTo>
                  <a:lnTo>
                    <a:pt x="876970" y="1226903"/>
                  </a:lnTo>
                  <a:lnTo>
                    <a:pt x="861694" y="1227836"/>
                  </a:lnTo>
                  <a:lnTo>
                    <a:pt x="856360" y="1228471"/>
                  </a:lnTo>
                  <a:lnTo>
                    <a:pt x="850264" y="1228471"/>
                  </a:lnTo>
                  <a:lnTo>
                    <a:pt x="844803" y="1227201"/>
                  </a:lnTo>
                  <a:lnTo>
                    <a:pt x="833981" y="1233086"/>
                  </a:lnTo>
                  <a:lnTo>
                    <a:pt x="823944" y="1245711"/>
                  </a:lnTo>
                  <a:lnTo>
                    <a:pt x="813192" y="1251239"/>
                  </a:lnTo>
                  <a:lnTo>
                    <a:pt x="800226" y="1235837"/>
                  </a:lnTo>
                  <a:lnTo>
                    <a:pt x="782962" y="1239938"/>
                  </a:lnTo>
                  <a:lnTo>
                    <a:pt x="752125" y="1242647"/>
                  </a:lnTo>
                  <a:lnTo>
                    <a:pt x="718002" y="1242712"/>
                  </a:lnTo>
                  <a:lnTo>
                    <a:pt x="690879" y="1238885"/>
                  </a:lnTo>
                  <a:lnTo>
                    <a:pt x="679471" y="1224847"/>
                  </a:lnTo>
                  <a:lnTo>
                    <a:pt x="668956" y="1219073"/>
                  </a:lnTo>
                  <a:lnTo>
                    <a:pt x="659179" y="1219489"/>
                  </a:lnTo>
                  <a:lnTo>
                    <a:pt x="649985" y="1224026"/>
                  </a:lnTo>
                  <a:lnTo>
                    <a:pt x="641955" y="1244099"/>
                  </a:lnTo>
                  <a:lnTo>
                    <a:pt x="632412" y="1248981"/>
                  </a:lnTo>
                  <a:lnTo>
                    <a:pt x="622036" y="1245385"/>
                  </a:lnTo>
                  <a:lnTo>
                    <a:pt x="611504" y="1240028"/>
                  </a:lnTo>
                  <a:lnTo>
                    <a:pt x="595100" y="1234307"/>
                  </a:lnTo>
                  <a:lnTo>
                    <a:pt x="572182" y="1239123"/>
                  </a:lnTo>
                  <a:lnTo>
                    <a:pt x="549336" y="1245725"/>
                  </a:lnTo>
                  <a:lnTo>
                    <a:pt x="533145" y="1245362"/>
                  </a:lnTo>
                  <a:lnTo>
                    <a:pt x="522202" y="1236593"/>
                  </a:lnTo>
                  <a:lnTo>
                    <a:pt x="511984" y="1234836"/>
                  </a:lnTo>
                  <a:lnTo>
                    <a:pt x="502410" y="1239486"/>
                  </a:lnTo>
                  <a:lnTo>
                    <a:pt x="493394" y="1249934"/>
                  </a:lnTo>
                  <a:lnTo>
                    <a:pt x="476857" y="1249235"/>
                  </a:lnTo>
                  <a:lnTo>
                    <a:pt x="452723" y="1250537"/>
                  </a:lnTo>
                  <a:lnTo>
                    <a:pt x="428922" y="1255220"/>
                  </a:lnTo>
                  <a:lnTo>
                    <a:pt x="413384" y="1264666"/>
                  </a:lnTo>
                  <a:lnTo>
                    <a:pt x="403340" y="1269555"/>
                  </a:lnTo>
                  <a:lnTo>
                    <a:pt x="392080" y="1261776"/>
                  </a:lnTo>
                  <a:lnTo>
                    <a:pt x="381345" y="1257950"/>
                  </a:lnTo>
                  <a:lnTo>
                    <a:pt x="372871" y="1274699"/>
                  </a:lnTo>
                  <a:lnTo>
                    <a:pt x="360922" y="1287662"/>
                  </a:lnTo>
                  <a:lnTo>
                    <a:pt x="341471" y="1288875"/>
                  </a:lnTo>
                  <a:lnTo>
                    <a:pt x="321401" y="1285253"/>
                  </a:lnTo>
                  <a:lnTo>
                    <a:pt x="307593" y="1283716"/>
                  </a:lnTo>
                  <a:lnTo>
                    <a:pt x="300307" y="1287778"/>
                  </a:lnTo>
                  <a:lnTo>
                    <a:pt x="293782" y="1296590"/>
                  </a:lnTo>
                  <a:lnTo>
                    <a:pt x="287019" y="1304522"/>
                  </a:lnTo>
                  <a:lnTo>
                    <a:pt x="279018" y="1305941"/>
                  </a:lnTo>
                  <a:lnTo>
                    <a:pt x="274843" y="1298261"/>
                  </a:lnTo>
                  <a:lnTo>
                    <a:pt x="276574" y="1291082"/>
                  </a:lnTo>
                  <a:lnTo>
                    <a:pt x="268160" y="1292760"/>
                  </a:lnTo>
                  <a:lnTo>
                    <a:pt x="233552" y="1311656"/>
                  </a:lnTo>
                  <a:lnTo>
                    <a:pt x="210966" y="1316894"/>
                  </a:lnTo>
                  <a:lnTo>
                    <a:pt x="191547" y="1318990"/>
                  </a:lnTo>
                  <a:lnTo>
                    <a:pt x="177510" y="1318371"/>
                  </a:lnTo>
                  <a:lnTo>
                    <a:pt x="171068" y="1315466"/>
                  </a:lnTo>
                  <a:lnTo>
                    <a:pt x="168183" y="1311941"/>
                  </a:lnTo>
                  <a:lnTo>
                    <a:pt x="163702" y="1312418"/>
                  </a:lnTo>
                  <a:lnTo>
                    <a:pt x="157317" y="1313751"/>
                  </a:lnTo>
                  <a:lnTo>
                    <a:pt x="148716" y="1312799"/>
                  </a:lnTo>
                  <a:lnTo>
                    <a:pt x="142317" y="1313241"/>
                  </a:lnTo>
                  <a:lnTo>
                    <a:pt x="137525" y="1317672"/>
                  </a:lnTo>
                  <a:lnTo>
                    <a:pt x="132518" y="1323603"/>
                  </a:lnTo>
                  <a:lnTo>
                    <a:pt x="125475" y="1328547"/>
                  </a:lnTo>
                  <a:lnTo>
                    <a:pt x="117433" y="1328221"/>
                  </a:lnTo>
                  <a:lnTo>
                    <a:pt x="112283" y="1323086"/>
                  </a:lnTo>
                  <a:lnTo>
                    <a:pt x="109634" y="1318045"/>
                  </a:lnTo>
                  <a:lnTo>
                    <a:pt x="109092" y="1318006"/>
                  </a:lnTo>
                  <a:lnTo>
                    <a:pt x="102588" y="1252802"/>
                  </a:lnTo>
                  <a:lnTo>
                    <a:pt x="96663" y="1193407"/>
                  </a:lnTo>
                  <a:lnTo>
                    <a:pt x="91291" y="1139551"/>
                  </a:lnTo>
                  <a:lnTo>
                    <a:pt x="86446" y="1090962"/>
                  </a:lnTo>
                  <a:lnTo>
                    <a:pt x="82100" y="1047370"/>
                  </a:lnTo>
                  <a:lnTo>
                    <a:pt x="78228" y="1008502"/>
                  </a:lnTo>
                  <a:lnTo>
                    <a:pt x="70992" y="934720"/>
                  </a:lnTo>
                  <a:lnTo>
                    <a:pt x="70738" y="934466"/>
                  </a:lnTo>
                  <a:lnTo>
                    <a:pt x="64294" y="873016"/>
                  </a:lnTo>
                  <a:lnTo>
                    <a:pt x="59101" y="822806"/>
                  </a:lnTo>
                  <a:lnTo>
                    <a:pt x="52960" y="763112"/>
                  </a:lnTo>
                  <a:lnTo>
                    <a:pt x="46147" y="696565"/>
                  </a:lnTo>
                  <a:lnTo>
                    <a:pt x="38938" y="625796"/>
                  </a:lnTo>
                  <a:lnTo>
                    <a:pt x="31607" y="553434"/>
                  </a:lnTo>
                  <a:lnTo>
                    <a:pt x="24429" y="482110"/>
                  </a:lnTo>
                  <a:lnTo>
                    <a:pt x="17680" y="414455"/>
                  </a:lnTo>
                  <a:lnTo>
                    <a:pt x="11635" y="353098"/>
                  </a:lnTo>
                  <a:lnTo>
                    <a:pt x="6570" y="300670"/>
                  </a:lnTo>
                  <a:lnTo>
                    <a:pt x="2758" y="259802"/>
                  </a:lnTo>
                  <a:lnTo>
                    <a:pt x="0" y="223266"/>
                  </a:lnTo>
                  <a:lnTo>
                    <a:pt x="549" y="212042"/>
                  </a:lnTo>
                  <a:lnTo>
                    <a:pt x="2301" y="204152"/>
                  </a:lnTo>
                  <a:lnTo>
                    <a:pt x="4554" y="198834"/>
                  </a:lnTo>
                  <a:lnTo>
                    <a:pt x="6603" y="195325"/>
                  </a:lnTo>
                  <a:lnTo>
                    <a:pt x="7619" y="192786"/>
                  </a:lnTo>
                  <a:lnTo>
                    <a:pt x="10159" y="191262"/>
                  </a:lnTo>
                  <a:lnTo>
                    <a:pt x="12700" y="189737"/>
                  </a:lnTo>
                  <a:lnTo>
                    <a:pt x="15303" y="185737"/>
                  </a:lnTo>
                  <a:lnTo>
                    <a:pt x="16287" y="181070"/>
                  </a:lnTo>
                  <a:lnTo>
                    <a:pt x="18272" y="180165"/>
                  </a:lnTo>
                  <a:lnTo>
                    <a:pt x="23875" y="187452"/>
                  </a:lnTo>
                  <a:lnTo>
                    <a:pt x="24510" y="187960"/>
                  </a:lnTo>
                  <a:lnTo>
                    <a:pt x="25400" y="189103"/>
                  </a:lnTo>
                  <a:lnTo>
                    <a:pt x="26669" y="189611"/>
                  </a:lnTo>
                  <a:lnTo>
                    <a:pt x="33565" y="192954"/>
                  </a:lnTo>
                  <a:lnTo>
                    <a:pt x="40116" y="192547"/>
                  </a:lnTo>
                  <a:lnTo>
                    <a:pt x="46547" y="189878"/>
                  </a:lnTo>
                  <a:lnTo>
                    <a:pt x="53085" y="186436"/>
                  </a:lnTo>
                  <a:lnTo>
                    <a:pt x="57530" y="183515"/>
                  </a:lnTo>
                  <a:lnTo>
                    <a:pt x="63626" y="184150"/>
                  </a:lnTo>
                  <a:lnTo>
                    <a:pt x="67944" y="187325"/>
                  </a:lnTo>
                  <a:lnTo>
                    <a:pt x="75029" y="193250"/>
                  </a:lnTo>
                  <a:lnTo>
                    <a:pt x="81946" y="197294"/>
                  </a:lnTo>
                  <a:lnTo>
                    <a:pt x="88340" y="196004"/>
                  </a:lnTo>
                  <a:lnTo>
                    <a:pt x="93852" y="185928"/>
                  </a:lnTo>
                  <a:lnTo>
                    <a:pt x="94868" y="182245"/>
                  </a:lnTo>
                  <a:lnTo>
                    <a:pt x="97916" y="178943"/>
                  </a:lnTo>
                  <a:lnTo>
                    <a:pt x="102488" y="177800"/>
                  </a:lnTo>
                  <a:lnTo>
                    <a:pt x="109122" y="173224"/>
                  </a:lnTo>
                  <a:lnTo>
                    <a:pt x="115744" y="166909"/>
                  </a:lnTo>
                  <a:lnTo>
                    <a:pt x="122723" y="163976"/>
                  </a:lnTo>
                  <a:lnTo>
                    <a:pt x="130428" y="169545"/>
                  </a:lnTo>
                  <a:lnTo>
                    <a:pt x="131190" y="170687"/>
                  </a:lnTo>
                  <a:lnTo>
                    <a:pt x="131952" y="171831"/>
                  </a:lnTo>
                  <a:lnTo>
                    <a:pt x="132079" y="173100"/>
                  </a:lnTo>
                  <a:lnTo>
                    <a:pt x="141406" y="195302"/>
                  </a:lnTo>
                  <a:lnTo>
                    <a:pt x="148875" y="197453"/>
                  </a:lnTo>
                  <a:lnTo>
                    <a:pt x="155154" y="187745"/>
                  </a:lnTo>
                  <a:lnTo>
                    <a:pt x="160908" y="174371"/>
                  </a:lnTo>
                  <a:lnTo>
                    <a:pt x="163067" y="169291"/>
                  </a:lnTo>
                  <a:lnTo>
                    <a:pt x="168909" y="167005"/>
                  </a:lnTo>
                  <a:lnTo>
                    <a:pt x="175005" y="167512"/>
                  </a:lnTo>
                  <a:lnTo>
                    <a:pt x="190853" y="168723"/>
                  </a:lnTo>
                  <a:lnTo>
                    <a:pt x="209200" y="169386"/>
                  </a:lnTo>
                  <a:lnTo>
                    <a:pt x="225976" y="170763"/>
                  </a:lnTo>
                  <a:lnTo>
                    <a:pt x="237108" y="174117"/>
                  </a:lnTo>
                  <a:lnTo>
                    <a:pt x="245512" y="178768"/>
                  </a:lnTo>
                  <a:lnTo>
                    <a:pt x="253571" y="181419"/>
                  </a:lnTo>
                  <a:lnTo>
                    <a:pt x="261272" y="180546"/>
                  </a:lnTo>
                  <a:lnTo>
                    <a:pt x="268604" y="174625"/>
                  </a:lnTo>
                  <a:lnTo>
                    <a:pt x="269113" y="173355"/>
                  </a:lnTo>
                  <a:lnTo>
                    <a:pt x="269747" y="172085"/>
                  </a:lnTo>
                  <a:lnTo>
                    <a:pt x="270255" y="171450"/>
                  </a:lnTo>
                  <a:lnTo>
                    <a:pt x="280130" y="147042"/>
                  </a:lnTo>
                  <a:lnTo>
                    <a:pt x="290575" y="140684"/>
                  </a:lnTo>
                  <a:lnTo>
                    <a:pt x="308832" y="143803"/>
                  </a:lnTo>
                  <a:lnTo>
                    <a:pt x="342138" y="147828"/>
                  </a:lnTo>
                  <a:lnTo>
                    <a:pt x="342772" y="147828"/>
                  </a:lnTo>
                  <a:lnTo>
                    <a:pt x="362618" y="148250"/>
                  </a:lnTo>
                  <a:lnTo>
                    <a:pt x="377428" y="149590"/>
                  </a:lnTo>
                  <a:lnTo>
                    <a:pt x="387832" y="151953"/>
                  </a:lnTo>
                  <a:lnTo>
                    <a:pt x="394461" y="155448"/>
                  </a:lnTo>
                  <a:lnTo>
                    <a:pt x="397382" y="158242"/>
                  </a:lnTo>
                  <a:lnTo>
                    <a:pt x="402716" y="158877"/>
                  </a:lnTo>
                  <a:lnTo>
                    <a:pt x="450919" y="147135"/>
                  </a:lnTo>
                  <a:lnTo>
                    <a:pt x="462406" y="146812"/>
                  </a:lnTo>
                  <a:lnTo>
                    <a:pt x="464438" y="147193"/>
                  </a:lnTo>
                  <a:lnTo>
                    <a:pt x="466343" y="146431"/>
                  </a:lnTo>
                  <a:lnTo>
                    <a:pt x="467740" y="146304"/>
                  </a:lnTo>
                  <a:lnTo>
                    <a:pt x="474188" y="146790"/>
                  </a:lnTo>
                  <a:lnTo>
                    <a:pt x="480742" y="150479"/>
                  </a:lnTo>
                  <a:lnTo>
                    <a:pt x="487082" y="153287"/>
                  </a:lnTo>
                  <a:lnTo>
                    <a:pt x="492886" y="151130"/>
                  </a:lnTo>
                  <a:lnTo>
                    <a:pt x="498347" y="145161"/>
                  </a:lnTo>
                  <a:lnTo>
                    <a:pt x="506729" y="142494"/>
                  </a:lnTo>
                  <a:lnTo>
                    <a:pt x="514984" y="144018"/>
                  </a:lnTo>
                  <a:lnTo>
                    <a:pt x="532453" y="145778"/>
                  </a:lnTo>
                  <a:lnTo>
                    <a:pt x="552338" y="144383"/>
                  </a:lnTo>
                  <a:lnTo>
                    <a:pt x="571867" y="140392"/>
                  </a:lnTo>
                  <a:lnTo>
                    <a:pt x="588263" y="134366"/>
                  </a:lnTo>
                  <a:lnTo>
                    <a:pt x="595209" y="131954"/>
                  </a:lnTo>
                  <a:lnTo>
                    <a:pt x="602488" y="130698"/>
                  </a:lnTo>
                  <a:lnTo>
                    <a:pt x="609766" y="130704"/>
                  </a:lnTo>
                  <a:lnTo>
                    <a:pt x="616711" y="132080"/>
                  </a:lnTo>
                  <a:lnTo>
                    <a:pt x="628364" y="133397"/>
                  </a:lnTo>
                  <a:lnTo>
                    <a:pt x="639730" y="131762"/>
                  </a:lnTo>
                  <a:lnTo>
                    <a:pt x="650859" y="127650"/>
                  </a:lnTo>
                  <a:lnTo>
                    <a:pt x="661796" y="121539"/>
                  </a:lnTo>
                  <a:lnTo>
                    <a:pt x="666241" y="118618"/>
                  </a:lnTo>
                  <a:lnTo>
                    <a:pt x="670813" y="118237"/>
                  </a:lnTo>
                  <a:lnTo>
                    <a:pt x="675004" y="120269"/>
                  </a:lnTo>
                  <a:lnTo>
                    <a:pt x="695709" y="124620"/>
                  </a:lnTo>
                  <a:lnTo>
                    <a:pt x="719486" y="123936"/>
                  </a:lnTo>
                  <a:lnTo>
                    <a:pt x="742263" y="119608"/>
                  </a:lnTo>
                  <a:lnTo>
                    <a:pt x="759967" y="113030"/>
                  </a:lnTo>
                  <a:lnTo>
                    <a:pt x="764413" y="110744"/>
                  </a:lnTo>
                  <a:lnTo>
                    <a:pt x="770508" y="111379"/>
                  </a:lnTo>
                  <a:lnTo>
                    <a:pt x="774191" y="114554"/>
                  </a:lnTo>
                  <a:lnTo>
                    <a:pt x="777620" y="116712"/>
                  </a:lnTo>
                  <a:lnTo>
                    <a:pt x="780541" y="118237"/>
                  </a:lnTo>
                  <a:lnTo>
                    <a:pt x="783843" y="117856"/>
                  </a:lnTo>
                  <a:lnTo>
                    <a:pt x="788542" y="117983"/>
                  </a:lnTo>
                  <a:lnTo>
                    <a:pt x="792860" y="115189"/>
                  </a:lnTo>
                  <a:lnTo>
                    <a:pt x="795146" y="111252"/>
                  </a:lnTo>
                  <a:lnTo>
                    <a:pt x="800415" y="108422"/>
                  </a:lnTo>
                  <a:lnTo>
                    <a:pt x="806243" y="111569"/>
                  </a:lnTo>
                  <a:lnTo>
                    <a:pt x="811952" y="113573"/>
                  </a:lnTo>
                  <a:lnTo>
                    <a:pt x="816863" y="107315"/>
                  </a:lnTo>
                  <a:lnTo>
                    <a:pt x="817879" y="104140"/>
                  </a:lnTo>
                  <a:lnTo>
                    <a:pt x="820419" y="102108"/>
                  </a:lnTo>
                  <a:lnTo>
                    <a:pt x="823594" y="100584"/>
                  </a:lnTo>
                  <a:lnTo>
                    <a:pt x="843474" y="89640"/>
                  </a:lnTo>
                  <a:lnTo>
                    <a:pt x="868997" y="77708"/>
                  </a:lnTo>
                  <a:lnTo>
                    <a:pt x="894711" y="73848"/>
                  </a:lnTo>
                  <a:lnTo>
                    <a:pt x="915161" y="87122"/>
                  </a:lnTo>
                  <a:lnTo>
                    <a:pt x="916685" y="89408"/>
                  </a:lnTo>
                  <a:lnTo>
                    <a:pt x="918844" y="91059"/>
                  </a:lnTo>
                  <a:lnTo>
                    <a:pt x="921638" y="91948"/>
                  </a:lnTo>
                  <a:lnTo>
                    <a:pt x="928552" y="97059"/>
                  </a:lnTo>
                  <a:lnTo>
                    <a:pt x="935418" y="103409"/>
                  </a:lnTo>
                  <a:lnTo>
                    <a:pt x="941712" y="105235"/>
                  </a:lnTo>
                  <a:lnTo>
                    <a:pt x="946911" y="96774"/>
                  </a:lnTo>
                  <a:lnTo>
                    <a:pt x="948435" y="91821"/>
                  </a:lnTo>
                  <a:lnTo>
                    <a:pt x="952118" y="89027"/>
                  </a:lnTo>
                  <a:lnTo>
                    <a:pt x="957326" y="87884"/>
                  </a:lnTo>
                  <a:lnTo>
                    <a:pt x="973647" y="85651"/>
                  </a:lnTo>
                  <a:lnTo>
                    <a:pt x="990076" y="84502"/>
                  </a:lnTo>
                  <a:lnTo>
                    <a:pt x="1006671" y="85044"/>
                  </a:lnTo>
                  <a:lnTo>
                    <a:pt x="1023492" y="87884"/>
                  </a:lnTo>
                  <a:lnTo>
                    <a:pt x="1026286" y="88900"/>
                  </a:lnTo>
                  <a:lnTo>
                    <a:pt x="1028445" y="90550"/>
                  </a:lnTo>
                  <a:lnTo>
                    <a:pt x="1030096" y="93345"/>
                  </a:lnTo>
                  <a:lnTo>
                    <a:pt x="1039139" y="103596"/>
                  </a:lnTo>
                  <a:lnTo>
                    <a:pt x="1047670" y="108585"/>
                  </a:lnTo>
                  <a:lnTo>
                    <a:pt x="1055796" y="109382"/>
                  </a:lnTo>
                  <a:lnTo>
                    <a:pt x="1063625" y="107061"/>
                  </a:lnTo>
                  <a:lnTo>
                    <a:pt x="1066800" y="105537"/>
                  </a:lnTo>
                  <a:lnTo>
                    <a:pt x="1069213" y="102870"/>
                  </a:lnTo>
                  <a:lnTo>
                    <a:pt x="1070228" y="99695"/>
                  </a:lnTo>
                  <a:lnTo>
                    <a:pt x="1077477" y="83444"/>
                  </a:lnTo>
                  <a:lnTo>
                    <a:pt x="1085834" y="79232"/>
                  </a:lnTo>
                  <a:lnTo>
                    <a:pt x="1094928" y="82139"/>
                  </a:lnTo>
                  <a:lnTo>
                    <a:pt x="1104391" y="87249"/>
                  </a:lnTo>
                  <a:lnTo>
                    <a:pt x="1105789" y="87630"/>
                  </a:lnTo>
                  <a:lnTo>
                    <a:pt x="1107185" y="88773"/>
                  </a:lnTo>
                  <a:lnTo>
                    <a:pt x="1108709" y="89789"/>
                  </a:lnTo>
                  <a:lnTo>
                    <a:pt x="1117353" y="96520"/>
                  </a:lnTo>
                  <a:lnTo>
                    <a:pt x="1125474" y="97631"/>
                  </a:lnTo>
                  <a:lnTo>
                    <a:pt x="1133213" y="94789"/>
                  </a:lnTo>
                  <a:lnTo>
                    <a:pt x="1140714" y="89662"/>
                  </a:lnTo>
                  <a:lnTo>
                    <a:pt x="1143889" y="87503"/>
                  </a:lnTo>
                  <a:lnTo>
                    <a:pt x="1147826" y="86487"/>
                  </a:lnTo>
                  <a:lnTo>
                    <a:pt x="1151889" y="87375"/>
                  </a:lnTo>
                  <a:lnTo>
                    <a:pt x="1168364" y="89945"/>
                  </a:lnTo>
                  <a:lnTo>
                    <a:pt x="1188339" y="90503"/>
                  </a:lnTo>
                  <a:lnTo>
                    <a:pt x="1207646" y="88036"/>
                  </a:lnTo>
                  <a:lnTo>
                    <a:pt x="1222120" y="81534"/>
                  </a:lnTo>
                  <a:lnTo>
                    <a:pt x="1224660" y="79502"/>
                  </a:lnTo>
                  <a:lnTo>
                    <a:pt x="1228597" y="78486"/>
                  </a:lnTo>
                  <a:lnTo>
                    <a:pt x="1231900" y="78740"/>
                  </a:lnTo>
                  <a:lnTo>
                    <a:pt x="1249610" y="78692"/>
                  </a:lnTo>
                  <a:lnTo>
                    <a:pt x="1271095" y="76930"/>
                  </a:lnTo>
                  <a:lnTo>
                    <a:pt x="1291175" y="72453"/>
                  </a:lnTo>
                  <a:lnTo>
                    <a:pt x="1304670" y="64262"/>
                  </a:lnTo>
                  <a:lnTo>
                    <a:pt x="1305305" y="64135"/>
                  </a:lnTo>
                  <a:lnTo>
                    <a:pt x="1305305" y="63500"/>
                  </a:lnTo>
                  <a:lnTo>
                    <a:pt x="1305940" y="62865"/>
                  </a:lnTo>
                  <a:lnTo>
                    <a:pt x="1315652" y="58735"/>
                  </a:lnTo>
                  <a:lnTo>
                    <a:pt x="1326673" y="66500"/>
                  </a:lnTo>
                  <a:lnTo>
                    <a:pt x="1337266" y="70098"/>
                  </a:lnTo>
                  <a:lnTo>
                    <a:pt x="1345691" y="53467"/>
                  </a:lnTo>
                  <a:lnTo>
                    <a:pt x="1357661" y="40503"/>
                  </a:lnTo>
                  <a:lnTo>
                    <a:pt x="1377156" y="39290"/>
                  </a:lnTo>
                  <a:lnTo>
                    <a:pt x="1397269" y="42912"/>
                  </a:lnTo>
                  <a:lnTo>
                    <a:pt x="1411096" y="44450"/>
                  </a:lnTo>
                  <a:lnTo>
                    <a:pt x="1418381" y="40387"/>
                  </a:lnTo>
                  <a:lnTo>
                    <a:pt x="1424892" y="31575"/>
                  </a:lnTo>
                  <a:lnTo>
                    <a:pt x="1431617" y="23643"/>
                  </a:lnTo>
                  <a:lnTo>
                    <a:pt x="1439544" y="22225"/>
                  </a:lnTo>
                  <a:lnTo>
                    <a:pt x="1443845" y="29825"/>
                  </a:lnTo>
                  <a:lnTo>
                    <a:pt x="1442132" y="36925"/>
                  </a:lnTo>
                  <a:lnTo>
                    <a:pt x="1450207" y="35405"/>
                  </a:lnTo>
                  <a:lnTo>
                    <a:pt x="1483867" y="17145"/>
                  </a:lnTo>
                  <a:lnTo>
                    <a:pt x="1484502" y="17145"/>
                  </a:lnTo>
                  <a:lnTo>
                    <a:pt x="1485772" y="16383"/>
                  </a:lnTo>
                  <a:lnTo>
                    <a:pt x="1486407" y="16256"/>
                  </a:lnTo>
                  <a:lnTo>
                    <a:pt x="1499858" y="12700"/>
                  </a:lnTo>
                  <a:lnTo>
                    <a:pt x="1508474" y="11620"/>
                  </a:lnTo>
                  <a:lnTo>
                    <a:pt x="1512947" y="13112"/>
                  </a:lnTo>
                  <a:lnTo>
                    <a:pt x="1513966" y="17272"/>
                  </a:lnTo>
                  <a:lnTo>
                    <a:pt x="1512696" y="25273"/>
                  </a:lnTo>
                  <a:lnTo>
                    <a:pt x="1521459" y="31750"/>
                  </a:lnTo>
                  <a:lnTo>
                    <a:pt x="1529841" y="29083"/>
                  </a:lnTo>
                  <a:lnTo>
                    <a:pt x="1539245" y="23772"/>
                  </a:lnTo>
                  <a:lnTo>
                    <a:pt x="1544208" y="17557"/>
                  </a:lnTo>
                  <a:lnTo>
                    <a:pt x="1546433" y="13009"/>
                  </a:lnTo>
                  <a:lnTo>
                    <a:pt x="1547621" y="12700"/>
                  </a:lnTo>
                  <a:lnTo>
                    <a:pt x="1550489" y="16222"/>
                  </a:lnTo>
                  <a:lnTo>
                    <a:pt x="1554940" y="15732"/>
                  </a:lnTo>
                  <a:lnTo>
                    <a:pt x="1561320" y="14360"/>
                  </a:lnTo>
                  <a:lnTo>
                    <a:pt x="1569973" y="15240"/>
                  </a:lnTo>
                  <a:lnTo>
                    <a:pt x="1574137" y="15089"/>
                  </a:lnTo>
                  <a:lnTo>
                    <a:pt x="1574133" y="11175"/>
                  </a:lnTo>
                  <a:lnTo>
                    <a:pt x="1574367" y="5738"/>
                  </a:lnTo>
                  <a:lnTo>
                    <a:pt x="1579244" y="1016"/>
                  </a:lnTo>
                  <a:lnTo>
                    <a:pt x="1581277" y="127"/>
                  </a:lnTo>
                  <a:lnTo>
                    <a:pt x="1583563" y="0"/>
                  </a:lnTo>
                  <a:lnTo>
                    <a:pt x="1585976" y="381"/>
                  </a:lnTo>
                  <a:close/>
                </a:path>
              </a:pathLst>
            </a:custGeom>
            <a:ln w="9524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1951" y="3456432"/>
              <a:ext cx="1749552" cy="137464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907666" y="3427222"/>
              <a:ext cx="1738630" cy="1358900"/>
            </a:xfrm>
            <a:custGeom>
              <a:avLst/>
              <a:gdLst/>
              <a:ahLst/>
              <a:cxnLst/>
              <a:rect l="l" t="t" r="r" b="b"/>
              <a:pathLst>
                <a:path w="1738629" h="1358900">
                  <a:moveTo>
                    <a:pt x="235965" y="203200"/>
                  </a:moveTo>
                  <a:lnTo>
                    <a:pt x="161797" y="203200"/>
                  </a:lnTo>
                  <a:lnTo>
                    <a:pt x="159765" y="215900"/>
                  </a:lnTo>
                  <a:lnTo>
                    <a:pt x="154314" y="228600"/>
                  </a:lnTo>
                  <a:lnTo>
                    <a:pt x="87756" y="228600"/>
                  </a:lnTo>
                  <a:lnTo>
                    <a:pt x="81375" y="241300"/>
                  </a:lnTo>
                  <a:lnTo>
                    <a:pt x="1841" y="241300"/>
                  </a:lnTo>
                  <a:lnTo>
                    <a:pt x="289" y="254000"/>
                  </a:lnTo>
                  <a:lnTo>
                    <a:pt x="0" y="266700"/>
                  </a:lnTo>
                  <a:lnTo>
                    <a:pt x="714" y="266700"/>
                  </a:lnTo>
                  <a:lnTo>
                    <a:pt x="3612" y="304800"/>
                  </a:lnTo>
                  <a:lnTo>
                    <a:pt x="8361" y="342900"/>
                  </a:lnTo>
                  <a:lnTo>
                    <a:pt x="14625" y="393700"/>
                  </a:lnTo>
                  <a:lnTo>
                    <a:pt x="22070" y="457200"/>
                  </a:lnTo>
                  <a:lnTo>
                    <a:pt x="30361" y="520700"/>
                  </a:lnTo>
                  <a:lnTo>
                    <a:pt x="39163" y="596900"/>
                  </a:lnTo>
                  <a:lnTo>
                    <a:pt x="48142" y="660400"/>
                  </a:lnTo>
                  <a:lnTo>
                    <a:pt x="56964" y="736600"/>
                  </a:lnTo>
                  <a:lnTo>
                    <a:pt x="65293" y="800100"/>
                  </a:lnTo>
                  <a:lnTo>
                    <a:pt x="72796" y="863600"/>
                  </a:lnTo>
                  <a:lnTo>
                    <a:pt x="79136" y="914400"/>
                  </a:lnTo>
                  <a:lnTo>
                    <a:pt x="83981" y="952500"/>
                  </a:lnTo>
                  <a:lnTo>
                    <a:pt x="86994" y="977900"/>
                  </a:lnTo>
                  <a:lnTo>
                    <a:pt x="96136" y="1041400"/>
                  </a:lnTo>
                  <a:lnTo>
                    <a:pt x="133984" y="1358900"/>
                  </a:lnTo>
                  <a:lnTo>
                    <a:pt x="162433" y="1358900"/>
                  </a:lnTo>
                  <a:lnTo>
                    <a:pt x="167124" y="1346200"/>
                  </a:lnTo>
                  <a:lnTo>
                    <a:pt x="258190" y="1346200"/>
                  </a:lnTo>
                  <a:lnTo>
                    <a:pt x="292387" y="1320800"/>
                  </a:lnTo>
                  <a:lnTo>
                    <a:pt x="385014" y="1320800"/>
                  </a:lnTo>
                  <a:lnTo>
                    <a:pt x="396747" y="1308100"/>
                  </a:lnTo>
                  <a:lnTo>
                    <a:pt x="404804" y="1282700"/>
                  </a:lnTo>
                  <a:lnTo>
                    <a:pt x="516635" y="1282700"/>
                  </a:lnTo>
                  <a:lnTo>
                    <a:pt x="525416" y="1270000"/>
                  </a:lnTo>
                  <a:lnTo>
                    <a:pt x="534876" y="1257300"/>
                  </a:lnTo>
                  <a:lnTo>
                    <a:pt x="668801" y="1257300"/>
                  </a:lnTo>
                  <a:lnTo>
                    <a:pt x="672591" y="1244600"/>
                  </a:lnTo>
                  <a:lnTo>
                    <a:pt x="931306" y="1244600"/>
                  </a:lnTo>
                  <a:lnTo>
                    <a:pt x="942720" y="1231900"/>
                  </a:lnTo>
                  <a:lnTo>
                    <a:pt x="1020145" y="1231900"/>
                  </a:lnTo>
                  <a:lnTo>
                    <a:pt x="1036716" y="1219200"/>
                  </a:lnTo>
                  <a:lnTo>
                    <a:pt x="1087899" y="1219200"/>
                  </a:lnTo>
                  <a:lnTo>
                    <a:pt x="1104249" y="1206500"/>
                  </a:lnTo>
                  <a:lnTo>
                    <a:pt x="1206881" y="1206500"/>
                  </a:lnTo>
                  <a:lnTo>
                    <a:pt x="1214316" y="1193800"/>
                  </a:lnTo>
                  <a:lnTo>
                    <a:pt x="1295219" y="1193800"/>
                  </a:lnTo>
                  <a:lnTo>
                    <a:pt x="1308481" y="1181100"/>
                  </a:lnTo>
                  <a:lnTo>
                    <a:pt x="1446198" y="1181100"/>
                  </a:lnTo>
                  <a:lnTo>
                    <a:pt x="1469644" y="1168400"/>
                  </a:lnTo>
                  <a:lnTo>
                    <a:pt x="1476759" y="1155700"/>
                  </a:lnTo>
                  <a:lnTo>
                    <a:pt x="1579578" y="1155700"/>
                  </a:lnTo>
                  <a:lnTo>
                    <a:pt x="1586674" y="1143000"/>
                  </a:lnTo>
                  <a:lnTo>
                    <a:pt x="1595294" y="1130300"/>
                  </a:lnTo>
                  <a:lnTo>
                    <a:pt x="1734491" y="1130300"/>
                  </a:lnTo>
                  <a:lnTo>
                    <a:pt x="1738121" y="1104900"/>
                  </a:lnTo>
                  <a:lnTo>
                    <a:pt x="1700657" y="800100"/>
                  </a:lnTo>
                  <a:lnTo>
                    <a:pt x="1697608" y="774700"/>
                  </a:lnTo>
                  <a:lnTo>
                    <a:pt x="1696973" y="774700"/>
                  </a:lnTo>
                  <a:lnTo>
                    <a:pt x="1696211" y="762000"/>
                  </a:lnTo>
                  <a:lnTo>
                    <a:pt x="1694815" y="749300"/>
                  </a:lnTo>
                  <a:lnTo>
                    <a:pt x="1692783" y="736600"/>
                  </a:lnTo>
                  <a:lnTo>
                    <a:pt x="1692147" y="723900"/>
                  </a:lnTo>
                  <a:lnTo>
                    <a:pt x="1689861" y="711200"/>
                  </a:lnTo>
                  <a:lnTo>
                    <a:pt x="1682242" y="647700"/>
                  </a:lnTo>
                  <a:lnTo>
                    <a:pt x="1681225" y="635000"/>
                  </a:lnTo>
                  <a:lnTo>
                    <a:pt x="1628925" y="215900"/>
                  </a:lnTo>
                  <a:lnTo>
                    <a:pt x="244459" y="215900"/>
                  </a:lnTo>
                  <a:lnTo>
                    <a:pt x="235965" y="203200"/>
                  </a:lnTo>
                  <a:close/>
                </a:path>
                <a:path w="1738629" h="1358900">
                  <a:moveTo>
                    <a:pt x="235749" y="1346200"/>
                  </a:moveTo>
                  <a:lnTo>
                    <a:pt x="195833" y="1346200"/>
                  </a:lnTo>
                  <a:lnTo>
                    <a:pt x="202344" y="1358900"/>
                  </a:lnTo>
                  <a:lnTo>
                    <a:pt x="216392" y="1358900"/>
                  </a:lnTo>
                  <a:lnTo>
                    <a:pt x="235749" y="1346200"/>
                  </a:lnTo>
                  <a:close/>
                </a:path>
                <a:path w="1738629" h="1358900">
                  <a:moveTo>
                    <a:pt x="324409" y="1320800"/>
                  </a:moveTo>
                  <a:lnTo>
                    <a:pt x="300783" y="1320800"/>
                  </a:lnTo>
                  <a:lnTo>
                    <a:pt x="299249" y="1333500"/>
                  </a:lnTo>
                  <a:lnTo>
                    <a:pt x="318103" y="1333500"/>
                  </a:lnTo>
                  <a:lnTo>
                    <a:pt x="324409" y="1320800"/>
                  </a:lnTo>
                  <a:close/>
                </a:path>
                <a:path w="1738629" h="1358900">
                  <a:moveTo>
                    <a:pt x="452252" y="1282700"/>
                  </a:moveTo>
                  <a:lnTo>
                    <a:pt x="404804" y="1282700"/>
                  </a:lnTo>
                  <a:lnTo>
                    <a:pt x="415575" y="1295400"/>
                  </a:lnTo>
                  <a:lnTo>
                    <a:pt x="436880" y="1295400"/>
                  </a:lnTo>
                  <a:lnTo>
                    <a:pt x="452252" y="1282700"/>
                  </a:lnTo>
                  <a:close/>
                </a:path>
                <a:path w="1738629" h="1358900">
                  <a:moveTo>
                    <a:pt x="617910" y="1257300"/>
                  </a:moveTo>
                  <a:lnTo>
                    <a:pt x="534876" y="1257300"/>
                  </a:lnTo>
                  <a:lnTo>
                    <a:pt x="545121" y="1270000"/>
                  </a:lnTo>
                  <a:lnTo>
                    <a:pt x="595121" y="1270000"/>
                  </a:lnTo>
                  <a:lnTo>
                    <a:pt x="617910" y="1257300"/>
                  </a:lnTo>
                  <a:close/>
                </a:path>
                <a:path w="1738629" h="1358900">
                  <a:moveTo>
                    <a:pt x="668801" y="1257300"/>
                  </a:moveTo>
                  <a:lnTo>
                    <a:pt x="617910" y="1257300"/>
                  </a:lnTo>
                  <a:lnTo>
                    <a:pt x="634364" y="1270000"/>
                  </a:lnTo>
                  <a:lnTo>
                    <a:pt x="665011" y="1270000"/>
                  </a:lnTo>
                  <a:lnTo>
                    <a:pt x="668801" y="1257300"/>
                  </a:lnTo>
                  <a:close/>
                </a:path>
                <a:path w="1738629" h="1358900">
                  <a:moveTo>
                    <a:pt x="867409" y="1244600"/>
                  </a:moveTo>
                  <a:lnTo>
                    <a:pt x="702095" y="1244600"/>
                  </a:lnTo>
                  <a:lnTo>
                    <a:pt x="713866" y="1257300"/>
                  </a:lnTo>
                  <a:lnTo>
                    <a:pt x="741023" y="1270000"/>
                  </a:lnTo>
                  <a:lnTo>
                    <a:pt x="775096" y="1270000"/>
                  </a:lnTo>
                  <a:lnTo>
                    <a:pt x="805860" y="1257300"/>
                  </a:lnTo>
                  <a:lnTo>
                    <a:pt x="856751" y="1257300"/>
                  </a:lnTo>
                  <a:lnTo>
                    <a:pt x="867409" y="1244600"/>
                  </a:lnTo>
                  <a:close/>
                </a:path>
                <a:path w="1738629" h="1358900">
                  <a:moveTo>
                    <a:pt x="856751" y="1257300"/>
                  </a:moveTo>
                  <a:lnTo>
                    <a:pt x="823087" y="1257300"/>
                  </a:lnTo>
                  <a:lnTo>
                    <a:pt x="836388" y="1270000"/>
                  </a:lnTo>
                  <a:lnTo>
                    <a:pt x="847010" y="1270000"/>
                  </a:lnTo>
                  <a:lnTo>
                    <a:pt x="856751" y="1257300"/>
                  </a:lnTo>
                  <a:close/>
                </a:path>
                <a:path w="1738629" h="1358900">
                  <a:moveTo>
                    <a:pt x="1003300" y="1231900"/>
                  </a:moveTo>
                  <a:lnTo>
                    <a:pt x="960627" y="1231900"/>
                  </a:lnTo>
                  <a:lnTo>
                    <a:pt x="973421" y="1244600"/>
                  </a:lnTo>
                  <a:lnTo>
                    <a:pt x="997150" y="1244600"/>
                  </a:lnTo>
                  <a:lnTo>
                    <a:pt x="1003300" y="1231900"/>
                  </a:lnTo>
                  <a:close/>
                </a:path>
                <a:path w="1738629" h="1358900">
                  <a:moveTo>
                    <a:pt x="1087899" y="1219200"/>
                  </a:moveTo>
                  <a:lnTo>
                    <a:pt x="1053788" y="1219200"/>
                  </a:lnTo>
                  <a:lnTo>
                    <a:pt x="1072133" y="1231900"/>
                  </a:lnTo>
                  <a:lnTo>
                    <a:pt x="1087899" y="1219200"/>
                  </a:lnTo>
                  <a:close/>
                </a:path>
                <a:path w="1738629" h="1358900">
                  <a:moveTo>
                    <a:pt x="1152445" y="1206500"/>
                  </a:moveTo>
                  <a:lnTo>
                    <a:pt x="1121336" y="1206500"/>
                  </a:lnTo>
                  <a:lnTo>
                    <a:pt x="1139316" y="1219200"/>
                  </a:lnTo>
                  <a:lnTo>
                    <a:pt x="1152445" y="1206500"/>
                  </a:lnTo>
                  <a:close/>
                </a:path>
                <a:path w="1738629" h="1358900">
                  <a:moveTo>
                    <a:pt x="1253599" y="1193800"/>
                  </a:moveTo>
                  <a:lnTo>
                    <a:pt x="1231330" y="1193800"/>
                  </a:lnTo>
                  <a:lnTo>
                    <a:pt x="1241552" y="1206500"/>
                  </a:lnTo>
                  <a:lnTo>
                    <a:pt x="1253599" y="1193800"/>
                  </a:lnTo>
                  <a:close/>
                </a:path>
                <a:path w="1738629" h="1358900">
                  <a:moveTo>
                    <a:pt x="1325753" y="1181100"/>
                  </a:moveTo>
                  <a:lnTo>
                    <a:pt x="1308481" y="1181100"/>
                  </a:lnTo>
                  <a:lnTo>
                    <a:pt x="1317271" y="1193800"/>
                  </a:lnTo>
                  <a:lnTo>
                    <a:pt x="1325753" y="1181100"/>
                  </a:lnTo>
                  <a:close/>
                </a:path>
                <a:path w="1738629" h="1358900">
                  <a:moveTo>
                    <a:pt x="1579578" y="1155700"/>
                  </a:moveTo>
                  <a:lnTo>
                    <a:pt x="1502156" y="1155700"/>
                  </a:lnTo>
                  <a:lnTo>
                    <a:pt x="1516231" y="1168400"/>
                  </a:lnTo>
                  <a:lnTo>
                    <a:pt x="1572006" y="1168400"/>
                  </a:lnTo>
                  <a:lnTo>
                    <a:pt x="1579578" y="1155700"/>
                  </a:lnTo>
                  <a:close/>
                </a:path>
                <a:path w="1738629" h="1358900">
                  <a:moveTo>
                    <a:pt x="1649638" y="1130300"/>
                  </a:moveTo>
                  <a:lnTo>
                    <a:pt x="1595294" y="1130300"/>
                  </a:lnTo>
                  <a:lnTo>
                    <a:pt x="1607438" y="1155700"/>
                  </a:lnTo>
                  <a:lnTo>
                    <a:pt x="1617368" y="1168400"/>
                  </a:lnTo>
                  <a:lnTo>
                    <a:pt x="1625822" y="1168400"/>
                  </a:lnTo>
                  <a:lnTo>
                    <a:pt x="1633942" y="1155700"/>
                  </a:lnTo>
                  <a:lnTo>
                    <a:pt x="1642871" y="1155700"/>
                  </a:lnTo>
                  <a:lnTo>
                    <a:pt x="1649638" y="1130300"/>
                  </a:lnTo>
                  <a:close/>
                </a:path>
                <a:path w="1738629" h="1358900">
                  <a:moveTo>
                    <a:pt x="1734491" y="1130300"/>
                  </a:moveTo>
                  <a:lnTo>
                    <a:pt x="1704324" y="1130300"/>
                  </a:lnTo>
                  <a:lnTo>
                    <a:pt x="1714245" y="1143000"/>
                  </a:lnTo>
                  <a:lnTo>
                    <a:pt x="1722977" y="1155700"/>
                  </a:lnTo>
                  <a:lnTo>
                    <a:pt x="1728374" y="1155700"/>
                  </a:lnTo>
                  <a:lnTo>
                    <a:pt x="1732676" y="1143000"/>
                  </a:lnTo>
                  <a:lnTo>
                    <a:pt x="1734491" y="1130300"/>
                  </a:lnTo>
                  <a:close/>
                </a:path>
                <a:path w="1738629" h="1358900">
                  <a:moveTo>
                    <a:pt x="1704324" y="1130300"/>
                  </a:moveTo>
                  <a:lnTo>
                    <a:pt x="1658524" y="1130300"/>
                  </a:lnTo>
                  <a:lnTo>
                    <a:pt x="1668410" y="1143000"/>
                  </a:lnTo>
                  <a:lnTo>
                    <a:pt x="1695354" y="1143000"/>
                  </a:lnTo>
                  <a:lnTo>
                    <a:pt x="1704324" y="1130300"/>
                  </a:lnTo>
                  <a:close/>
                </a:path>
                <a:path w="1738629" h="1358900">
                  <a:moveTo>
                    <a:pt x="74374" y="228600"/>
                  </a:moveTo>
                  <a:lnTo>
                    <a:pt x="5968" y="228600"/>
                  </a:lnTo>
                  <a:lnTo>
                    <a:pt x="3964" y="241300"/>
                  </a:lnTo>
                  <a:lnTo>
                    <a:pt x="81375" y="241300"/>
                  </a:lnTo>
                  <a:lnTo>
                    <a:pt x="74374" y="228600"/>
                  </a:lnTo>
                  <a:close/>
                </a:path>
                <a:path w="1738629" h="1358900">
                  <a:moveTo>
                    <a:pt x="17242" y="215900"/>
                  </a:moveTo>
                  <a:lnTo>
                    <a:pt x="15319" y="215900"/>
                  </a:lnTo>
                  <a:lnTo>
                    <a:pt x="14468" y="228600"/>
                  </a:lnTo>
                  <a:lnTo>
                    <a:pt x="22987" y="228600"/>
                  </a:lnTo>
                  <a:lnTo>
                    <a:pt x="17242" y="215900"/>
                  </a:lnTo>
                  <a:close/>
                </a:path>
                <a:path w="1738629" h="1358900">
                  <a:moveTo>
                    <a:pt x="56641" y="215900"/>
                  </a:moveTo>
                  <a:lnTo>
                    <a:pt x="52324" y="228600"/>
                  </a:lnTo>
                  <a:lnTo>
                    <a:pt x="62737" y="228600"/>
                  </a:lnTo>
                  <a:lnTo>
                    <a:pt x="56641" y="215900"/>
                  </a:lnTo>
                  <a:close/>
                </a:path>
                <a:path w="1738629" h="1358900">
                  <a:moveTo>
                    <a:pt x="130809" y="203200"/>
                  </a:moveTo>
                  <a:lnTo>
                    <a:pt x="114395" y="203200"/>
                  </a:lnTo>
                  <a:lnTo>
                    <a:pt x="107906" y="215900"/>
                  </a:lnTo>
                  <a:lnTo>
                    <a:pt x="93852" y="215900"/>
                  </a:lnTo>
                  <a:lnTo>
                    <a:pt x="93090" y="228600"/>
                  </a:lnTo>
                  <a:lnTo>
                    <a:pt x="140745" y="228600"/>
                  </a:lnTo>
                  <a:lnTo>
                    <a:pt x="130937" y="215900"/>
                  </a:lnTo>
                  <a:lnTo>
                    <a:pt x="130809" y="203200"/>
                  </a:lnTo>
                  <a:close/>
                </a:path>
                <a:path w="1738629" h="1358900">
                  <a:moveTo>
                    <a:pt x="386107" y="177800"/>
                  </a:moveTo>
                  <a:lnTo>
                    <a:pt x="278334" y="177800"/>
                  </a:lnTo>
                  <a:lnTo>
                    <a:pt x="269113" y="203200"/>
                  </a:lnTo>
                  <a:lnTo>
                    <a:pt x="267462" y="203200"/>
                  </a:lnTo>
                  <a:lnTo>
                    <a:pt x="260254" y="215900"/>
                  </a:lnTo>
                  <a:lnTo>
                    <a:pt x="1628925" y="215900"/>
                  </a:lnTo>
                  <a:lnTo>
                    <a:pt x="1625756" y="190500"/>
                  </a:lnTo>
                  <a:lnTo>
                    <a:pt x="392810" y="190500"/>
                  </a:lnTo>
                  <a:lnTo>
                    <a:pt x="386107" y="177800"/>
                  </a:lnTo>
                  <a:close/>
                </a:path>
                <a:path w="1738629" h="1358900">
                  <a:moveTo>
                    <a:pt x="1434592" y="25400"/>
                  </a:moveTo>
                  <a:lnTo>
                    <a:pt x="1426690" y="25400"/>
                  </a:lnTo>
                  <a:lnTo>
                    <a:pt x="1420145" y="38100"/>
                  </a:lnTo>
                  <a:lnTo>
                    <a:pt x="1413839" y="50800"/>
                  </a:lnTo>
                  <a:lnTo>
                    <a:pt x="1353181" y="50800"/>
                  </a:lnTo>
                  <a:lnTo>
                    <a:pt x="1341501" y="63500"/>
                  </a:lnTo>
                  <a:lnTo>
                    <a:pt x="1333416" y="76200"/>
                  </a:lnTo>
                  <a:lnTo>
                    <a:pt x="1300733" y="76200"/>
                  </a:lnTo>
                  <a:lnTo>
                    <a:pt x="1287404" y="88900"/>
                  </a:lnTo>
                  <a:lnTo>
                    <a:pt x="1218691" y="88900"/>
                  </a:lnTo>
                  <a:lnTo>
                    <a:pt x="1204342" y="101600"/>
                  </a:lnTo>
                  <a:lnTo>
                    <a:pt x="1137412" y="101600"/>
                  </a:lnTo>
                  <a:lnTo>
                    <a:pt x="1130018" y="114300"/>
                  </a:lnTo>
                  <a:lnTo>
                    <a:pt x="1066164" y="114300"/>
                  </a:lnTo>
                  <a:lnTo>
                    <a:pt x="1063878" y="127000"/>
                  </a:lnTo>
                  <a:lnTo>
                    <a:pt x="814069" y="127000"/>
                  </a:lnTo>
                  <a:lnTo>
                    <a:pt x="809285" y="139700"/>
                  </a:lnTo>
                  <a:lnTo>
                    <a:pt x="739707" y="139700"/>
                  </a:lnTo>
                  <a:lnTo>
                    <a:pt x="717041" y="152400"/>
                  </a:lnTo>
                  <a:lnTo>
                    <a:pt x="637587" y="152400"/>
                  </a:lnTo>
                  <a:lnTo>
                    <a:pt x="626254" y="165100"/>
                  </a:lnTo>
                  <a:lnTo>
                    <a:pt x="569872" y="165100"/>
                  </a:lnTo>
                  <a:lnTo>
                    <a:pt x="550449" y="177800"/>
                  </a:lnTo>
                  <a:lnTo>
                    <a:pt x="419266" y="177800"/>
                  </a:lnTo>
                  <a:lnTo>
                    <a:pt x="405638" y="190500"/>
                  </a:lnTo>
                  <a:lnTo>
                    <a:pt x="1625756" y="190500"/>
                  </a:lnTo>
                  <a:lnTo>
                    <a:pt x="1606737" y="38100"/>
                  </a:lnTo>
                  <a:lnTo>
                    <a:pt x="1439050" y="38100"/>
                  </a:lnTo>
                  <a:lnTo>
                    <a:pt x="1434592" y="25400"/>
                  </a:lnTo>
                  <a:close/>
                </a:path>
                <a:path w="1738629" h="1358900">
                  <a:moveTo>
                    <a:pt x="504825" y="165100"/>
                  </a:moveTo>
                  <a:lnTo>
                    <a:pt x="496443" y="177800"/>
                  </a:lnTo>
                  <a:lnTo>
                    <a:pt x="513080" y="177800"/>
                  </a:lnTo>
                  <a:lnTo>
                    <a:pt x="504825" y="165100"/>
                  </a:lnTo>
                  <a:close/>
                </a:path>
                <a:path w="1738629" h="1358900">
                  <a:moveTo>
                    <a:pt x="614552" y="152400"/>
                  </a:moveTo>
                  <a:lnTo>
                    <a:pt x="593032" y="152400"/>
                  </a:lnTo>
                  <a:lnTo>
                    <a:pt x="586105" y="165100"/>
                  </a:lnTo>
                  <a:lnTo>
                    <a:pt x="626254" y="165100"/>
                  </a:lnTo>
                  <a:lnTo>
                    <a:pt x="614552" y="152400"/>
                  </a:lnTo>
                  <a:close/>
                </a:path>
                <a:path w="1738629" h="1358900">
                  <a:moveTo>
                    <a:pt x="672591" y="139700"/>
                  </a:moveTo>
                  <a:lnTo>
                    <a:pt x="663701" y="139700"/>
                  </a:lnTo>
                  <a:lnTo>
                    <a:pt x="659383" y="152400"/>
                  </a:lnTo>
                  <a:lnTo>
                    <a:pt x="693328" y="152400"/>
                  </a:lnTo>
                  <a:lnTo>
                    <a:pt x="672591" y="139700"/>
                  </a:lnTo>
                  <a:close/>
                </a:path>
                <a:path w="1738629" h="1358900">
                  <a:moveTo>
                    <a:pt x="761619" y="127000"/>
                  </a:moveTo>
                  <a:lnTo>
                    <a:pt x="757301" y="139700"/>
                  </a:lnTo>
                  <a:lnTo>
                    <a:pt x="767714" y="139700"/>
                  </a:lnTo>
                  <a:lnTo>
                    <a:pt x="761619" y="127000"/>
                  </a:lnTo>
                  <a:close/>
                </a:path>
                <a:path w="1738629" h="1358900">
                  <a:moveTo>
                    <a:pt x="803513" y="127000"/>
                  </a:moveTo>
                  <a:lnTo>
                    <a:pt x="792480" y="127000"/>
                  </a:lnTo>
                  <a:lnTo>
                    <a:pt x="790320" y="139700"/>
                  </a:lnTo>
                  <a:lnTo>
                    <a:pt x="809285" y="139700"/>
                  </a:lnTo>
                  <a:lnTo>
                    <a:pt x="803513" y="127000"/>
                  </a:lnTo>
                  <a:close/>
                </a:path>
                <a:path w="1738629" h="1358900">
                  <a:moveTo>
                    <a:pt x="891109" y="88900"/>
                  </a:moveTo>
                  <a:lnTo>
                    <a:pt x="840226" y="114300"/>
                  </a:lnTo>
                  <a:lnTo>
                    <a:pt x="820546" y="127000"/>
                  </a:lnTo>
                  <a:lnTo>
                    <a:pt x="932481" y="127000"/>
                  </a:lnTo>
                  <a:lnTo>
                    <a:pt x="925502" y="114300"/>
                  </a:lnTo>
                  <a:lnTo>
                    <a:pt x="913510" y="114300"/>
                  </a:lnTo>
                  <a:lnTo>
                    <a:pt x="911859" y="101600"/>
                  </a:lnTo>
                  <a:lnTo>
                    <a:pt x="891109" y="88900"/>
                  </a:lnTo>
                  <a:close/>
                </a:path>
                <a:path w="1738629" h="1358900">
                  <a:moveTo>
                    <a:pt x="1036183" y="114300"/>
                  </a:moveTo>
                  <a:lnTo>
                    <a:pt x="943737" y="114300"/>
                  </a:lnTo>
                  <a:lnTo>
                    <a:pt x="938770" y="127000"/>
                  </a:lnTo>
                  <a:lnTo>
                    <a:pt x="1044813" y="127000"/>
                  </a:lnTo>
                  <a:lnTo>
                    <a:pt x="1036183" y="114300"/>
                  </a:lnTo>
                  <a:close/>
                </a:path>
                <a:path w="1738629" h="1358900">
                  <a:moveTo>
                    <a:pt x="1025270" y="101600"/>
                  </a:moveTo>
                  <a:lnTo>
                    <a:pt x="948816" y="101600"/>
                  </a:lnTo>
                  <a:lnTo>
                    <a:pt x="945133" y="114300"/>
                  </a:lnTo>
                  <a:lnTo>
                    <a:pt x="1026921" y="114300"/>
                  </a:lnTo>
                  <a:lnTo>
                    <a:pt x="1025270" y="101600"/>
                  </a:lnTo>
                  <a:close/>
                </a:path>
                <a:path w="1738629" h="1358900">
                  <a:moveTo>
                    <a:pt x="1082357" y="88900"/>
                  </a:moveTo>
                  <a:lnTo>
                    <a:pt x="1074102" y="101600"/>
                  </a:lnTo>
                  <a:lnTo>
                    <a:pt x="1067181" y="114300"/>
                  </a:lnTo>
                  <a:lnTo>
                    <a:pt x="1114230" y="114300"/>
                  </a:lnTo>
                  <a:lnTo>
                    <a:pt x="1105408" y="101600"/>
                  </a:lnTo>
                  <a:lnTo>
                    <a:pt x="1091469" y="101600"/>
                  </a:lnTo>
                  <a:lnTo>
                    <a:pt x="1082357" y="88900"/>
                  </a:lnTo>
                  <a:close/>
                </a:path>
                <a:path w="1738629" h="1358900">
                  <a:moveTo>
                    <a:pt x="1311532" y="63500"/>
                  </a:moveTo>
                  <a:lnTo>
                    <a:pt x="1301877" y="76200"/>
                  </a:lnTo>
                  <a:lnTo>
                    <a:pt x="1322736" y="76200"/>
                  </a:lnTo>
                  <a:lnTo>
                    <a:pt x="1311532" y="63500"/>
                  </a:lnTo>
                  <a:close/>
                </a:path>
                <a:path w="1738629" h="1358900">
                  <a:moveTo>
                    <a:pt x="1507870" y="25400"/>
                  </a:moveTo>
                  <a:lnTo>
                    <a:pt x="1478787" y="25400"/>
                  </a:lnTo>
                  <a:lnTo>
                    <a:pt x="1445539" y="38100"/>
                  </a:lnTo>
                  <a:lnTo>
                    <a:pt x="1516633" y="38100"/>
                  </a:lnTo>
                  <a:lnTo>
                    <a:pt x="1507870" y="25400"/>
                  </a:lnTo>
                  <a:close/>
                </a:path>
                <a:path w="1738629" h="1358900">
                  <a:moveTo>
                    <a:pt x="1604771" y="12700"/>
                  </a:moveTo>
                  <a:lnTo>
                    <a:pt x="1568942" y="12700"/>
                  </a:lnTo>
                  <a:lnTo>
                    <a:pt x="1569015" y="25400"/>
                  </a:lnTo>
                  <a:lnTo>
                    <a:pt x="1534288" y="25400"/>
                  </a:lnTo>
                  <a:lnTo>
                    <a:pt x="1525016" y="38100"/>
                  </a:lnTo>
                  <a:lnTo>
                    <a:pt x="1606737" y="38100"/>
                  </a:lnTo>
                  <a:lnTo>
                    <a:pt x="1605153" y="25400"/>
                  </a:lnTo>
                  <a:lnTo>
                    <a:pt x="1604771" y="12700"/>
                  </a:lnTo>
                  <a:close/>
                </a:path>
                <a:path w="1738629" h="1358900">
                  <a:moveTo>
                    <a:pt x="1507797" y="12700"/>
                  </a:moveTo>
                  <a:lnTo>
                    <a:pt x="1494760" y="12700"/>
                  </a:lnTo>
                  <a:lnTo>
                    <a:pt x="1481455" y="25400"/>
                  </a:lnTo>
                  <a:lnTo>
                    <a:pt x="1508886" y="25400"/>
                  </a:lnTo>
                  <a:lnTo>
                    <a:pt x="1507797" y="12700"/>
                  </a:lnTo>
                  <a:close/>
                </a:path>
                <a:path w="1738629" h="1358900">
                  <a:moveTo>
                    <a:pt x="1542415" y="12700"/>
                  </a:moveTo>
                  <a:lnTo>
                    <a:pt x="1541214" y="12700"/>
                  </a:lnTo>
                  <a:lnTo>
                    <a:pt x="1539097" y="25400"/>
                  </a:lnTo>
                  <a:lnTo>
                    <a:pt x="1545389" y="25400"/>
                  </a:lnTo>
                  <a:lnTo>
                    <a:pt x="1542415" y="12700"/>
                  </a:lnTo>
                  <a:close/>
                </a:path>
                <a:path w="1738629" h="1358900">
                  <a:moveTo>
                    <a:pt x="1556148" y="12700"/>
                  </a:moveTo>
                  <a:lnTo>
                    <a:pt x="1549828" y="25400"/>
                  </a:lnTo>
                  <a:lnTo>
                    <a:pt x="1564767" y="25400"/>
                  </a:lnTo>
                  <a:lnTo>
                    <a:pt x="1556148" y="12700"/>
                  </a:lnTo>
                  <a:close/>
                </a:path>
                <a:path w="1738629" h="1358900">
                  <a:moveTo>
                    <a:pt x="1587499" y="0"/>
                  </a:moveTo>
                  <a:lnTo>
                    <a:pt x="1573783" y="0"/>
                  </a:lnTo>
                  <a:lnTo>
                    <a:pt x="1569035" y="12700"/>
                  </a:lnTo>
                  <a:lnTo>
                    <a:pt x="1595120" y="12700"/>
                  </a:lnTo>
                  <a:lnTo>
                    <a:pt x="1587499" y="0"/>
                  </a:lnTo>
                  <a:close/>
                </a:path>
              </a:pathLst>
            </a:custGeom>
            <a:solidFill>
              <a:srgbClr val="E8F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07666" y="3424808"/>
              <a:ext cx="1738630" cy="1361440"/>
            </a:xfrm>
            <a:custGeom>
              <a:avLst/>
              <a:gdLst/>
              <a:ahLst/>
              <a:cxnLst/>
              <a:rect l="l" t="t" r="r" b="b"/>
              <a:pathLst>
                <a:path w="1738629" h="1361439">
                  <a:moveTo>
                    <a:pt x="1580515" y="253"/>
                  </a:moveTo>
                  <a:lnTo>
                    <a:pt x="1587499" y="1015"/>
                  </a:lnTo>
                  <a:lnTo>
                    <a:pt x="1595120" y="5587"/>
                  </a:lnTo>
                  <a:lnTo>
                    <a:pt x="1599437" y="8254"/>
                  </a:lnTo>
                  <a:lnTo>
                    <a:pt x="1602994" y="10287"/>
                  </a:lnTo>
                  <a:lnTo>
                    <a:pt x="1604771" y="13080"/>
                  </a:lnTo>
                  <a:lnTo>
                    <a:pt x="1605153" y="16763"/>
                  </a:lnTo>
                  <a:lnTo>
                    <a:pt x="1614915" y="96308"/>
                  </a:lnTo>
                  <a:lnTo>
                    <a:pt x="1623964" y="170050"/>
                  </a:lnTo>
                  <a:lnTo>
                    <a:pt x="1632327" y="238212"/>
                  </a:lnTo>
                  <a:lnTo>
                    <a:pt x="1640030" y="301013"/>
                  </a:lnTo>
                  <a:lnTo>
                    <a:pt x="1647103" y="358674"/>
                  </a:lnTo>
                  <a:lnTo>
                    <a:pt x="1653571" y="411416"/>
                  </a:lnTo>
                  <a:lnTo>
                    <a:pt x="1659463" y="459459"/>
                  </a:lnTo>
                  <a:lnTo>
                    <a:pt x="1664805" y="503023"/>
                  </a:lnTo>
                  <a:lnTo>
                    <a:pt x="1669625" y="542329"/>
                  </a:lnTo>
                  <a:lnTo>
                    <a:pt x="1673950" y="577598"/>
                  </a:lnTo>
                  <a:lnTo>
                    <a:pt x="1677808" y="609049"/>
                  </a:lnTo>
                  <a:lnTo>
                    <a:pt x="1681225" y="636904"/>
                  </a:lnTo>
                  <a:lnTo>
                    <a:pt x="1682242" y="645667"/>
                  </a:lnTo>
                  <a:lnTo>
                    <a:pt x="1686052" y="676782"/>
                  </a:lnTo>
                  <a:lnTo>
                    <a:pt x="1689861" y="707897"/>
                  </a:lnTo>
                  <a:lnTo>
                    <a:pt x="1692147" y="725932"/>
                  </a:lnTo>
                  <a:lnTo>
                    <a:pt x="1692783" y="731392"/>
                  </a:lnTo>
                  <a:lnTo>
                    <a:pt x="1694815" y="748157"/>
                  </a:lnTo>
                  <a:lnTo>
                    <a:pt x="1696211" y="759332"/>
                  </a:lnTo>
                  <a:lnTo>
                    <a:pt x="1696973" y="766190"/>
                  </a:lnTo>
                  <a:lnTo>
                    <a:pt x="1697482" y="769619"/>
                  </a:lnTo>
                  <a:lnTo>
                    <a:pt x="1697608" y="771143"/>
                  </a:lnTo>
                  <a:lnTo>
                    <a:pt x="1700657" y="796163"/>
                  </a:lnTo>
                  <a:lnTo>
                    <a:pt x="1722316" y="972742"/>
                  </a:lnTo>
                  <a:lnTo>
                    <a:pt x="1733438" y="1063418"/>
                  </a:lnTo>
                  <a:lnTo>
                    <a:pt x="1737536" y="1096825"/>
                  </a:lnTo>
                  <a:lnTo>
                    <a:pt x="1738121" y="1101597"/>
                  </a:lnTo>
                  <a:lnTo>
                    <a:pt x="1732676" y="1134294"/>
                  </a:lnTo>
                  <a:lnTo>
                    <a:pt x="1728374" y="1148857"/>
                  </a:lnTo>
                  <a:lnTo>
                    <a:pt x="1722977" y="1148586"/>
                  </a:lnTo>
                  <a:lnTo>
                    <a:pt x="1714245" y="1136777"/>
                  </a:lnTo>
                  <a:lnTo>
                    <a:pt x="1704324" y="1132445"/>
                  </a:lnTo>
                  <a:lnTo>
                    <a:pt x="1695354" y="1134506"/>
                  </a:lnTo>
                  <a:lnTo>
                    <a:pt x="1686813" y="1139259"/>
                  </a:lnTo>
                  <a:lnTo>
                    <a:pt x="1678178" y="1142999"/>
                  </a:lnTo>
                  <a:lnTo>
                    <a:pt x="1668410" y="1136989"/>
                  </a:lnTo>
                  <a:lnTo>
                    <a:pt x="1658524" y="1130061"/>
                  </a:lnTo>
                  <a:lnTo>
                    <a:pt x="1649638" y="1131444"/>
                  </a:lnTo>
                  <a:lnTo>
                    <a:pt x="1642871" y="1150365"/>
                  </a:lnTo>
                  <a:lnTo>
                    <a:pt x="1633942" y="1150909"/>
                  </a:lnTo>
                  <a:lnTo>
                    <a:pt x="1625822" y="1158430"/>
                  </a:lnTo>
                  <a:lnTo>
                    <a:pt x="1617368" y="1163474"/>
                  </a:lnTo>
                  <a:lnTo>
                    <a:pt x="1607438" y="1156589"/>
                  </a:lnTo>
                  <a:lnTo>
                    <a:pt x="1595294" y="1130859"/>
                  </a:lnTo>
                  <a:lnTo>
                    <a:pt x="1586674" y="1134205"/>
                  </a:lnTo>
                  <a:lnTo>
                    <a:pt x="1579578" y="1150266"/>
                  </a:lnTo>
                  <a:lnTo>
                    <a:pt x="1572006" y="1162684"/>
                  </a:lnTo>
                  <a:lnTo>
                    <a:pt x="1557430" y="1160724"/>
                  </a:lnTo>
                  <a:lnTo>
                    <a:pt x="1536747" y="1160335"/>
                  </a:lnTo>
                  <a:lnTo>
                    <a:pt x="1516231" y="1159470"/>
                  </a:lnTo>
                  <a:lnTo>
                    <a:pt x="1502156" y="1156080"/>
                  </a:lnTo>
                  <a:lnTo>
                    <a:pt x="1493182" y="1151381"/>
                  </a:lnTo>
                  <a:lnTo>
                    <a:pt x="1484661" y="1149064"/>
                  </a:lnTo>
                  <a:lnTo>
                    <a:pt x="1476759" y="1150794"/>
                  </a:lnTo>
                  <a:lnTo>
                    <a:pt x="1469644" y="1158239"/>
                  </a:lnTo>
                  <a:lnTo>
                    <a:pt x="1446198" y="1180244"/>
                  </a:lnTo>
                  <a:lnTo>
                    <a:pt x="1407906" y="1180163"/>
                  </a:lnTo>
                  <a:lnTo>
                    <a:pt x="1368542" y="1172581"/>
                  </a:lnTo>
                  <a:lnTo>
                    <a:pt x="1341882" y="1172083"/>
                  </a:lnTo>
                  <a:lnTo>
                    <a:pt x="1333948" y="1177617"/>
                  </a:lnTo>
                  <a:lnTo>
                    <a:pt x="1325753" y="1182258"/>
                  </a:lnTo>
                  <a:lnTo>
                    <a:pt x="1317271" y="1184638"/>
                  </a:lnTo>
                  <a:lnTo>
                    <a:pt x="1308481" y="1183385"/>
                  </a:lnTo>
                  <a:lnTo>
                    <a:pt x="1295219" y="1189140"/>
                  </a:lnTo>
                  <a:lnTo>
                    <a:pt x="1274206" y="1185132"/>
                  </a:lnTo>
                  <a:lnTo>
                    <a:pt x="1253599" y="1184600"/>
                  </a:lnTo>
                  <a:lnTo>
                    <a:pt x="1241552" y="1200784"/>
                  </a:lnTo>
                  <a:lnTo>
                    <a:pt x="1231330" y="1190267"/>
                  </a:lnTo>
                  <a:lnTo>
                    <a:pt x="1222359" y="1188370"/>
                  </a:lnTo>
                  <a:lnTo>
                    <a:pt x="1214316" y="1192998"/>
                  </a:lnTo>
                  <a:lnTo>
                    <a:pt x="1206881" y="1202054"/>
                  </a:lnTo>
                  <a:lnTo>
                    <a:pt x="1193038" y="1202686"/>
                  </a:lnTo>
                  <a:lnTo>
                    <a:pt x="1172622" y="1202340"/>
                  </a:lnTo>
                  <a:lnTo>
                    <a:pt x="1152445" y="1204805"/>
                  </a:lnTo>
                  <a:lnTo>
                    <a:pt x="1139316" y="1213865"/>
                  </a:lnTo>
                  <a:lnTo>
                    <a:pt x="1121336" y="1206523"/>
                  </a:lnTo>
                  <a:lnTo>
                    <a:pt x="1104249" y="1206563"/>
                  </a:lnTo>
                  <a:lnTo>
                    <a:pt x="1087899" y="1212794"/>
                  </a:lnTo>
                  <a:lnTo>
                    <a:pt x="1072133" y="1224026"/>
                  </a:lnTo>
                  <a:lnTo>
                    <a:pt x="1053788" y="1216921"/>
                  </a:lnTo>
                  <a:lnTo>
                    <a:pt x="1036716" y="1219295"/>
                  </a:lnTo>
                  <a:lnTo>
                    <a:pt x="1020145" y="1225811"/>
                  </a:lnTo>
                  <a:lnTo>
                    <a:pt x="1003300" y="1231138"/>
                  </a:lnTo>
                  <a:lnTo>
                    <a:pt x="997150" y="1244058"/>
                  </a:lnTo>
                  <a:lnTo>
                    <a:pt x="986393" y="1245631"/>
                  </a:lnTo>
                  <a:lnTo>
                    <a:pt x="973421" y="1240371"/>
                  </a:lnTo>
                  <a:lnTo>
                    <a:pt x="960627" y="1232789"/>
                  </a:lnTo>
                  <a:lnTo>
                    <a:pt x="954913" y="1229867"/>
                  </a:lnTo>
                  <a:lnTo>
                    <a:pt x="947546" y="1230121"/>
                  </a:lnTo>
                  <a:lnTo>
                    <a:pt x="942720" y="1234313"/>
                  </a:lnTo>
                  <a:lnTo>
                    <a:pt x="931306" y="1239643"/>
                  </a:lnTo>
                  <a:lnTo>
                    <a:pt x="916082" y="1241805"/>
                  </a:lnTo>
                  <a:lnTo>
                    <a:pt x="899572" y="1242635"/>
                  </a:lnTo>
                  <a:lnTo>
                    <a:pt x="884301" y="1243964"/>
                  </a:lnTo>
                  <a:lnTo>
                    <a:pt x="878966" y="1244599"/>
                  </a:lnTo>
                  <a:lnTo>
                    <a:pt x="872997" y="1244727"/>
                  </a:lnTo>
                  <a:lnTo>
                    <a:pt x="867409" y="1243583"/>
                  </a:lnTo>
                  <a:lnTo>
                    <a:pt x="856751" y="1249771"/>
                  </a:lnTo>
                  <a:lnTo>
                    <a:pt x="847010" y="1262602"/>
                  </a:lnTo>
                  <a:lnTo>
                    <a:pt x="836388" y="1268337"/>
                  </a:lnTo>
                  <a:lnTo>
                    <a:pt x="823087" y="1253235"/>
                  </a:lnTo>
                  <a:lnTo>
                    <a:pt x="805860" y="1257752"/>
                  </a:lnTo>
                  <a:lnTo>
                    <a:pt x="775096" y="1261173"/>
                  </a:lnTo>
                  <a:lnTo>
                    <a:pt x="741023" y="1262022"/>
                  </a:lnTo>
                  <a:lnTo>
                    <a:pt x="713866" y="1258823"/>
                  </a:lnTo>
                  <a:lnTo>
                    <a:pt x="702095" y="1245016"/>
                  </a:lnTo>
                  <a:lnTo>
                    <a:pt x="691419" y="1239519"/>
                  </a:lnTo>
                  <a:lnTo>
                    <a:pt x="681648" y="1240214"/>
                  </a:lnTo>
                  <a:lnTo>
                    <a:pt x="672591" y="1244980"/>
                  </a:lnTo>
                  <a:lnTo>
                    <a:pt x="665011" y="1265191"/>
                  </a:lnTo>
                  <a:lnTo>
                    <a:pt x="655574" y="1270269"/>
                  </a:lnTo>
                  <a:lnTo>
                    <a:pt x="645088" y="1266894"/>
                  </a:lnTo>
                  <a:lnTo>
                    <a:pt x="634364" y="1261745"/>
                  </a:lnTo>
                  <a:lnTo>
                    <a:pt x="617910" y="1256410"/>
                  </a:lnTo>
                  <a:lnTo>
                    <a:pt x="595121" y="1261744"/>
                  </a:lnTo>
                  <a:lnTo>
                    <a:pt x="572428" y="1268888"/>
                  </a:lnTo>
                  <a:lnTo>
                    <a:pt x="556259" y="1268983"/>
                  </a:lnTo>
                  <a:lnTo>
                    <a:pt x="545121" y="1260407"/>
                  </a:lnTo>
                  <a:lnTo>
                    <a:pt x="534876" y="1258855"/>
                  </a:lnTo>
                  <a:lnTo>
                    <a:pt x="525416" y="1263733"/>
                  </a:lnTo>
                  <a:lnTo>
                    <a:pt x="516635" y="1274445"/>
                  </a:lnTo>
                  <a:lnTo>
                    <a:pt x="500048" y="1274093"/>
                  </a:lnTo>
                  <a:lnTo>
                    <a:pt x="475948" y="1275921"/>
                  </a:lnTo>
                  <a:lnTo>
                    <a:pt x="452252" y="1281106"/>
                  </a:lnTo>
                  <a:lnTo>
                    <a:pt x="436880" y="1290827"/>
                  </a:lnTo>
                  <a:lnTo>
                    <a:pt x="426966" y="1296019"/>
                  </a:lnTo>
                  <a:lnTo>
                    <a:pt x="415575" y="1288541"/>
                  </a:lnTo>
                  <a:lnTo>
                    <a:pt x="404804" y="1284970"/>
                  </a:lnTo>
                  <a:lnTo>
                    <a:pt x="396747" y="1301877"/>
                  </a:lnTo>
                  <a:lnTo>
                    <a:pt x="385014" y="1315094"/>
                  </a:lnTo>
                  <a:lnTo>
                    <a:pt x="365553" y="1316751"/>
                  </a:lnTo>
                  <a:lnTo>
                    <a:pt x="345402" y="1313574"/>
                  </a:lnTo>
                  <a:lnTo>
                    <a:pt x="331596" y="1312290"/>
                  </a:lnTo>
                  <a:lnTo>
                    <a:pt x="324409" y="1316579"/>
                  </a:lnTo>
                  <a:lnTo>
                    <a:pt x="318103" y="1325546"/>
                  </a:lnTo>
                  <a:lnTo>
                    <a:pt x="311558" y="1333632"/>
                  </a:lnTo>
                  <a:lnTo>
                    <a:pt x="303656" y="1335277"/>
                  </a:lnTo>
                  <a:lnTo>
                    <a:pt x="299249" y="1327685"/>
                  </a:lnTo>
                  <a:lnTo>
                    <a:pt x="300783" y="1320450"/>
                  </a:lnTo>
                  <a:lnTo>
                    <a:pt x="292387" y="1322312"/>
                  </a:lnTo>
                  <a:lnTo>
                    <a:pt x="258190" y="1342008"/>
                  </a:lnTo>
                  <a:lnTo>
                    <a:pt x="235749" y="1347733"/>
                  </a:lnTo>
                  <a:lnTo>
                    <a:pt x="216392" y="1350279"/>
                  </a:lnTo>
                  <a:lnTo>
                    <a:pt x="202344" y="1349992"/>
                  </a:lnTo>
                  <a:lnTo>
                    <a:pt x="195833" y="1347215"/>
                  </a:lnTo>
                  <a:lnTo>
                    <a:pt x="192912" y="1343735"/>
                  </a:lnTo>
                  <a:lnTo>
                    <a:pt x="188468" y="1344326"/>
                  </a:lnTo>
                  <a:lnTo>
                    <a:pt x="182118" y="1345822"/>
                  </a:lnTo>
                  <a:lnTo>
                    <a:pt x="173481" y="1345057"/>
                  </a:lnTo>
                  <a:lnTo>
                    <a:pt x="167124" y="1345650"/>
                  </a:lnTo>
                  <a:lnTo>
                    <a:pt x="162433" y="1350184"/>
                  </a:lnTo>
                  <a:lnTo>
                    <a:pt x="157551" y="1356219"/>
                  </a:lnTo>
                  <a:lnTo>
                    <a:pt x="150621" y="1361313"/>
                  </a:lnTo>
                  <a:lnTo>
                    <a:pt x="142521" y="1361154"/>
                  </a:lnTo>
                  <a:lnTo>
                    <a:pt x="137255" y="1356137"/>
                  </a:lnTo>
                  <a:lnTo>
                    <a:pt x="134512" y="1351168"/>
                  </a:lnTo>
                  <a:lnTo>
                    <a:pt x="133984" y="1351152"/>
                  </a:lnTo>
                  <a:lnTo>
                    <a:pt x="126018" y="1286104"/>
                  </a:lnTo>
                  <a:lnTo>
                    <a:pt x="118753" y="1226852"/>
                  </a:lnTo>
                  <a:lnTo>
                    <a:pt x="112161" y="1173128"/>
                  </a:lnTo>
                  <a:lnTo>
                    <a:pt x="106213" y="1124662"/>
                  </a:lnTo>
                  <a:lnTo>
                    <a:pt x="100881" y="1081185"/>
                  </a:lnTo>
                  <a:lnTo>
                    <a:pt x="96136" y="1042429"/>
                  </a:lnTo>
                  <a:lnTo>
                    <a:pt x="91947" y="1008126"/>
                  </a:lnTo>
                  <a:lnTo>
                    <a:pt x="87121" y="968755"/>
                  </a:lnTo>
                  <a:lnTo>
                    <a:pt x="79136" y="907278"/>
                  </a:lnTo>
                  <a:lnTo>
                    <a:pt x="72796" y="857218"/>
                  </a:lnTo>
                  <a:lnTo>
                    <a:pt x="65293" y="797692"/>
                  </a:lnTo>
                  <a:lnTo>
                    <a:pt x="56964" y="731325"/>
                  </a:lnTo>
                  <a:lnTo>
                    <a:pt x="48142" y="660741"/>
                  </a:lnTo>
                  <a:lnTo>
                    <a:pt x="39163" y="588565"/>
                  </a:lnTo>
                  <a:lnTo>
                    <a:pt x="30361" y="517421"/>
                  </a:lnTo>
                  <a:lnTo>
                    <a:pt x="22070" y="449934"/>
                  </a:lnTo>
                  <a:lnTo>
                    <a:pt x="14625" y="388728"/>
                  </a:lnTo>
                  <a:lnTo>
                    <a:pt x="8361" y="336428"/>
                  </a:lnTo>
                  <a:lnTo>
                    <a:pt x="3612" y="295658"/>
                  </a:lnTo>
                  <a:lnTo>
                    <a:pt x="0" y="259206"/>
                  </a:lnTo>
                  <a:lnTo>
                    <a:pt x="289" y="247961"/>
                  </a:lnTo>
                  <a:lnTo>
                    <a:pt x="1841" y="240014"/>
                  </a:lnTo>
                  <a:lnTo>
                    <a:pt x="3964" y="234614"/>
                  </a:lnTo>
                  <a:lnTo>
                    <a:pt x="5968" y="231012"/>
                  </a:lnTo>
                  <a:lnTo>
                    <a:pt x="6984" y="228472"/>
                  </a:lnTo>
                  <a:lnTo>
                    <a:pt x="9397" y="226948"/>
                  </a:lnTo>
                  <a:lnTo>
                    <a:pt x="11937" y="225424"/>
                  </a:lnTo>
                  <a:lnTo>
                    <a:pt x="14468" y="221313"/>
                  </a:lnTo>
                  <a:lnTo>
                    <a:pt x="15319" y="216630"/>
                  </a:lnTo>
                  <a:lnTo>
                    <a:pt x="17242" y="215709"/>
                  </a:lnTo>
                  <a:lnTo>
                    <a:pt x="22987" y="222884"/>
                  </a:lnTo>
                  <a:lnTo>
                    <a:pt x="23749" y="223392"/>
                  </a:lnTo>
                  <a:lnTo>
                    <a:pt x="24510" y="224535"/>
                  </a:lnTo>
                  <a:lnTo>
                    <a:pt x="25907" y="224916"/>
                  </a:lnTo>
                  <a:lnTo>
                    <a:pt x="32875" y="228090"/>
                  </a:lnTo>
                  <a:lnTo>
                    <a:pt x="39449" y="227536"/>
                  </a:lnTo>
                  <a:lnTo>
                    <a:pt x="45856" y="224720"/>
                  </a:lnTo>
                  <a:lnTo>
                    <a:pt x="52324" y="221106"/>
                  </a:lnTo>
                  <a:lnTo>
                    <a:pt x="56641" y="218185"/>
                  </a:lnTo>
                  <a:lnTo>
                    <a:pt x="62737" y="218566"/>
                  </a:lnTo>
                  <a:lnTo>
                    <a:pt x="67182" y="221741"/>
                  </a:lnTo>
                  <a:lnTo>
                    <a:pt x="74374" y="227478"/>
                  </a:lnTo>
                  <a:lnTo>
                    <a:pt x="81375" y="231346"/>
                  </a:lnTo>
                  <a:lnTo>
                    <a:pt x="87756" y="229903"/>
                  </a:lnTo>
                  <a:lnTo>
                    <a:pt x="93090" y="219709"/>
                  </a:lnTo>
                  <a:lnTo>
                    <a:pt x="93852" y="216026"/>
                  </a:lnTo>
                  <a:lnTo>
                    <a:pt x="96900" y="212597"/>
                  </a:lnTo>
                  <a:lnTo>
                    <a:pt x="101345" y="211454"/>
                  </a:lnTo>
                  <a:lnTo>
                    <a:pt x="107906" y="206708"/>
                  </a:lnTo>
                  <a:lnTo>
                    <a:pt x="114395" y="200247"/>
                  </a:lnTo>
                  <a:lnTo>
                    <a:pt x="121312" y="197167"/>
                  </a:lnTo>
                  <a:lnTo>
                    <a:pt x="129158" y="202564"/>
                  </a:lnTo>
                  <a:lnTo>
                    <a:pt x="129920" y="203707"/>
                  </a:lnTo>
                  <a:lnTo>
                    <a:pt x="130809" y="204723"/>
                  </a:lnTo>
                  <a:lnTo>
                    <a:pt x="130937" y="205993"/>
                  </a:lnTo>
                  <a:lnTo>
                    <a:pt x="140745" y="228008"/>
                  </a:lnTo>
                  <a:lnTo>
                    <a:pt x="148256" y="229996"/>
                  </a:lnTo>
                  <a:lnTo>
                    <a:pt x="154314" y="220174"/>
                  </a:lnTo>
                  <a:lnTo>
                    <a:pt x="159765" y="206755"/>
                  </a:lnTo>
                  <a:lnTo>
                    <a:pt x="161797" y="201548"/>
                  </a:lnTo>
                  <a:lnTo>
                    <a:pt x="167639" y="199008"/>
                  </a:lnTo>
                  <a:lnTo>
                    <a:pt x="173735" y="199516"/>
                  </a:lnTo>
                  <a:lnTo>
                    <a:pt x="189585" y="200312"/>
                  </a:lnTo>
                  <a:lnTo>
                    <a:pt x="207946" y="200548"/>
                  </a:lnTo>
                  <a:lnTo>
                    <a:pt x="224760" y="201570"/>
                  </a:lnTo>
                  <a:lnTo>
                    <a:pt x="235965" y="204723"/>
                  </a:lnTo>
                  <a:lnTo>
                    <a:pt x="244459" y="209113"/>
                  </a:lnTo>
                  <a:lnTo>
                    <a:pt x="252571" y="211550"/>
                  </a:lnTo>
                  <a:lnTo>
                    <a:pt x="260254" y="210510"/>
                  </a:lnTo>
                  <a:lnTo>
                    <a:pt x="267462" y="204469"/>
                  </a:lnTo>
                  <a:lnTo>
                    <a:pt x="267969" y="203199"/>
                  </a:lnTo>
                  <a:lnTo>
                    <a:pt x="268477" y="201929"/>
                  </a:lnTo>
                  <a:lnTo>
                    <a:pt x="269113" y="201167"/>
                  </a:lnTo>
                  <a:lnTo>
                    <a:pt x="278334" y="176593"/>
                  </a:lnTo>
                  <a:lnTo>
                    <a:pt x="288591" y="170021"/>
                  </a:lnTo>
                  <a:lnTo>
                    <a:pt x="306921" y="172735"/>
                  </a:lnTo>
                  <a:lnTo>
                    <a:pt x="340359" y="176021"/>
                  </a:lnTo>
                  <a:lnTo>
                    <a:pt x="340994" y="175894"/>
                  </a:lnTo>
                  <a:lnTo>
                    <a:pt x="360842" y="175906"/>
                  </a:lnTo>
                  <a:lnTo>
                    <a:pt x="375666" y="176942"/>
                  </a:lnTo>
                  <a:lnTo>
                    <a:pt x="386107" y="179073"/>
                  </a:lnTo>
                  <a:lnTo>
                    <a:pt x="392810" y="182371"/>
                  </a:lnTo>
                  <a:lnTo>
                    <a:pt x="395731" y="185038"/>
                  </a:lnTo>
                  <a:lnTo>
                    <a:pt x="401193" y="185673"/>
                  </a:lnTo>
                  <a:lnTo>
                    <a:pt x="449143" y="172787"/>
                  </a:lnTo>
                  <a:lnTo>
                    <a:pt x="460628" y="172212"/>
                  </a:lnTo>
                  <a:lnTo>
                    <a:pt x="462660" y="172592"/>
                  </a:lnTo>
                  <a:lnTo>
                    <a:pt x="464565" y="171830"/>
                  </a:lnTo>
                  <a:lnTo>
                    <a:pt x="465835" y="171576"/>
                  </a:lnTo>
                  <a:lnTo>
                    <a:pt x="472287" y="171948"/>
                  </a:lnTo>
                  <a:lnTo>
                    <a:pt x="478964" y="175498"/>
                  </a:lnTo>
                  <a:lnTo>
                    <a:pt x="485427" y="178167"/>
                  </a:lnTo>
                  <a:lnTo>
                    <a:pt x="491235" y="175894"/>
                  </a:lnTo>
                  <a:lnTo>
                    <a:pt x="496443" y="169671"/>
                  </a:lnTo>
                  <a:lnTo>
                    <a:pt x="504825" y="166877"/>
                  </a:lnTo>
                  <a:lnTo>
                    <a:pt x="513080" y="168275"/>
                  </a:lnTo>
                  <a:lnTo>
                    <a:pt x="530598" y="169614"/>
                  </a:lnTo>
                  <a:lnTo>
                    <a:pt x="550449" y="167751"/>
                  </a:lnTo>
                  <a:lnTo>
                    <a:pt x="569872" y="163292"/>
                  </a:lnTo>
                  <a:lnTo>
                    <a:pt x="586105" y="156844"/>
                  </a:lnTo>
                  <a:lnTo>
                    <a:pt x="593032" y="154336"/>
                  </a:lnTo>
                  <a:lnTo>
                    <a:pt x="600281" y="152971"/>
                  </a:lnTo>
                  <a:lnTo>
                    <a:pt x="607554" y="152844"/>
                  </a:lnTo>
                  <a:lnTo>
                    <a:pt x="614552" y="154050"/>
                  </a:lnTo>
                  <a:lnTo>
                    <a:pt x="626254" y="155100"/>
                  </a:lnTo>
                  <a:lnTo>
                    <a:pt x="637587" y="153209"/>
                  </a:lnTo>
                  <a:lnTo>
                    <a:pt x="648610" y="148818"/>
                  </a:lnTo>
                  <a:lnTo>
                    <a:pt x="659383" y="142366"/>
                  </a:lnTo>
                  <a:lnTo>
                    <a:pt x="663701" y="139445"/>
                  </a:lnTo>
                  <a:lnTo>
                    <a:pt x="668274" y="138937"/>
                  </a:lnTo>
                  <a:lnTo>
                    <a:pt x="672591" y="140842"/>
                  </a:lnTo>
                  <a:lnTo>
                    <a:pt x="693328" y="144754"/>
                  </a:lnTo>
                  <a:lnTo>
                    <a:pt x="717041" y="143557"/>
                  </a:lnTo>
                  <a:lnTo>
                    <a:pt x="739707" y="138717"/>
                  </a:lnTo>
                  <a:lnTo>
                    <a:pt x="757301" y="131699"/>
                  </a:lnTo>
                  <a:lnTo>
                    <a:pt x="761619" y="129286"/>
                  </a:lnTo>
                  <a:lnTo>
                    <a:pt x="767714" y="129793"/>
                  </a:lnTo>
                  <a:lnTo>
                    <a:pt x="771525" y="132968"/>
                  </a:lnTo>
                  <a:lnTo>
                    <a:pt x="775081" y="135000"/>
                  </a:lnTo>
                  <a:lnTo>
                    <a:pt x="777875" y="136398"/>
                  </a:lnTo>
                  <a:lnTo>
                    <a:pt x="781176" y="136016"/>
                  </a:lnTo>
                  <a:lnTo>
                    <a:pt x="785876" y="136016"/>
                  </a:lnTo>
                  <a:lnTo>
                    <a:pt x="790320" y="133095"/>
                  </a:lnTo>
                  <a:lnTo>
                    <a:pt x="792480" y="129158"/>
                  </a:lnTo>
                  <a:lnTo>
                    <a:pt x="797621" y="126196"/>
                  </a:lnTo>
                  <a:lnTo>
                    <a:pt x="803513" y="129174"/>
                  </a:lnTo>
                  <a:lnTo>
                    <a:pt x="809285" y="131034"/>
                  </a:lnTo>
                  <a:lnTo>
                    <a:pt x="814069" y="124713"/>
                  </a:lnTo>
                  <a:lnTo>
                    <a:pt x="814958" y="121538"/>
                  </a:lnTo>
                  <a:lnTo>
                    <a:pt x="817371" y="119379"/>
                  </a:lnTo>
                  <a:lnTo>
                    <a:pt x="820546" y="117728"/>
                  </a:lnTo>
                  <a:lnTo>
                    <a:pt x="840226" y="106398"/>
                  </a:lnTo>
                  <a:lnTo>
                    <a:pt x="865489" y="93948"/>
                  </a:lnTo>
                  <a:lnTo>
                    <a:pt x="891109" y="89546"/>
                  </a:lnTo>
                  <a:lnTo>
                    <a:pt x="911859" y="102362"/>
                  </a:lnTo>
                  <a:lnTo>
                    <a:pt x="913510" y="104520"/>
                  </a:lnTo>
                  <a:lnTo>
                    <a:pt x="915669" y="106171"/>
                  </a:lnTo>
                  <a:lnTo>
                    <a:pt x="918463" y="107061"/>
                  </a:lnTo>
                  <a:lnTo>
                    <a:pt x="925502" y="111912"/>
                  </a:lnTo>
                  <a:lnTo>
                    <a:pt x="932481" y="118062"/>
                  </a:lnTo>
                  <a:lnTo>
                    <a:pt x="938770" y="119759"/>
                  </a:lnTo>
                  <a:lnTo>
                    <a:pt x="943737" y="111251"/>
                  </a:lnTo>
                  <a:lnTo>
                    <a:pt x="945133" y="106171"/>
                  </a:lnTo>
                  <a:lnTo>
                    <a:pt x="948816" y="103250"/>
                  </a:lnTo>
                  <a:lnTo>
                    <a:pt x="954024" y="101980"/>
                  </a:lnTo>
                  <a:lnTo>
                    <a:pt x="970327" y="99440"/>
                  </a:lnTo>
                  <a:lnTo>
                    <a:pt x="986726" y="97948"/>
                  </a:lnTo>
                  <a:lnTo>
                    <a:pt x="1003315" y="98123"/>
                  </a:lnTo>
                  <a:lnTo>
                    <a:pt x="1020190" y="100583"/>
                  </a:lnTo>
                  <a:lnTo>
                    <a:pt x="1022984" y="101473"/>
                  </a:lnTo>
                  <a:lnTo>
                    <a:pt x="1025270" y="103124"/>
                  </a:lnTo>
                  <a:lnTo>
                    <a:pt x="1026921" y="105917"/>
                  </a:lnTo>
                  <a:lnTo>
                    <a:pt x="1036183" y="115907"/>
                  </a:lnTo>
                  <a:lnTo>
                    <a:pt x="1044813" y="120681"/>
                  </a:lnTo>
                  <a:lnTo>
                    <a:pt x="1052943" y="121312"/>
                  </a:lnTo>
                  <a:lnTo>
                    <a:pt x="1060703" y="118871"/>
                  </a:lnTo>
                  <a:lnTo>
                    <a:pt x="1063878" y="117220"/>
                  </a:lnTo>
                  <a:lnTo>
                    <a:pt x="1066164" y="114553"/>
                  </a:lnTo>
                  <a:lnTo>
                    <a:pt x="1067181" y="111378"/>
                  </a:lnTo>
                  <a:lnTo>
                    <a:pt x="1074102" y="94936"/>
                  </a:lnTo>
                  <a:lnTo>
                    <a:pt x="1082357" y="90519"/>
                  </a:lnTo>
                  <a:lnTo>
                    <a:pt x="1091469" y="93198"/>
                  </a:lnTo>
                  <a:lnTo>
                    <a:pt x="1100963" y="98043"/>
                  </a:lnTo>
                  <a:lnTo>
                    <a:pt x="1102359" y="98425"/>
                  </a:lnTo>
                  <a:lnTo>
                    <a:pt x="1103883" y="99567"/>
                  </a:lnTo>
                  <a:lnTo>
                    <a:pt x="1105408" y="100583"/>
                  </a:lnTo>
                  <a:lnTo>
                    <a:pt x="1114230" y="107070"/>
                  </a:lnTo>
                  <a:lnTo>
                    <a:pt x="1122362" y="107997"/>
                  </a:lnTo>
                  <a:lnTo>
                    <a:pt x="1130018" y="104995"/>
                  </a:lnTo>
                  <a:lnTo>
                    <a:pt x="1137412" y="99694"/>
                  </a:lnTo>
                  <a:lnTo>
                    <a:pt x="1140459" y="97408"/>
                  </a:lnTo>
                  <a:lnTo>
                    <a:pt x="1144396" y="96392"/>
                  </a:lnTo>
                  <a:lnTo>
                    <a:pt x="1148460" y="97154"/>
                  </a:lnTo>
                  <a:lnTo>
                    <a:pt x="1165024" y="99306"/>
                  </a:lnTo>
                  <a:lnTo>
                    <a:pt x="1185052" y="99409"/>
                  </a:lnTo>
                  <a:lnTo>
                    <a:pt x="1204342" y="96512"/>
                  </a:lnTo>
                  <a:lnTo>
                    <a:pt x="1218691" y="89662"/>
                  </a:lnTo>
                  <a:lnTo>
                    <a:pt x="1221105" y="87629"/>
                  </a:lnTo>
                  <a:lnTo>
                    <a:pt x="1224914" y="86487"/>
                  </a:lnTo>
                  <a:lnTo>
                    <a:pt x="1267444" y="83994"/>
                  </a:lnTo>
                  <a:lnTo>
                    <a:pt x="1300733" y="70485"/>
                  </a:lnTo>
                  <a:lnTo>
                    <a:pt x="1301369" y="70485"/>
                  </a:lnTo>
                  <a:lnTo>
                    <a:pt x="1301369" y="69850"/>
                  </a:lnTo>
                  <a:lnTo>
                    <a:pt x="1301877" y="69214"/>
                  </a:lnTo>
                  <a:lnTo>
                    <a:pt x="1311532" y="64801"/>
                  </a:lnTo>
                  <a:lnTo>
                    <a:pt x="1322736" y="72294"/>
                  </a:lnTo>
                  <a:lnTo>
                    <a:pt x="1333416" y="75644"/>
                  </a:lnTo>
                  <a:lnTo>
                    <a:pt x="1341501" y="58800"/>
                  </a:lnTo>
                  <a:lnTo>
                    <a:pt x="1353181" y="45583"/>
                  </a:lnTo>
                  <a:lnTo>
                    <a:pt x="1372647" y="43926"/>
                  </a:lnTo>
                  <a:lnTo>
                    <a:pt x="1392828" y="47103"/>
                  </a:lnTo>
                  <a:lnTo>
                    <a:pt x="1406652" y="48387"/>
                  </a:lnTo>
                  <a:lnTo>
                    <a:pt x="1413839" y="44098"/>
                  </a:lnTo>
                  <a:lnTo>
                    <a:pt x="1420145" y="35131"/>
                  </a:lnTo>
                  <a:lnTo>
                    <a:pt x="1426690" y="27045"/>
                  </a:lnTo>
                  <a:lnTo>
                    <a:pt x="1434592" y="25400"/>
                  </a:lnTo>
                  <a:lnTo>
                    <a:pt x="1439050" y="32914"/>
                  </a:lnTo>
                  <a:lnTo>
                    <a:pt x="1437497" y="40084"/>
                  </a:lnTo>
                  <a:lnTo>
                    <a:pt x="1445539" y="38419"/>
                  </a:lnTo>
                  <a:lnTo>
                    <a:pt x="1478787" y="19430"/>
                  </a:lnTo>
                  <a:lnTo>
                    <a:pt x="1479422" y="19303"/>
                  </a:lnTo>
                  <a:lnTo>
                    <a:pt x="1480693" y="18541"/>
                  </a:lnTo>
                  <a:lnTo>
                    <a:pt x="1481455" y="18541"/>
                  </a:lnTo>
                  <a:lnTo>
                    <a:pt x="1494760" y="14652"/>
                  </a:lnTo>
                  <a:lnTo>
                    <a:pt x="1503314" y="13334"/>
                  </a:lnTo>
                  <a:lnTo>
                    <a:pt x="1507797" y="14684"/>
                  </a:lnTo>
                  <a:lnTo>
                    <a:pt x="1508886" y="18795"/>
                  </a:lnTo>
                  <a:lnTo>
                    <a:pt x="1507870" y="26796"/>
                  </a:lnTo>
                  <a:lnTo>
                    <a:pt x="1516633" y="33019"/>
                  </a:lnTo>
                  <a:lnTo>
                    <a:pt x="1525016" y="30225"/>
                  </a:lnTo>
                  <a:lnTo>
                    <a:pt x="1534288" y="24766"/>
                  </a:lnTo>
                  <a:lnTo>
                    <a:pt x="1539097" y="18462"/>
                  </a:lnTo>
                  <a:lnTo>
                    <a:pt x="1541214" y="13848"/>
                  </a:lnTo>
                  <a:lnTo>
                    <a:pt x="1542415" y="13462"/>
                  </a:lnTo>
                  <a:lnTo>
                    <a:pt x="1545389" y="16942"/>
                  </a:lnTo>
                  <a:lnTo>
                    <a:pt x="1549828" y="16351"/>
                  </a:lnTo>
                  <a:lnTo>
                    <a:pt x="1556148" y="14855"/>
                  </a:lnTo>
                  <a:lnTo>
                    <a:pt x="1564767" y="15620"/>
                  </a:lnTo>
                  <a:lnTo>
                    <a:pt x="1569015" y="15287"/>
                  </a:lnTo>
                  <a:lnTo>
                    <a:pt x="1568942" y="11334"/>
                  </a:lnTo>
                  <a:lnTo>
                    <a:pt x="1569035" y="5905"/>
                  </a:lnTo>
                  <a:lnTo>
                    <a:pt x="1573783" y="1142"/>
                  </a:lnTo>
                  <a:lnTo>
                    <a:pt x="1575816" y="253"/>
                  </a:lnTo>
                  <a:lnTo>
                    <a:pt x="1578102" y="0"/>
                  </a:lnTo>
                  <a:lnTo>
                    <a:pt x="1580515" y="253"/>
                  </a:lnTo>
                  <a:close/>
                </a:path>
              </a:pathLst>
            </a:custGeom>
            <a:ln w="9525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36591" y="3971544"/>
              <a:ext cx="1636776" cy="119024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38239" y="3934015"/>
              <a:ext cx="1633668" cy="118706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89548" y="3535679"/>
              <a:ext cx="1856231" cy="147675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295136" y="3516899"/>
              <a:ext cx="1845945" cy="1460500"/>
            </a:xfrm>
            <a:custGeom>
              <a:avLst/>
              <a:gdLst/>
              <a:ahLst/>
              <a:cxnLst/>
              <a:rect l="l" t="t" r="r" b="b"/>
              <a:pathLst>
                <a:path w="1845945" h="1460500">
                  <a:moveTo>
                    <a:pt x="1590293" y="1422400"/>
                  </a:moveTo>
                  <a:lnTo>
                    <a:pt x="1505743" y="1422400"/>
                  </a:lnTo>
                  <a:lnTo>
                    <a:pt x="1512605" y="1435100"/>
                  </a:lnTo>
                  <a:lnTo>
                    <a:pt x="1519682" y="1447800"/>
                  </a:lnTo>
                  <a:lnTo>
                    <a:pt x="1555622" y="1447800"/>
                  </a:lnTo>
                  <a:lnTo>
                    <a:pt x="1559665" y="1460500"/>
                  </a:lnTo>
                  <a:lnTo>
                    <a:pt x="1573750" y="1460500"/>
                  </a:lnTo>
                  <a:lnTo>
                    <a:pt x="1590293" y="1422400"/>
                  </a:lnTo>
                  <a:close/>
                </a:path>
                <a:path w="1845945" h="1460500">
                  <a:moveTo>
                    <a:pt x="1593408" y="1409700"/>
                  </a:moveTo>
                  <a:lnTo>
                    <a:pt x="1446152" y="1409700"/>
                  </a:lnTo>
                  <a:lnTo>
                    <a:pt x="1448562" y="1435100"/>
                  </a:lnTo>
                  <a:lnTo>
                    <a:pt x="1455455" y="1447800"/>
                  </a:lnTo>
                  <a:lnTo>
                    <a:pt x="1465135" y="1435100"/>
                  </a:lnTo>
                  <a:lnTo>
                    <a:pt x="1483994" y="1435100"/>
                  </a:lnTo>
                  <a:lnTo>
                    <a:pt x="1496929" y="1422400"/>
                  </a:lnTo>
                  <a:lnTo>
                    <a:pt x="1590293" y="1422400"/>
                  </a:lnTo>
                  <a:lnTo>
                    <a:pt x="1593408" y="1409700"/>
                  </a:lnTo>
                  <a:close/>
                </a:path>
                <a:path w="1845945" h="1460500">
                  <a:moveTo>
                    <a:pt x="1599636" y="1384300"/>
                  </a:moveTo>
                  <a:lnTo>
                    <a:pt x="1343344" y="1384300"/>
                  </a:lnTo>
                  <a:lnTo>
                    <a:pt x="1350137" y="1397000"/>
                  </a:lnTo>
                  <a:lnTo>
                    <a:pt x="1362088" y="1397000"/>
                  </a:lnTo>
                  <a:lnTo>
                    <a:pt x="1380982" y="1409700"/>
                  </a:lnTo>
                  <a:lnTo>
                    <a:pt x="1400232" y="1422400"/>
                  </a:lnTo>
                  <a:lnTo>
                    <a:pt x="1424666" y="1422400"/>
                  </a:lnTo>
                  <a:lnTo>
                    <a:pt x="1436909" y="1409700"/>
                  </a:lnTo>
                  <a:lnTo>
                    <a:pt x="1593408" y="1409700"/>
                  </a:lnTo>
                  <a:lnTo>
                    <a:pt x="1599636" y="1384300"/>
                  </a:lnTo>
                  <a:close/>
                </a:path>
                <a:path w="1845945" h="1460500">
                  <a:moveTo>
                    <a:pt x="1630779" y="1257300"/>
                  </a:moveTo>
                  <a:lnTo>
                    <a:pt x="740410" y="1257300"/>
                  </a:lnTo>
                  <a:lnTo>
                    <a:pt x="755213" y="1270000"/>
                  </a:lnTo>
                  <a:lnTo>
                    <a:pt x="811530" y="1270000"/>
                  </a:lnTo>
                  <a:lnTo>
                    <a:pt x="815847" y="1282700"/>
                  </a:lnTo>
                  <a:lnTo>
                    <a:pt x="825216" y="1282700"/>
                  </a:lnTo>
                  <a:lnTo>
                    <a:pt x="835548" y="1295400"/>
                  </a:lnTo>
                  <a:lnTo>
                    <a:pt x="908726" y="1295400"/>
                  </a:lnTo>
                  <a:lnTo>
                    <a:pt x="923416" y="1308100"/>
                  </a:lnTo>
                  <a:lnTo>
                    <a:pt x="975548" y="1308100"/>
                  </a:lnTo>
                  <a:lnTo>
                    <a:pt x="989838" y="1320800"/>
                  </a:lnTo>
                  <a:lnTo>
                    <a:pt x="1025191" y="1320800"/>
                  </a:lnTo>
                  <a:lnTo>
                    <a:pt x="1044219" y="1333500"/>
                  </a:lnTo>
                  <a:lnTo>
                    <a:pt x="1107193" y="1333500"/>
                  </a:lnTo>
                  <a:lnTo>
                    <a:pt x="1126331" y="1346200"/>
                  </a:lnTo>
                  <a:lnTo>
                    <a:pt x="1144658" y="1358900"/>
                  </a:lnTo>
                  <a:lnTo>
                    <a:pt x="1219132" y="1358900"/>
                  </a:lnTo>
                  <a:lnTo>
                    <a:pt x="1253331" y="1384300"/>
                  </a:lnTo>
                  <a:lnTo>
                    <a:pt x="1289196" y="1397000"/>
                  </a:lnTo>
                  <a:lnTo>
                    <a:pt x="1318894" y="1384300"/>
                  </a:lnTo>
                  <a:lnTo>
                    <a:pt x="1599636" y="1384300"/>
                  </a:lnTo>
                  <a:lnTo>
                    <a:pt x="1630779" y="1257300"/>
                  </a:lnTo>
                  <a:close/>
                </a:path>
                <a:path w="1845945" h="1460500">
                  <a:moveTo>
                    <a:pt x="1107193" y="1333500"/>
                  </a:moveTo>
                  <a:lnTo>
                    <a:pt x="1084387" y="1333500"/>
                  </a:lnTo>
                  <a:lnTo>
                    <a:pt x="1090294" y="1346200"/>
                  </a:lnTo>
                  <a:lnTo>
                    <a:pt x="1107193" y="1333500"/>
                  </a:lnTo>
                  <a:close/>
                </a:path>
                <a:path w="1845945" h="1460500">
                  <a:moveTo>
                    <a:pt x="1658807" y="1143000"/>
                  </a:moveTo>
                  <a:lnTo>
                    <a:pt x="346694" y="1143000"/>
                  </a:lnTo>
                  <a:lnTo>
                    <a:pt x="369917" y="1155700"/>
                  </a:lnTo>
                  <a:lnTo>
                    <a:pt x="416875" y="1155700"/>
                  </a:lnTo>
                  <a:lnTo>
                    <a:pt x="424307" y="1168400"/>
                  </a:lnTo>
                  <a:lnTo>
                    <a:pt x="439529" y="1181100"/>
                  </a:lnTo>
                  <a:lnTo>
                    <a:pt x="551953" y="1181100"/>
                  </a:lnTo>
                  <a:lnTo>
                    <a:pt x="561339" y="1193800"/>
                  </a:lnTo>
                  <a:lnTo>
                    <a:pt x="569392" y="1193800"/>
                  </a:lnTo>
                  <a:lnTo>
                    <a:pt x="575563" y="1219200"/>
                  </a:lnTo>
                  <a:lnTo>
                    <a:pt x="599928" y="1231900"/>
                  </a:lnTo>
                  <a:lnTo>
                    <a:pt x="632174" y="1244600"/>
                  </a:lnTo>
                  <a:lnTo>
                    <a:pt x="679831" y="1244600"/>
                  </a:lnTo>
                  <a:lnTo>
                    <a:pt x="687052" y="1270000"/>
                  </a:lnTo>
                  <a:lnTo>
                    <a:pt x="699023" y="1270000"/>
                  </a:lnTo>
                  <a:lnTo>
                    <a:pt x="712638" y="1257300"/>
                  </a:lnTo>
                  <a:lnTo>
                    <a:pt x="1630779" y="1257300"/>
                  </a:lnTo>
                  <a:lnTo>
                    <a:pt x="1658807" y="1143000"/>
                  </a:lnTo>
                  <a:close/>
                </a:path>
                <a:path w="1845945" h="1460500">
                  <a:moveTo>
                    <a:pt x="551953" y="1181100"/>
                  </a:moveTo>
                  <a:lnTo>
                    <a:pt x="486546" y="1181100"/>
                  </a:lnTo>
                  <a:lnTo>
                    <a:pt x="500125" y="1193800"/>
                  </a:lnTo>
                  <a:lnTo>
                    <a:pt x="508313" y="1193800"/>
                  </a:lnTo>
                  <a:lnTo>
                    <a:pt x="516953" y="1206500"/>
                  </a:lnTo>
                  <a:lnTo>
                    <a:pt x="527593" y="1206500"/>
                  </a:lnTo>
                  <a:lnTo>
                    <a:pt x="541782" y="1193800"/>
                  </a:lnTo>
                  <a:lnTo>
                    <a:pt x="551953" y="1181100"/>
                  </a:lnTo>
                  <a:close/>
                </a:path>
                <a:path w="1845945" h="1460500">
                  <a:moveTo>
                    <a:pt x="276869" y="1130300"/>
                  </a:moveTo>
                  <a:lnTo>
                    <a:pt x="198754" y="1130300"/>
                  </a:lnTo>
                  <a:lnTo>
                    <a:pt x="211266" y="1143000"/>
                  </a:lnTo>
                  <a:lnTo>
                    <a:pt x="229028" y="1143000"/>
                  </a:lnTo>
                  <a:lnTo>
                    <a:pt x="247814" y="1155700"/>
                  </a:lnTo>
                  <a:lnTo>
                    <a:pt x="263397" y="1143000"/>
                  </a:lnTo>
                  <a:lnTo>
                    <a:pt x="276869" y="1130300"/>
                  </a:lnTo>
                  <a:close/>
                </a:path>
                <a:path w="1845945" h="1460500">
                  <a:moveTo>
                    <a:pt x="1667764" y="1104900"/>
                  </a:moveTo>
                  <a:lnTo>
                    <a:pt x="39115" y="1104900"/>
                  </a:lnTo>
                  <a:lnTo>
                    <a:pt x="46896" y="1117600"/>
                  </a:lnTo>
                  <a:lnTo>
                    <a:pt x="64428" y="1117600"/>
                  </a:lnTo>
                  <a:lnTo>
                    <a:pt x="77501" y="1130300"/>
                  </a:lnTo>
                  <a:lnTo>
                    <a:pt x="276869" y="1130300"/>
                  </a:lnTo>
                  <a:lnTo>
                    <a:pt x="285734" y="1143000"/>
                  </a:lnTo>
                  <a:lnTo>
                    <a:pt x="293812" y="1155700"/>
                  </a:lnTo>
                  <a:lnTo>
                    <a:pt x="304927" y="1143000"/>
                  </a:lnTo>
                  <a:lnTo>
                    <a:pt x="1658807" y="1143000"/>
                  </a:lnTo>
                  <a:lnTo>
                    <a:pt x="1661921" y="1130300"/>
                  </a:lnTo>
                  <a:lnTo>
                    <a:pt x="1667764" y="1104900"/>
                  </a:lnTo>
                  <a:close/>
                </a:path>
                <a:path w="1845945" h="1460500">
                  <a:moveTo>
                    <a:pt x="190468" y="1130300"/>
                  </a:moveTo>
                  <a:lnTo>
                    <a:pt x="162994" y="1130300"/>
                  </a:lnTo>
                  <a:lnTo>
                    <a:pt x="164464" y="1143000"/>
                  </a:lnTo>
                  <a:lnTo>
                    <a:pt x="181419" y="1143000"/>
                  </a:lnTo>
                  <a:lnTo>
                    <a:pt x="190468" y="1130300"/>
                  </a:lnTo>
                  <a:close/>
                </a:path>
                <a:path w="1845945" h="1460500">
                  <a:moveTo>
                    <a:pt x="26971" y="1104900"/>
                  </a:moveTo>
                  <a:lnTo>
                    <a:pt x="1317" y="1104900"/>
                  </a:lnTo>
                  <a:lnTo>
                    <a:pt x="4518" y="1117600"/>
                  </a:lnTo>
                  <a:lnTo>
                    <a:pt x="20310" y="1117600"/>
                  </a:lnTo>
                  <a:lnTo>
                    <a:pt x="26971" y="1104900"/>
                  </a:lnTo>
                  <a:close/>
                </a:path>
                <a:path w="1845945" h="1460500">
                  <a:moveTo>
                    <a:pt x="331850" y="12700"/>
                  </a:moveTo>
                  <a:lnTo>
                    <a:pt x="264302" y="12700"/>
                  </a:lnTo>
                  <a:lnTo>
                    <a:pt x="260074" y="25400"/>
                  </a:lnTo>
                  <a:lnTo>
                    <a:pt x="255905" y="25400"/>
                  </a:lnTo>
                  <a:lnTo>
                    <a:pt x="253118" y="38100"/>
                  </a:lnTo>
                  <a:lnTo>
                    <a:pt x="246522" y="63500"/>
                  </a:lnTo>
                  <a:lnTo>
                    <a:pt x="236718" y="101600"/>
                  </a:lnTo>
                  <a:lnTo>
                    <a:pt x="224310" y="152400"/>
                  </a:lnTo>
                  <a:lnTo>
                    <a:pt x="209899" y="215900"/>
                  </a:lnTo>
                  <a:lnTo>
                    <a:pt x="194089" y="279400"/>
                  </a:lnTo>
                  <a:lnTo>
                    <a:pt x="177482" y="355600"/>
                  </a:lnTo>
                  <a:lnTo>
                    <a:pt x="160680" y="419100"/>
                  </a:lnTo>
                  <a:lnTo>
                    <a:pt x="144287" y="495300"/>
                  </a:lnTo>
                  <a:lnTo>
                    <a:pt x="128905" y="558800"/>
                  </a:lnTo>
                  <a:lnTo>
                    <a:pt x="115135" y="609600"/>
                  </a:lnTo>
                  <a:lnTo>
                    <a:pt x="103582" y="660400"/>
                  </a:lnTo>
                  <a:lnTo>
                    <a:pt x="94848" y="698500"/>
                  </a:lnTo>
                  <a:lnTo>
                    <a:pt x="89535" y="723900"/>
                  </a:lnTo>
                  <a:lnTo>
                    <a:pt x="72332" y="800100"/>
                  </a:lnTo>
                  <a:lnTo>
                    <a:pt x="0" y="1104900"/>
                  </a:lnTo>
                  <a:lnTo>
                    <a:pt x="1668144" y="1104900"/>
                  </a:lnTo>
                  <a:lnTo>
                    <a:pt x="1668907" y="1092200"/>
                  </a:lnTo>
                  <a:lnTo>
                    <a:pt x="1670558" y="1092200"/>
                  </a:lnTo>
                  <a:lnTo>
                    <a:pt x="1673097" y="1079500"/>
                  </a:lnTo>
                  <a:lnTo>
                    <a:pt x="1678305" y="1054100"/>
                  </a:lnTo>
                  <a:lnTo>
                    <a:pt x="1682622" y="1041400"/>
                  </a:lnTo>
                  <a:lnTo>
                    <a:pt x="1689862" y="1016000"/>
                  </a:lnTo>
                  <a:lnTo>
                    <a:pt x="1697228" y="977900"/>
                  </a:lnTo>
                  <a:lnTo>
                    <a:pt x="1699260" y="965200"/>
                  </a:lnTo>
                  <a:lnTo>
                    <a:pt x="1844674" y="368300"/>
                  </a:lnTo>
                  <a:lnTo>
                    <a:pt x="1845437" y="355600"/>
                  </a:lnTo>
                  <a:lnTo>
                    <a:pt x="1842262" y="355600"/>
                  </a:lnTo>
                  <a:lnTo>
                    <a:pt x="1833625" y="342900"/>
                  </a:lnTo>
                  <a:lnTo>
                    <a:pt x="1749933" y="342900"/>
                  </a:lnTo>
                  <a:lnTo>
                    <a:pt x="1753742" y="330200"/>
                  </a:lnTo>
                  <a:lnTo>
                    <a:pt x="1679384" y="330200"/>
                  </a:lnTo>
                  <a:lnTo>
                    <a:pt x="1683361" y="317500"/>
                  </a:lnTo>
                  <a:lnTo>
                    <a:pt x="1560639" y="317500"/>
                  </a:lnTo>
                  <a:lnTo>
                    <a:pt x="1552745" y="304800"/>
                  </a:lnTo>
                  <a:lnTo>
                    <a:pt x="1483844" y="304800"/>
                  </a:lnTo>
                  <a:lnTo>
                    <a:pt x="1467104" y="292100"/>
                  </a:lnTo>
                  <a:lnTo>
                    <a:pt x="1403401" y="292100"/>
                  </a:lnTo>
                  <a:lnTo>
                    <a:pt x="1388617" y="279400"/>
                  </a:lnTo>
                  <a:lnTo>
                    <a:pt x="1352990" y="279400"/>
                  </a:lnTo>
                  <a:lnTo>
                    <a:pt x="1346962" y="266700"/>
                  </a:lnTo>
                  <a:lnTo>
                    <a:pt x="1283239" y="266700"/>
                  </a:lnTo>
                  <a:lnTo>
                    <a:pt x="1276826" y="254000"/>
                  </a:lnTo>
                  <a:lnTo>
                    <a:pt x="1271650" y="241300"/>
                  </a:lnTo>
                  <a:lnTo>
                    <a:pt x="1267206" y="241300"/>
                  </a:lnTo>
                  <a:lnTo>
                    <a:pt x="1252281" y="228600"/>
                  </a:lnTo>
                  <a:lnTo>
                    <a:pt x="1178877" y="228600"/>
                  </a:lnTo>
                  <a:lnTo>
                    <a:pt x="1174499" y="215900"/>
                  </a:lnTo>
                  <a:lnTo>
                    <a:pt x="1169669" y="203200"/>
                  </a:lnTo>
                  <a:lnTo>
                    <a:pt x="1165097" y="203200"/>
                  </a:lnTo>
                  <a:lnTo>
                    <a:pt x="1157618" y="190500"/>
                  </a:lnTo>
                  <a:lnTo>
                    <a:pt x="1027684" y="190500"/>
                  </a:lnTo>
                  <a:lnTo>
                    <a:pt x="1025524" y="177800"/>
                  </a:lnTo>
                  <a:lnTo>
                    <a:pt x="968232" y="177800"/>
                  </a:lnTo>
                  <a:lnTo>
                    <a:pt x="945576" y="165100"/>
                  </a:lnTo>
                  <a:lnTo>
                    <a:pt x="927481" y="152400"/>
                  </a:lnTo>
                  <a:lnTo>
                    <a:pt x="879004" y="152400"/>
                  </a:lnTo>
                  <a:lnTo>
                    <a:pt x="868425" y="139700"/>
                  </a:lnTo>
                  <a:lnTo>
                    <a:pt x="803592" y="139700"/>
                  </a:lnTo>
                  <a:lnTo>
                    <a:pt x="784340" y="127000"/>
                  </a:lnTo>
                  <a:lnTo>
                    <a:pt x="739066" y="127000"/>
                  </a:lnTo>
                  <a:lnTo>
                    <a:pt x="733980" y="114300"/>
                  </a:lnTo>
                  <a:lnTo>
                    <a:pt x="717804" y="114300"/>
                  </a:lnTo>
                  <a:lnTo>
                    <a:pt x="706882" y="101600"/>
                  </a:lnTo>
                  <a:lnTo>
                    <a:pt x="652653" y="101600"/>
                  </a:lnTo>
                  <a:lnTo>
                    <a:pt x="650747" y="88900"/>
                  </a:lnTo>
                  <a:lnTo>
                    <a:pt x="636635" y="88900"/>
                  </a:lnTo>
                  <a:lnTo>
                    <a:pt x="623119" y="76200"/>
                  </a:lnTo>
                  <a:lnTo>
                    <a:pt x="509190" y="76200"/>
                  </a:lnTo>
                  <a:lnTo>
                    <a:pt x="502453" y="63500"/>
                  </a:lnTo>
                  <a:lnTo>
                    <a:pt x="496062" y="63500"/>
                  </a:lnTo>
                  <a:lnTo>
                    <a:pt x="486604" y="50800"/>
                  </a:lnTo>
                  <a:lnTo>
                    <a:pt x="398672" y="50800"/>
                  </a:lnTo>
                  <a:lnTo>
                    <a:pt x="397900" y="38100"/>
                  </a:lnTo>
                  <a:lnTo>
                    <a:pt x="341884" y="38100"/>
                  </a:lnTo>
                  <a:lnTo>
                    <a:pt x="336653" y="25400"/>
                  </a:lnTo>
                  <a:lnTo>
                    <a:pt x="331850" y="12700"/>
                  </a:lnTo>
                  <a:close/>
                </a:path>
                <a:path w="1845945" h="1460500">
                  <a:moveTo>
                    <a:pt x="1741937" y="317500"/>
                  </a:moveTo>
                  <a:lnTo>
                    <a:pt x="1725294" y="317500"/>
                  </a:lnTo>
                  <a:lnTo>
                    <a:pt x="1687504" y="330200"/>
                  </a:lnTo>
                  <a:lnTo>
                    <a:pt x="1750393" y="330200"/>
                  </a:lnTo>
                  <a:lnTo>
                    <a:pt x="1741937" y="317500"/>
                  </a:lnTo>
                  <a:close/>
                </a:path>
                <a:path w="1845945" h="1460500">
                  <a:moveTo>
                    <a:pt x="1617249" y="304800"/>
                  </a:moveTo>
                  <a:lnTo>
                    <a:pt x="1582928" y="304800"/>
                  </a:lnTo>
                  <a:lnTo>
                    <a:pt x="1569485" y="317500"/>
                  </a:lnTo>
                  <a:lnTo>
                    <a:pt x="1635041" y="317500"/>
                  </a:lnTo>
                  <a:lnTo>
                    <a:pt x="1617249" y="304800"/>
                  </a:lnTo>
                  <a:close/>
                </a:path>
                <a:path w="1845945" h="1460500">
                  <a:moveTo>
                    <a:pt x="1673842" y="304800"/>
                  </a:moveTo>
                  <a:lnTo>
                    <a:pt x="1664858" y="317500"/>
                  </a:lnTo>
                  <a:lnTo>
                    <a:pt x="1681861" y="317500"/>
                  </a:lnTo>
                  <a:lnTo>
                    <a:pt x="1673842" y="304800"/>
                  </a:lnTo>
                  <a:close/>
                </a:path>
                <a:path w="1845945" h="1460500">
                  <a:moveTo>
                    <a:pt x="1336575" y="254000"/>
                  </a:moveTo>
                  <a:lnTo>
                    <a:pt x="1319676" y="254000"/>
                  </a:lnTo>
                  <a:lnTo>
                    <a:pt x="1307464" y="266700"/>
                  </a:lnTo>
                  <a:lnTo>
                    <a:pt x="1343787" y="266700"/>
                  </a:lnTo>
                  <a:lnTo>
                    <a:pt x="1336575" y="254000"/>
                  </a:lnTo>
                  <a:close/>
                </a:path>
                <a:path w="1845945" h="1460500">
                  <a:moveTo>
                    <a:pt x="1220860" y="215900"/>
                  </a:moveTo>
                  <a:lnTo>
                    <a:pt x="1191894" y="215900"/>
                  </a:lnTo>
                  <a:lnTo>
                    <a:pt x="1184207" y="228600"/>
                  </a:lnTo>
                  <a:lnTo>
                    <a:pt x="1236773" y="228600"/>
                  </a:lnTo>
                  <a:lnTo>
                    <a:pt x="1220860" y="215900"/>
                  </a:lnTo>
                  <a:close/>
                </a:path>
                <a:path w="1845945" h="1460500">
                  <a:moveTo>
                    <a:pt x="1049708" y="177800"/>
                  </a:moveTo>
                  <a:lnTo>
                    <a:pt x="1043813" y="190500"/>
                  </a:lnTo>
                  <a:lnTo>
                    <a:pt x="1054211" y="190500"/>
                  </a:lnTo>
                  <a:lnTo>
                    <a:pt x="1049708" y="177800"/>
                  </a:lnTo>
                  <a:close/>
                </a:path>
                <a:path w="1845945" h="1460500">
                  <a:moveTo>
                    <a:pt x="1150139" y="177800"/>
                  </a:moveTo>
                  <a:lnTo>
                    <a:pt x="1070610" y="177800"/>
                  </a:lnTo>
                  <a:lnTo>
                    <a:pt x="1067689" y="190500"/>
                  </a:lnTo>
                  <a:lnTo>
                    <a:pt x="1157618" y="190500"/>
                  </a:lnTo>
                  <a:lnTo>
                    <a:pt x="1150139" y="177800"/>
                  </a:lnTo>
                  <a:close/>
                </a:path>
                <a:path w="1845945" h="1460500">
                  <a:moveTo>
                    <a:pt x="761238" y="114300"/>
                  </a:moveTo>
                  <a:lnTo>
                    <a:pt x="752347" y="114300"/>
                  </a:lnTo>
                  <a:lnTo>
                    <a:pt x="745236" y="127000"/>
                  </a:lnTo>
                  <a:lnTo>
                    <a:pt x="768349" y="127000"/>
                  </a:lnTo>
                  <a:lnTo>
                    <a:pt x="761238" y="114300"/>
                  </a:lnTo>
                  <a:close/>
                </a:path>
                <a:path w="1845945" h="1460500">
                  <a:moveTo>
                    <a:pt x="573700" y="50800"/>
                  </a:moveTo>
                  <a:lnTo>
                    <a:pt x="545574" y="50800"/>
                  </a:lnTo>
                  <a:lnTo>
                    <a:pt x="528319" y="63500"/>
                  </a:lnTo>
                  <a:lnTo>
                    <a:pt x="527431" y="63500"/>
                  </a:lnTo>
                  <a:lnTo>
                    <a:pt x="525653" y="76200"/>
                  </a:lnTo>
                  <a:lnTo>
                    <a:pt x="603885" y="76200"/>
                  </a:lnTo>
                  <a:lnTo>
                    <a:pt x="573700" y="50800"/>
                  </a:lnTo>
                  <a:close/>
                </a:path>
                <a:path w="1845945" h="1460500">
                  <a:moveTo>
                    <a:pt x="454021" y="38100"/>
                  </a:moveTo>
                  <a:lnTo>
                    <a:pt x="423925" y="38100"/>
                  </a:lnTo>
                  <a:lnTo>
                    <a:pt x="414095" y="50800"/>
                  </a:lnTo>
                  <a:lnTo>
                    <a:pt x="471169" y="50800"/>
                  </a:lnTo>
                  <a:lnTo>
                    <a:pt x="454021" y="38100"/>
                  </a:lnTo>
                  <a:close/>
                </a:path>
                <a:path w="1845945" h="1460500">
                  <a:moveTo>
                    <a:pt x="397129" y="25400"/>
                  </a:moveTo>
                  <a:lnTo>
                    <a:pt x="356869" y="25400"/>
                  </a:lnTo>
                  <a:lnTo>
                    <a:pt x="348353" y="38100"/>
                  </a:lnTo>
                  <a:lnTo>
                    <a:pt x="397900" y="38100"/>
                  </a:lnTo>
                  <a:lnTo>
                    <a:pt x="397129" y="25400"/>
                  </a:lnTo>
                  <a:close/>
                </a:path>
                <a:path w="1845945" h="1460500">
                  <a:moveTo>
                    <a:pt x="433959" y="25400"/>
                  </a:moveTo>
                  <a:lnTo>
                    <a:pt x="427736" y="38100"/>
                  </a:lnTo>
                  <a:lnTo>
                    <a:pt x="439419" y="38100"/>
                  </a:lnTo>
                  <a:lnTo>
                    <a:pt x="433959" y="25400"/>
                  </a:lnTo>
                  <a:close/>
                </a:path>
                <a:path w="1845945" h="1460500">
                  <a:moveTo>
                    <a:pt x="391273" y="12700"/>
                  </a:moveTo>
                  <a:lnTo>
                    <a:pt x="375370" y="12700"/>
                  </a:lnTo>
                  <a:lnTo>
                    <a:pt x="367538" y="25400"/>
                  </a:lnTo>
                  <a:lnTo>
                    <a:pt x="396747" y="25400"/>
                  </a:lnTo>
                  <a:lnTo>
                    <a:pt x="391273" y="12700"/>
                  </a:lnTo>
                  <a:close/>
                </a:path>
                <a:path w="1845945" h="1460500">
                  <a:moveTo>
                    <a:pt x="291084" y="0"/>
                  </a:moveTo>
                  <a:lnTo>
                    <a:pt x="271271" y="0"/>
                  </a:lnTo>
                  <a:lnTo>
                    <a:pt x="268174" y="12700"/>
                  </a:lnTo>
                  <a:lnTo>
                    <a:pt x="292227" y="12700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FD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95136" y="3505368"/>
              <a:ext cx="1845945" cy="1472565"/>
            </a:xfrm>
            <a:custGeom>
              <a:avLst/>
              <a:gdLst/>
              <a:ahLst/>
              <a:cxnLst/>
              <a:rect l="l" t="t" r="r" b="b"/>
              <a:pathLst>
                <a:path w="1845945" h="1472564">
                  <a:moveTo>
                    <a:pt x="1827275" y="344128"/>
                  </a:moveTo>
                  <a:lnTo>
                    <a:pt x="1833625" y="347303"/>
                  </a:lnTo>
                  <a:lnTo>
                    <a:pt x="1839087" y="354288"/>
                  </a:lnTo>
                  <a:lnTo>
                    <a:pt x="1842262" y="358352"/>
                  </a:lnTo>
                  <a:lnTo>
                    <a:pt x="1844929" y="361527"/>
                  </a:lnTo>
                  <a:lnTo>
                    <a:pt x="1845437" y="364702"/>
                  </a:lnTo>
                  <a:lnTo>
                    <a:pt x="1844674" y="368258"/>
                  </a:lnTo>
                  <a:lnTo>
                    <a:pt x="1826007" y="446184"/>
                  </a:lnTo>
                  <a:lnTo>
                    <a:pt x="1808706" y="518435"/>
                  </a:lnTo>
                  <a:lnTo>
                    <a:pt x="1792718" y="585223"/>
                  </a:lnTo>
                  <a:lnTo>
                    <a:pt x="1777990" y="646764"/>
                  </a:lnTo>
                  <a:lnTo>
                    <a:pt x="1764471" y="703271"/>
                  </a:lnTo>
                  <a:lnTo>
                    <a:pt x="1752107" y="754957"/>
                  </a:lnTo>
                  <a:lnTo>
                    <a:pt x="1740847" y="802037"/>
                  </a:lnTo>
                  <a:lnTo>
                    <a:pt x="1730638" y="844724"/>
                  </a:lnTo>
                  <a:lnTo>
                    <a:pt x="1721427" y="883233"/>
                  </a:lnTo>
                  <a:lnTo>
                    <a:pt x="1713162" y="917777"/>
                  </a:lnTo>
                  <a:lnTo>
                    <a:pt x="1705790" y="948570"/>
                  </a:lnTo>
                  <a:lnTo>
                    <a:pt x="1699260" y="975826"/>
                  </a:lnTo>
                  <a:lnTo>
                    <a:pt x="1697228" y="984462"/>
                  </a:lnTo>
                  <a:lnTo>
                    <a:pt x="1689862" y="1015069"/>
                  </a:lnTo>
                  <a:lnTo>
                    <a:pt x="1682622" y="1045549"/>
                  </a:lnTo>
                  <a:lnTo>
                    <a:pt x="1678305" y="1063075"/>
                  </a:lnTo>
                  <a:lnTo>
                    <a:pt x="1677035" y="1068409"/>
                  </a:lnTo>
                  <a:lnTo>
                    <a:pt x="1673097" y="1084919"/>
                  </a:lnTo>
                  <a:lnTo>
                    <a:pt x="1670558" y="1095841"/>
                  </a:lnTo>
                  <a:lnTo>
                    <a:pt x="1668907" y="1102572"/>
                  </a:lnTo>
                  <a:lnTo>
                    <a:pt x="1668144" y="1106001"/>
                  </a:lnTo>
                  <a:lnTo>
                    <a:pt x="1667764" y="1107398"/>
                  </a:lnTo>
                  <a:lnTo>
                    <a:pt x="1661921" y="1131909"/>
                  </a:lnTo>
                  <a:lnTo>
                    <a:pt x="1620512" y="1304891"/>
                  </a:lnTo>
                  <a:lnTo>
                    <a:pt x="1599247" y="1393719"/>
                  </a:lnTo>
                  <a:lnTo>
                    <a:pt x="1591413" y="1426446"/>
                  </a:lnTo>
                  <a:lnTo>
                    <a:pt x="1590293" y="1431121"/>
                  </a:lnTo>
                  <a:lnTo>
                    <a:pt x="1573750" y="1459868"/>
                  </a:lnTo>
                  <a:lnTo>
                    <a:pt x="1564624" y="1472031"/>
                  </a:lnTo>
                  <a:lnTo>
                    <a:pt x="1559665" y="1469929"/>
                  </a:lnTo>
                  <a:lnTo>
                    <a:pt x="1555622" y="1455886"/>
                  </a:lnTo>
                  <a:lnTo>
                    <a:pt x="1547810" y="1448349"/>
                  </a:lnTo>
                  <a:lnTo>
                    <a:pt x="1538652" y="1447123"/>
                  </a:lnTo>
                  <a:lnTo>
                    <a:pt x="1528994" y="1448563"/>
                  </a:lnTo>
                  <a:lnTo>
                    <a:pt x="1519682" y="1449028"/>
                  </a:lnTo>
                  <a:lnTo>
                    <a:pt x="1512605" y="1439961"/>
                  </a:lnTo>
                  <a:lnTo>
                    <a:pt x="1505743" y="1430025"/>
                  </a:lnTo>
                  <a:lnTo>
                    <a:pt x="1496929" y="1428257"/>
                  </a:lnTo>
                  <a:lnTo>
                    <a:pt x="1483994" y="1443694"/>
                  </a:lnTo>
                  <a:lnTo>
                    <a:pt x="1475386" y="1441055"/>
                  </a:lnTo>
                  <a:lnTo>
                    <a:pt x="1465135" y="1445250"/>
                  </a:lnTo>
                  <a:lnTo>
                    <a:pt x="1455455" y="1447016"/>
                  </a:lnTo>
                  <a:lnTo>
                    <a:pt x="1448562" y="1437090"/>
                  </a:lnTo>
                  <a:lnTo>
                    <a:pt x="1446152" y="1408697"/>
                  </a:lnTo>
                  <a:lnTo>
                    <a:pt x="1436909" y="1408832"/>
                  </a:lnTo>
                  <a:lnTo>
                    <a:pt x="1424666" y="1421445"/>
                  </a:lnTo>
                  <a:lnTo>
                    <a:pt x="1413256" y="1430486"/>
                  </a:lnTo>
                  <a:lnTo>
                    <a:pt x="1400232" y="1423558"/>
                  </a:lnTo>
                  <a:lnTo>
                    <a:pt x="1380982" y="1415928"/>
                  </a:lnTo>
                  <a:lnTo>
                    <a:pt x="1362088" y="1407894"/>
                  </a:lnTo>
                  <a:lnTo>
                    <a:pt x="1350137" y="1399752"/>
                  </a:lnTo>
                  <a:lnTo>
                    <a:pt x="1343344" y="1392285"/>
                  </a:lnTo>
                  <a:lnTo>
                    <a:pt x="1336182" y="1387163"/>
                  </a:lnTo>
                  <a:lnTo>
                    <a:pt x="1328187" y="1386018"/>
                  </a:lnTo>
                  <a:lnTo>
                    <a:pt x="1318894" y="1390481"/>
                  </a:lnTo>
                  <a:lnTo>
                    <a:pt x="1289196" y="1402917"/>
                  </a:lnTo>
                  <a:lnTo>
                    <a:pt x="1253331" y="1389481"/>
                  </a:lnTo>
                  <a:lnTo>
                    <a:pt x="1219132" y="1368639"/>
                  </a:lnTo>
                  <a:lnTo>
                    <a:pt x="1194435" y="1358858"/>
                  </a:lnTo>
                  <a:lnTo>
                    <a:pt x="1185007" y="1361235"/>
                  </a:lnTo>
                  <a:lnTo>
                    <a:pt x="1175686" y="1362731"/>
                  </a:lnTo>
                  <a:lnTo>
                    <a:pt x="1166913" y="1362037"/>
                  </a:lnTo>
                  <a:lnTo>
                    <a:pt x="1159129" y="1357842"/>
                  </a:lnTo>
                  <a:lnTo>
                    <a:pt x="1144658" y="1358552"/>
                  </a:lnTo>
                  <a:lnTo>
                    <a:pt x="1126331" y="1347428"/>
                  </a:lnTo>
                  <a:lnTo>
                    <a:pt x="1107193" y="1339732"/>
                  </a:lnTo>
                  <a:lnTo>
                    <a:pt x="1090294" y="1350730"/>
                  </a:lnTo>
                  <a:lnTo>
                    <a:pt x="1084387" y="1337252"/>
                  </a:lnTo>
                  <a:lnTo>
                    <a:pt x="1076658" y="1332347"/>
                  </a:lnTo>
                  <a:lnTo>
                    <a:pt x="1067524" y="1333871"/>
                  </a:lnTo>
                  <a:lnTo>
                    <a:pt x="1057402" y="1339681"/>
                  </a:lnTo>
                  <a:lnTo>
                    <a:pt x="1044219" y="1335450"/>
                  </a:lnTo>
                  <a:lnTo>
                    <a:pt x="1025191" y="1328029"/>
                  </a:lnTo>
                  <a:lnTo>
                    <a:pt x="1005377" y="1323322"/>
                  </a:lnTo>
                  <a:lnTo>
                    <a:pt x="989838" y="1327235"/>
                  </a:lnTo>
                  <a:lnTo>
                    <a:pt x="975548" y="1314086"/>
                  </a:lnTo>
                  <a:lnTo>
                    <a:pt x="959532" y="1308153"/>
                  </a:lnTo>
                  <a:lnTo>
                    <a:pt x="942064" y="1308268"/>
                  </a:lnTo>
                  <a:lnTo>
                    <a:pt x="923416" y="1313265"/>
                  </a:lnTo>
                  <a:lnTo>
                    <a:pt x="908726" y="1300172"/>
                  </a:lnTo>
                  <a:lnTo>
                    <a:pt x="891905" y="1296437"/>
                  </a:lnTo>
                  <a:lnTo>
                    <a:pt x="874107" y="1296798"/>
                  </a:lnTo>
                  <a:lnTo>
                    <a:pt x="856488" y="1295993"/>
                  </a:lnTo>
                  <a:lnTo>
                    <a:pt x="846191" y="1305855"/>
                  </a:lnTo>
                  <a:lnTo>
                    <a:pt x="835548" y="1303549"/>
                  </a:lnTo>
                  <a:lnTo>
                    <a:pt x="825216" y="1294100"/>
                  </a:lnTo>
                  <a:lnTo>
                    <a:pt x="815847" y="1282531"/>
                  </a:lnTo>
                  <a:lnTo>
                    <a:pt x="811530" y="1277705"/>
                  </a:lnTo>
                  <a:lnTo>
                    <a:pt x="804544" y="1275419"/>
                  </a:lnTo>
                  <a:lnTo>
                    <a:pt x="798575" y="1277705"/>
                  </a:lnTo>
                  <a:lnTo>
                    <a:pt x="786058" y="1278705"/>
                  </a:lnTo>
                  <a:lnTo>
                    <a:pt x="771016" y="1275419"/>
                  </a:lnTo>
                  <a:lnTo>
                    <a:pt x="755213" y="1270418"/>
                  </a:lnTo>
                  <a:lnTo>
                    <a:pt x="740410" y="1266275"/>
                  </a:lnTo>
                  <a:lnTo>
                    <a:pt x="735203" y="1265132"/>
                  </a:lnTo>
                  <a:lnTo>
                    <a:pt x="729614" y="1263100"/>
                  </a:lnTo>
                  <a:lnTo>
                    <a:pt x="724788" y="1260052"/>
                  </a:lnTo>
                  <a:lnTo>
                    <a:pt x="712638" y="1262131"/>
                  </a:lnTo>
                  <a:lnTo>
                    <a:pt x="699023" y="1270783"/>
                  </a:lnTo>
                  <a:lnTo>
                    <a:pt x="687052" y="1272482"/>
                  </a:lnTo>
                  <a:lnTo>
                    <a:pt x="679831" y="1253702"/>
                  </a:lnTo>
                  <a:lnTo>
                    <a:pt x="662181" y="1251900"/>
                  </a:lnTo>
                  <a:lnTo>
                    <a:pt x="632174" y="1244336"/>
                  </a:lnTo>
                  <a:lnTo>
                    <a:pt x="599928" y="1233199"/>
                  </a:lnTo>
                  <a:lnTo>
                    <a:pt x="575563" y="1220682"/>
                  </a:lnTo>
                  <a:lnTo>
                    <a:pt x="569392" y="1203698"/>
                  </a:lnTo>
                  <a:lnTo>
                    <a:pt x="561339" y="1194821"/>
                  </a:lnTo>
                  <a:lnTo>
                    <a:pt x="551953" y="1192018"/>
                  </a:lnTo>
                  <a:lnTo>
                    <a:pt x="541782" y="1193250"/>
                  </a:lnTo>
                  <a:lnTo>
                    <a:pt x="527593" y="1209559"/>
                  </a:lnTo>
                  <a:lnTo>
                    <a:pt x="516953" y="1211046"/>
                  </a:lnTo>
                  <a:lnTo>
                    <a:pt x="508313" y="1204269"/>
                  </a:lnTo>
                  <a:lnTo>
                    <a:pt x="500125" y="1195790"/>
                  </a:lnTo>
                  <a:lnTo>
                    <a:pt x="486546" y="1184965"/>
                  </a:lnTo>
                  <a:lnTo>
                    <a:pt x="463311" y="1181963"/>
                  </a:lnTo>
                  <a:lnTo>
                    <a:pt x="439529" y="1180699"/>
                  </a:lnTo>
                  <a:lnTo>
                    <a:pt x="424307" y="1175089"/>
                  </a:lnTo>
                  <a:lnTo>
                    <a:pt x="416875" y="1163202"/>
                  </a:lnTo>
                  <a:lnTo>
                    <a:pt x="407812" y="1158198"/>
                  </a:lnTo>
                  <a:lnTo>
                    <a:pt x="397250" y="1159480"/>
                  </a:lnTo>
                  <a:lnTo>
                    <a:pt x="385317" y="1166453"/>
                  </a:lnTo>
                  <a:lnTo>
                    <a:pt x="369917" y="1160311"/>
                  </a:lnTo>
                  <a:lnTo>
                    <a:pt x="346694" y="1153610"/>
                  </a:lnTo>
                  <a:lnTo>
                    <a:pt x="322685" y="1150219"/>
                  </a:lnTo>
                  <a:lnTo>
                    <a:pt x="304927" y="1154007"/>
                  </a:lnTo>
                  <a:lnTo>
                    <a:pt x="293812" y="1155360"/>
                  </a:lnTo>
                  <a:lnTo>
                    <a:pt x="285734" y="1144355"/>
                  </a:lnTo>
                  <a:lnTo>
                    <a:pt x="276869" y="1137255"/>
                  </a:lnTo>
                  <a:lnTo>
                    <a:pt x="263397" y="1150324"/>
                  </a:lnTo>
                  <a:lnTo>
                    <a:pt x="247814" y="1158567"/>
                  </a:lnTo>
                  <a:lnTo>
                    <a:pt x="229028" y="1153308"/>
                  </a:lnTo>
                  <a:lnTo>
                    <a:pt x="211266" y="1143287"/>
                  </a:lnTo>
                  <a:lnTo>
                    <a:pt x="198754" y="1137243"/>
                  </a:lnTo>
                  <a:lnTo>
                    <a:pt x="190468" y="1138765"/>
                  </a:lnTo>
                  <a:lnTo>
                    <a:pt x="181419" y="1144942"/>
                  </a:lnTo>
                  <a:lnTo>
                    <a:pt x="172465" y="1150191"/>
                  </a:lnTo>
                  <a:lnTo>
                    <a:pt x="164464" y="1148927"/>
                  </a:lnTo>
                  <a:lnTo>
                    <a:pt x="162994" y="1140315"/>
                  </a:lnTo>
                  <a:lnTo>
                    <a:pt x="166989" y="1134131"/>
                  </a:lnTo>
                  <a:lnTo>
                    <a:pt x="158482" y="1132996"/>
                  </a:lnTo>
                  <a:lnTo>
                    <a:pt x="119506" y="1139529"/>
                  </a:lnTo>
                  <a:lnTo>
                    <a:pt x="96527" y="1136995"/>
                  </a:lnTo>
                  <a:lnTo>
                    <a:pt x="77501" y="1132591"/>
                  </a:lnTo>
                  <a:lnTo>
                    <a:pt x="64428" y="1127402"/>
                  </a:lnTo>
                  <a:lnTo>
                    <a:pt x="59309" y="1122511"/>
                  </a:lnTo>
                  <a:lnTo>
                    <a:pt x="57743" y="1118233"/>
                  </a:lnTo>
                  <a:lnTo>
                    <a:pt x="53355" y="1117240"/>
                  </a:lnTo>
                  <a:lnTo>
                    <a:pt x="46896" y="1116439"/>
                  </a:lnTo>
                  <a:lnTo>
                    <a:pt x="39115" y="1112732"/>
                  </a:lnTo>
                  <a:lnTo>
                    <a:pt x="32942" y="1111077"/>
                  </a:lnTo>
                  <a:lnTo>
                    <a:pt x="26971" y="1113684"/>
                  </a:lnTo>
                  <a:lnTo>
                    <a:pt x="20310" y="1117625"/>
                  </a:lnTo>
                  <a:lnTo>
                    <a:pt x="12064" y="1119971"/>
                  </a:lnTo>
                  <a:lnTo>
                    <a:pt x="4518" y="1116998"/>
                  </a:lnTo>
                  <a:lnTo>
                    <a:pt x="1317" y="1110478"/>
                  </a:lnTo>
                  <a:lnTo>
                    <a:pt x="474" y="1104862"/>
                  </a:lnTo>
                  <a:lnTo>
                    <a:pt x="0" y="1104604"/>
                  </a:lnTo>
                  <a:lnTo>
                    <a:pt x="15243" y="1040862"/>
                  </a:lnTo>
                  <a:lnTo>
                    <a:pt x="29122" y="982810"/>
                  </a:lnTo>
                  <a:lnTo>
                    <a:pt x="41704" y="930181"/>
                  </a:lnTo>
                  <a:lnTo>
                    <a:pt x="53055" y="882709"/>
                  </a:lnTo>
                  <a:lnTo>
                    <a:pt x="63242" y="840125"/>
                  </a:lnTo>
                  <a:lnTo>
                    <a:pt x="72332" y="802165"/>
                  </a:lnTo>
                  <a:lnTo>
                    <a:pt x="80390" y="768562"/>
                  </a:lnTo>
                  <a:lnTo>
                    <a:pt x="89662" y="729954"/>
                  </a:lnTo>
                  <a:lnTo>
                    <a:pt x="89535" y="729700"/>
                  </a:lnTo>
                  <a:lnTo>
                    <a:pt x="103582" y="669577"/>
                  </a:lnTo>
                  <a:lnTo>
                    <a:pt x="115135" y="620454"/>
                  </a:lnTo>
                  <a:lnTo>
                    <a:pt x="128905" y="562058"/>
                  </a:lnTo>
                  <a:lnTo>
                    <a:pt x="144287" y="496964"/>
                  </a:lnTo>
                  <a:lnTo>
                    <a:pt x="160680" y="427748"/>
                  </a:lnTo>
                  <a:lnTo>
                    <a:pt x="177482" y="356987"/>
                  </a:lnTo>
                  <a:lnTo>
                    <a:pt x="194089" y="287256"/>
                  </a:lnTo>
                  <a:lnTo>
                    <a:pt x="209899" y="221131"/>
                  </a:lnTo>
                  <a:lnTo>
                    <a:pt x="224310" y="161188"/>
                  </a:lnTo>
                  <a:lnTo>
                    <a:pt x="236718" y="110003"/>
                  </a:lnTo>
                  <a:lnTo>
                    <a:pt x="246522" y="70152"/>
                  </a:lnTo>
                  <a:lnTo>
                    <a:pt x="260074" y="24284"/>
                  </a:lnTo>
                  <a:lnTo>
                    <a:pt x="271271" y="10372"/>
                  </a:lnTo>
                  <a:lnTo>
                    <a:pt x="273177" y="8340"/>
                  </a:lnTo>
                  <a:lnTo>
                    <a:pt x="275970" y="7832"/>
                  </a:lnTo>
                  <a:lnTo>
                    <a:pt x="278891" y="7197"/>
                  </a:lnTo>
                  <a:lnTo>
                    <a:pt x="282658" y="4274"/>
                  </a:lnTo>
                  <a:lnTo>
                    <a:pt x="285114" y="196"/>
                  </a:lnTo>
                  <a:lnTo>
                    <a:pt x="287285" y="0"/>
                  </a:lnTo>
                  <a:lnTo>
                    <a:pt x="290194" y="8721"/>
                  </a:lnTo>
                  <a:lnTo>
                    <a:pt x="290703" y="9483"/>
                  </a:lnTo>
                  <a:lnTo>
                    <a:pt x="291084" y="10753"/>
                  </a:lnTo>
                  <a:lnTo>
                    <a:pt x="292227" y="11642"/>
                  </a:lnTo>
                  <a:lnTo>
                    <a:pt x="297634" y="17051"/>
                  </a:lnTo>
                  <a:lnTo>
                    <a:pt x="303958" y="18817"/>
                  </a:lnTo>
                  <a:lnTo>
                    <a:pt x="310925" y="18393"/>
                  </a:lnTo>
                  <a:lnTo>
                    <a:pt x="318262" y="17230"/>
                  </a:lnTo>
                  <a:lnTo>
                    <a:pt x="323341" y="15960"/>
                  </a:lnTo>
                  <a:lnTo>
                    <a:pt x="328803" y="18500"/>
                  </a:lnTo>
                  <a:lnTo>
                    <a:pt x="331850" y="23072"/>
                  </a:lnTo>
                  <a:lnTo>
                    <a:pt x="336653" y="30916"/>
                  </a:lnTo>
                  <a:lnTo>
                    <a:pt x="341884" y="36962"/>
                  </a:lnTo>
                  <a:lnTo>
                    <a:pt x="348353" y="37842"/>
                  </a:lnTo>
                  <a:lnTo>
                    <a:pt x="356869" y="30184"/>
                  </a:lnTo>
                  <a:lnTo>
                    <a:pt x="359029" y="27009"/>
                  </a:lnTo>
                  <a:lnTo>
                    <a:pt x="362965" y="24850"/>
                  </a:lnTo>
                  <a:lnTo>
                    <a:pt x="367538" y="25358"/>
                  </a:lnTo>
                  <a:lnTo>
                    <a:pt x="375370" y="23183"/>
                  </a:lnTo>
                  <a:lnTo>
                    <a:pt x="383714" y="19389"/>
                  </a:lnTo>
                  <a:lnTo>
                    <a:pt x="391273" y="18928"/>
                  </a:lnTo>
                  <a:lnTo>
                    <a:pt x="396747" y="26755"/>
                  </a:lnTo>
                  <a:lnTo>
                    <a:pt x="397002" y="28025"/>
                  </a:lnTo>
                  <a:lnTo>
                    <a:pt x="397383" y="29422"/>
                  </a:lnTo>
                  <a:lnTo>
                    <a:pt x="397129" y="30565"/>
                  </a:lnTo>
                  <a:lnTo>
                    <a:pt x="398672" y="54611"/>
                  </a:lnTo>
                  <a:lnTo>
                    <a:pt x="405003" y="59108"/>
                  </a:lnTo>
                  <a:lnTo>
                    <a:pt x="414095" y="52032"/>
                  </a:lnTo>
                  <a:lnTo>
                    <a:pt x="423925" y="41360"/>
                  </a:lnTo>
                  <a:lnTo>
                    <a:pt x="427736" y="37296"/>
                  </a:lnTo>
                  <a:lnTo>
                    <a:pt x="433959" y="36915"/>
                  </a:lnTo>
                  <a:lnTo>
                    <a:pt x="439419" y="39455"/>
                  </a:lnTo>
                  <a:lnTo>
                    <a:pt x="454021" y="45763"/>
                  </a:lnTo>
                  <a:lnTo>
                    <a:pt x="471169" y="52393"/>
                  </a:lnTo>
                  <a:lnTo>
                    <a:pt x="486604" y="59189"/>
                  </a:lnTo>
                  <a:lnTo>
                    <a:pt x="496062" y="65998"/>
                  </a:lnTo>
                  <a:lnTo>
                    <a:pt x="502453" y="73114"/>
                  </a:lnTo>
                  <a:lnTo>
                    <a:pt x="509190" y="78253"/>
                  </a:lnTo>
                  <a:lnTo>
                    <a:pt x="516761" y="79964"/>
                  </a:lnTo>
                  <a:lnTo>
                    <a:pt x="525653" y="76793"/>
                  </a:lnTo>
                  <a:lnTo>
                    <a:pt x="526541" y="75777"/>
                  </a:lnTo>
                  <a:lnTo>
                    <a:pt x="527431" y="74761"/>
                  </a:lnTo>
                  <a:lnTo>
                    <a:pt x="528319" y="74380"/>
                  </a:lnTo>
                  <a:lnTo>
                    <a:pt x="545574" y="54540"/>
                  </a:lnTo>
                  <a:lnTo>
                    <a:pt x="557482" y="51964"/>
                  </a:lnTo>
                  <a:lnTo>
                    <a:pt x="573700" y="60914"/>
                  </a:lnTo>
                  <a:lnTo>
                    <a:pt x="603885" y="75650"/>
                  </a:lnTo>
                  <a:lnTo>
                    <a:pt x="604519" y="75777"/>
                  </a:lnTo>
                  <a:lnTo>
                    <a:pt x="623119" y="82708"/>
                  </a:lnTo>
                  <a:lnTo>
                    <a:pt x="636635" y="88842"/>
                  </a:lnTo>
                  <a:lnTo>
                    <a:pt x="645650" y="94476"/>
                  </a:lnTo>
                  <a:lnTo>
                    <a:pt x="650747" y="99907"/>
                  </a:lnTo>
                  <a:lnTo>
                    <a:pt x="652653" y="103463"/>
                  </a:lnTo>
                  <a:lnTo>
                    <a:pt x="657479" y="105876"/>
                  </a:lnTo>
                  <a:lnTo>
                    <a:pt x="662305" y="105876"/>
                  </a:lnTo>
                  <a:lnTo>
                    <a:pt x="676656" y="106344"/>
                  </a:lnTo>
                  <a:lnTo>
                    <a:pt x="692340" y="108003"/>
                  </a:lnTo>
                  <a:lnTo>
                    <a:pt x="706882" y="110662"/>
                  </a:lnTo>
                  <a:lnTo>
                    <a:pt x="717804" y="114131"/>
                  </a:lnTo>
                  <a:lnTo>
                    <a:pt x="719582" y="115147"/>
                  </a:lnTo>
                  <a:lnTo>
                    <a:pt x="721740" y="115020"/>
                  </a:lnTo>
                  <a:lnTo>
                    <a:pt x="723011" y="115401"/>
                  </a:lnTo>
                  <a:lnTo>
                    <a:pt x="728966" y="117977"/>
                  </a:lnTo>
                  <a:lnTo>
                    <a:pt x="733980" y="123624"/>
                  </a:lnTo>
                  <a:lnTo>
                    <a:pt x="739066" y="128367"/>
                  </a:lnTo>
                  <a:lnTo>
                    <a:pt x="745236" y="128228"/>
                  </a:lnTo>
                  <a:lnTo>
                    <a:pt x="752347" y="124291"/>
                  </a:lnTo>
                  <a:lnTo>
                    <a:pt x="761238" y="124545"/>
                  </a:lnTo>
                  <a:lnTo>
                    <a:pt x="768349" y="128736"/>
                  </a:lnTo>
                  <a:lnTo>
                    <a:pt x="784340" y="136076"/>
                  </a:lnTo>
                  <a:lnTo>
                    <a:pt x="803592" y="141261"/>
                  </a:lnTo>
                  <a:lnTo>
                    <a:pt x="823321" y="143898"/>
                  </a:lnTo>
                  <a:lnTo>
                    <a:pt x="840739" y="143595"/>
                  </a:lnTo>
                  <a:lnTo>
                    <a:pt x="848137" y="143619"/>
                  </a:lnTo>
                  <a:lnTo>
                    <a:pt x="855440" y="144833"/>
                  </a:lnTo>
                  <a:lnTo>
                    <a:pt x="862314" y="147238"/>
                  </a:lnTo>
                  <a:lnTo>
                    <a:pt x="868425" y="150834"/>
                  </a:lnTo>
                  <a:lnTo>
                    <a:pt x="879004" y="155910"/>
                  </a:lnTo>
                  <a:lnTo>
                    <a:pt x="890285" y="158105"/>
                  </a:lnTo>
                  <a:lnTo>
                    <a:pt x="902162" y="157870"/>
                  </a:lnTo>
                  <a:lnTo>
                    <a:pt x="914527" y="155660"/>
                  </a:lnTo>
                  <a:lnTo>
                    <a:pt x="919607" y="154390"/>
                  </a:lnTo>
                  <a:lnTo>
                    <a:pt x="924179" y="155406"/>
                  </a:lnTo>
                  <a:lnTo>
                    <a:pt x="927481" y="158708"/>
                  </a:lnTo>
                  <a:lnTo>
                    <a:pt x="945576" y="169608"/>
                  </a:lnTo>
                  <a:lnTo>
                    <a:pt x="968232" y="176758"/>
                  </a:lnTo>
                  <a:lnTo>
                    <a:pt x="991149" y="180121"/>
                  </a:lnTo>
                  <a:lnTo>
                    <a:pt x="1010031" y="179663"/>
                  </a:lnTo>
                  <a:lnTo>
                    <a:pt x="1014984" y="179028"/>
                  </a:lnTo>
                  <a:lnTo>
                    <a:pt x="1020444" y="181568"/>
                  </a:lnTo>
                  <a:lnTo>
                    <a:pt x="1022858" y="185886"/>
                  </a:lnTo>
                  <a:lnTo>
                    <a:pt x="1025524" y="189061"/>
                  </a:lnTo>
                  <a:lnTo>
                    <a:pt x="1027684" y="191474"/>
                  </a:lnTo>
                  <a:lnTo>
                    <a:pt x="1030986" y="192236"/>
                  </a:lnTo>
                  <a:lnTo>
                    <a:pt x="1035304" y="193887"/>
                  </a:lnTo>
                  <a:lnTo>
                    <a:pt x="1040384" y="192617"/>
                  </a:lnTo>
                  <a:lnTo>
                    <a:pt x="1043813" y="189696"/>
                  </a:lnTo>
                  <a:lnTo>
                    <a:pt x="1049708" y="188729"/>
                  </a:lnTo>
                  <a:lnTo>
                    <a:pt x="1054211" y="193585"/>
                  </a:lnTo>
                  <a:lnTo>
                    <a:pt x="1058975" y="197322"/>
                  </a:lnTo>
                  <a:lnTo>
                    <a:pt x="1065657" y="192998"/>
                  </a:lnTo>
                  <a:lnTo>
                    <a:pt x="1067689" y="190331"/>
                  </a:lnTo>
                  <a:lnTo>
                    <a:pt x="1070610" y="189188"/>
                  </a:lnTo>
                  <a:lnTo>
                    <a:pt x="1074165" y="188807"/>
                  </a:lnTo>
                  <a:lnTo>
                    <a:pt x="1096553" y="185025"/>
                  </a:lnTo>
                  <a:lnTo>
                    <a:pt x="1124585" y="182171"/>
                  </a:lnTo>
                  <a:lnTo>
                    <a:pt x="1150139" y="186985"/>
                  </a:lnTo>
                  <a:lnTo>
                    <a:pt x="1165097" y="206206"/>
                  </a:lnTo>
                  <a:lnTo>
                    <a:pt x="1165860" y="208873"/>
                  </a:lnTo>
                  <a:lnTo>
                    <a:pt x="1167384" y="211159"/>
                  </a:lnTo>
                  <a:lnTo>
                    <a:pt x="1169669" y="212937"/>
                  </a:lnTo>
                  <a:lnTo>
                    <a:pt x="1174499" y="219977"/>
                  </a:lnTo>
                  <a:lnTo>
                    <a:pt x="1178877" y="228209"/>
                  </a:lnTo>
                  <a:lnTo>
                    <a:pt x="1184207" y="232011"/>
                  </a:lnTo>
                  <a:lnTo>
                    <a:pt x="1191894" y="225764"/>
                  </a:lnTo>
                  <a:lnTo>
                    <a:pt x="1194942" y="221446"/>
                  </a:lnTo>
                  <a:lnTo>
                    <a:pt x="1199388" y="220049"/>
                  </a:lnTo>
                  <a:lnTo>
                    <a:pt x="1236773" y="228272"/>
                  </a:lnTo>
                  <a:lnTo>
                    <a:pt x="1271015" y="246592"/>
                  </a:lnTo>
                  <a:lnTo>
                    <a:pt x="1271650" y="249767"/>
                  </a:lnTo>
                  <a:lnTo>
                    <a:pt x="1276826" y="262393"/>
                  </a:lnTo>
                  <a:lnTo>
                    <a:pt x="1283239" y="269912"/>
                  </a:lnTo>
                  <a:lnTo>
                    <a:pt x="1290653" y="273359"/>
                  </a:lnTo>
                  <a:lnTo>
                    <a:pt x="1298829" y="273770"/>
                  </a:lnTo>
                  <a:lnTo>
                    <a:pt x="1302258" y="273262"/>
                  </a:lnTo>
                  <a:lnTo>
                    <a:pt x="1305433" y="271611"/>
                  </a:lnTo>
                  <a:lnTo>
                    <a:pt x="1307464" y="268944"/>
                  </a:lnTo>
                  <a:lnTo>
                    <a:pt x="1319676" y="256004"/>
                  </a:lnTo>
                  <a:lnTo>
                    <a:pt x="1328959" y="254767"/>
                  </a:lnTo>
                  <a:lnTo>
                    <a:pt x="1336575" y="260461"/>
                  </a:lnTo>
                  <a:lnTo>
                    <a:pt x="1343787" y="268309"/>
                  </a:lnTo>
                  <a:lnTo>
                    <a:pt x="1345057" y="269198"/>
                  </a:lnTo>
                  <a:lnTo>
                    <a:pt x="1346072" y="270722"/>
                  </a:lnTo>
                  <a:lnTo>
                    <a:pt x="1346962" y="272246"/>
                  </a:lnTo>
                  <a:lnTo>
                    <a:pt x="1352990" y="281390"/>
                  </a:lnTo>
                  <a:lnTo>
                    <a:pt x="1360328" y="285105"/>
                  </a:lnTo>
                  <a:lnTo>
                    <a:pt x="1368571" y="284962"/>
                  </a:lnTo>
                  <a:lnTo>
                    <a:pt x="1377314" y="282533"/>
                  </a:lnTo>
                  <a:lnTo>
                    <a:pt x="1380997" y="281517"/>
                  </a:lnTo>
                  <a:lnTo>
                    <a:pt x="1385062" y="281898"/>
                  </a:lnTo>
                  <a:lnTo>
                    <a:pt x="1388617" y="284057"/>
                  </a:lnTo>
                  <a:lnTo>
                    <a:pt x="1403401" y="291885"/>
                  </a:lnTo>
                  <a:lnTo>
                    <a:pt x="1422114" y="298963"/>
                  </a:lnTo>
                  <a:lnTo>
                    <a:pt x="1441160" y="302970"/>
                  </a:lnTo>
                  <a:lnTo>
                    <a:pt x="1456943" y="301583"/>
                  </a:lnTo>
                  <a:lnTo>
                    <a:pt x="1459991" y="300440"/>
                  </a:lnTo>
                  <a:lnTo>
                    <a:pt x="1464056" y="300821"/>
                  </a:lnTo>
                  <a:lnTo>
                    <a:pt x="1467104" y="302218"/>
                  </a:lnTo>
                  <a:lnTo>
                    <a:pt x="1483844" y="307911"/>
                  </a:lnTo>
                  <a:lnTo>
                    <a:pt x="1504727" y="313283"/>
                  </a:lnTo>
                  <a:lnTo>
                    <a:pt x="1525182" y="315630"/>
                  </a:lnTo>
                  <a:lnTo>
                    <a:pt x="1540637" y="312251"/>
                  </a:lnTo>
                  <a:lnTo>
                    <a:pt x="1541271" y="312505"/>
                  </a:lnTo>
                  <a:lnTo>
                    <a:pt x="1541398" y="311870"/>
                  </a:lnTo>
                  <a:lnTo>
                    <a:pt x="1542161" y="311489"/>
                  </a:lnTo>
                  <a:lnTo>
                    <a:pt x="1552745" y="310767"/>
                  </a:lnTo>
                  <a:lnTo>
                    <a:pt x="1560639" y="321712"/>
                  </a:lnTo>
                  <a:lnTo>
                    <a:pt x="1569485" y="328562"/>
                  </a:lnTo>
                  <a:lnTo>
                    <a:pt x="1582928" y="315553"/>
                  </a:lnTo>
                  <a:lnTo>
                    <a:pt x="1598457" y="307254"/>
                  </a:lnTo>
                  <a:lnTo>
                    <a:pt x="1617249" y="312505"/>
                  </a:lnTo>
                  <a:lnTo>
                    <a:pt x="1635041" y="322518"/>
                  </a:lnTo>
                  <a:lnTo>
                    <a:pt x="1647570" y="328507"/>
                  </a:lnTo>
                  <a:lnTo>
                    <a:pt x="1655804" y="327038"/>
                  </a:lnTo>
                  <a:lnTo>
                    <a:pt x="1664858" y="320855"/>
                  </a:lnTo>
                  <a:lnTo>
                    <a:pt x="1673842" y="315577"/>
                  </a:lnTo>
                  <a:lnTo>
                    <a:pt x="1681861" y="316823"/>
                  </a:lnTo>
                  <a:lnTo>
                    <a:pt x="1683361" y="325405"/>
                  </a:lnTo>
                  <a:lnTo>
                    <a:pt x="1679384" y="331571"/>
                  </a:lnTo>
                  <a:lnTo>
                    <a:pt x="1687504" y="332807"/>
                  </a:lnTo>
                  <a:lnTo>
                    <a:pt x="1725294" y="326602"/>
                  </a:lnTo>
                  <a:lnTo>
                    <a:pt x="1725930" y="326856"/>
                  </a:lnTo>
                  <a:lnTo>
                    <a:pt x="1727454" y="326475"/>
                  </a:lnTo>
                  <a:lnTo>
                    <a:pt x="1728089" y="326729"/>
                  </a:lnTo>
                  <a:lnTo>
                    <a:pt x="1741937" y="327685"/>
                  </a:lnTo>
                  <a:lnTo>
                    <a:pt x="1750393" y="329428"/>
                  </a:lnTo>
                  <a:lnTo>
                    <a:pt x="1754110" y="332265"/>
                  </a:lnTo>
                  <a:lnTo>
                    <a:pt x="1753742" y="336508"/>
                  </a:lnTo>
                  <a:lnTo>
                    <a:pt x="1749933" y="343747"/>
                  </a:lnTo>
                  <a:lnTo>
                    <a:pt x="1756029" y="352637"/>
                  </a:lnTo>
                  <a:lnTo>
                    <a:pt x="1764918" y="352891"/>
                  </a:lnTo>
                  <a:lnTo>
                    <a:pt x="1775479" y="351008"/>
                  </a:lnTo>
                  <a:lnTo>
                    <a:pt x="1782159" y="346779"/>
                  </a:lnTo>
                  <a:lnTo>
                    <a:pt x="1785743" y="343193"/>
                  </a:lnTo>
                  <a:lnTo>
                    <a:pt x="1787016" y="343239"/>
                  </a:lnTo>
                  <a:lnTo>
                    <a:pt x="1788564" y="347537"/>
                  </a:lnTo>
                  <a:lnTo>
                    <a:pt x="1792922" y="348573"/>
                  </a:lnTo>
                  <a:lnTo>
                    <a:pt x="1799375" y="349418"/>
                  </a:lnTo>
                  <a:lnTo>
                    <a:pt x="1807210" y="353145"/>
                  </a:lnTo>
                  <a:lnTo>
                    <a:pt x="1811260" y="354284"/>
                  </a:lnTo>
                  <a:lnTo>
                    <a:pt x="1812559" y="350541"/>
                  </a:lnTo>
                  <a:lnTo>
                    <a:pt x="1814550" y="345465"/>
                  </a:lnTo>
                  <a:lnTo>
                    <a:pt x="1820671" y="342604"/>
                  </a:lnTo>
                  <a:lnTo>
                    <a:pt x="1822958" y="342477"/>
                  </a:lnTo>
                  <a:lnTo>
                    <a:pt x="1825116" y="343112"/>
                  </a:lnTo>
                  <a:lnTo>
                    <a:pt x="1827275" y="344128"/>
                  </a:lnTo>
                  <a:close/>
                </a:path>
              </a:pathLst>
            </a:custGeom>
            <a:ln w="9525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26663" y="4297679"/>
              <a:ext cx="1778508" cy="134721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032251" y="4275597"/>
              <a:ext cx="1766570" cy="1333500"/>
            </a:xfrm>
            <a:custGeom>
              <a:avLst/>
              <a:gdLst/>
              <a:ahLst/>
              <a:cxnLst/>
              <a:rect l="l" t="t" r="r" b="b"/>
              <a:pathLst>
                <a:path w="1766570" h="1333500">
                  <a:moveTo>
                    <a:pt x="1607312" y="1308100"/>
                  </a:moveTo>
                  <a:lnTo>
                    <a:pt x="1537706" y="1308100"/>
                  </a:lnTo>
                  <a:lnTo>
                    <a:pt x="1545589" y="1320800"/>
                  </a:lnTo>
                  <a:lnTo>
                    <a:pt x="1582165" y="1320800"/>
                  </a:lnTo>
                  <a:lnTo>
                    <a:pt x="1587452" y="1333500"/>
                  </a:lnTo>
                  <a:lnTo>
                    <a:pt x="1592548" y="1333500"/>
                  </a:lnTo>
                  <a:lnTo>
                    <a:pt x="1600453" y="1320800"/>
                  </a:lnTo>
                  <a:lnTo>
                    <a:pt x="1607312" y="1308100"/>
                  </a:lnTo>
                  <a:close/>
                </a:path>
                <a:path w="1766570" h="1333500">
                  <a:moveTo>
                    <a:pt x="1615953" y="1282700"/>
                  </a:moveTo>
                  <a:lnTo>
                    <a:pt x="1468667" y="1282700"/>
                  </a:lnTo>
                  <a:lnTo>
                    <a:pt x="1473835" y="1320800"/>
                  </a:lnTo>
                  <a:lnTo>
                    <a:pt x="1509649" y="1320800"/>
                  </a:lnTo>
                  <a:lnTo>
                    <a:pt x="1521033" y="1308100"/>
                  </a:lnTo>
                  <a:lnTo>
                    <a:pt x="1607312" y="1308100"/>
                  </a:lnTo>
                  <a:lnTo>
                    <a:pt x="1614170" y="1295400"/>
                  </a:lnTo>
                  <a:lnTo>
                    <a:pt x="1615953" y="1282700"/>
                  </a:lnTo>
                  <a:close/>
                </a:path>
                <a:path w="1766570" h="1333500">
                  <a:moveTo>
                    <a:pt x="1468667" y="1282700"/>
                  </a:moveTo>
                  <a:lnTo>
                    <a:pt x="1372235" y="1282700"/>
                  </a:lnTo>
                  <a:lnTo>
                    <a:pt x="1384871" y="1295400"/>
                  </a:lnTo>
                  <a:lnTo>
                    <a:pt x="1404461" y="1295400"/>
                  </a:lnTo>
                  <a:lnTo>
                    <a:pt x="1424384" y="1308100"/>
                  </a:lnTo>
                  <a:lnTo>
                    <a:pt x="1448474" y="1308100"/>
                  </a:lnTo>
                  <a:lnTo>
                    <a:pt x="1459452" y="1295400"/>
                  </a:lnTo>
                  <a:lnTo>
                    <a:pt x="1468667" y="1282700"/>
                  </a:lnTo>
                  <a:close/>
                </a:path>
                <a:path w="1766570" h="1333500">
                  <a:moveTo>
                    <a:pt x="1619519" y="1257300"/>
                  </a:moveTo>
                  <a:lnTo>
                    <a:pt x="1213231" y="1257300"/>
                  </a:lnTo>
                  <a:lnTo>
                    <a:pt x="1238805" y="1270000"/>
                  </a:lnTo>
                  <a:lnTo>
                    <a:pt x="1311814" y="1295400"/>
                  </a:lnTo>
                  <a:lnTo>
                    <a:pt x="1340103" y="1282700"/>
                  </a:lnTo>
                  <a:lnTo>
                    <a:pt x="1615953" y="1282700"/>
                  </a:lnTo>
                  <a:lnTo>
                    <a:pt x="1619519" y="1257300"/>
                  </a:lnTo>
                  <a:close/>
                </a:path>
                <a:path w="1766570" h="1333500">
                  <a:moveTo>
                    <a:pt x="1623086" y="1231900"/>
                  </a:moveTo>
                  <a:lnTo>
                    <a:pt x="974661" y="1231900"/>
                  </a:lnTo>
                  <a:lnTo>
                    <a:pt x="991207" y="1244600"/>
                  </a:lnTo>
                  <a:lnTo>
                    <a:pt x="1093517" y="1244600"/>
                  </a:lnTo>
                  <a:lnTo>
                    <a:pt x="1101683" y="1257300"/>
                  </a:lnTo>
                  <a:lnTo>
                    <a:pt x="1108837" y="1270000"/>
                  </a:lnTo>
                  <a:lnTo>
                    <a:pt x="1124616" y="1257300"/>
                  </a:lnTo>
                  <a:lnTo>
                    <a:pt x="1619519" y="1257300"/>
                  </a:lnTo>
                  <a:lnTo>
                    <a:pt x="1623086" y="1231900"/>
                  </a:lnTo>
                  <a:close/>
                </a:path>
                <a:path w="1766570" h="1333500">
                  <a:moveTo>
                    <a:pt x="1213231" y="1257300"/>
                  </a:moveTo>
                  <a:lnTo>
                    <a:pt x="1144397" y="1257300"/>
                  </a:lnTo>
                  <a:lnTo>
                    <a:pt x="1163701" y="1270000"/>
                  </a:lnTo>
                  <a:lnTo>
                    <a:pt x="1204090" y="1270000"/>
                  </a:lnTo>
                  <a:lnTo>
                    <a:pt x="1213231" y="1257300"/>
                  </a:lnTo>
                  <a:close/>
                </a:path>
                <a:path w="1766570" h="1333500">
                  <a:moveTo>
                    <a:pt x="1084566" y="1244600"/>
                  </a:moveTo>
                  <a:lnTo>
                    <a:pt x="1041892" y="1244600"/>
                  </a:lnTo>
                  <a:lnTo>
                    <a:pt x="1061539" y="1257300"/>
                  </a:lnTo>
                  <a:lnTo>
                    <a:pt x="1075055" y="1257300"/>
                  </a:lnTo>
                  <a:lnTo>
                    <a:pt x="1084566" y="1244600"/>
                  </a:lnTo>
                  <a:close/>
                </a:path>
                <a:path w="1766570" h="1333500">
                  <a:moveTo>
                    <a:pt x="394588" y="38100"/>
                  </a:moveTo>
                  <a:lnTo>
                    <a:pt x="150671" y="38100"/>
                  </a:lnTo>
                  <a:lnTo>
                    <a:pt x="146592" y="76200"/>
                  </a:lnTo>
                  <a:lnTo>
                    <a:pt x="140645" y="114300"/>
                  </a:lnTo>
                  <a:lnTo>
                    <a:pt x="133185" y="165100"/>
                  </a:lnTo>
                  <a:lnTo>
                    <a:pt x="124565" y="228600"/>
                  </a:lnTo>
                  <a:lnTo>
                    <a:pt x="115141" y="292100"/>
                  </a:lnTo>
                  <a:lnTo>
                    <a:pt x="105267" y="368300"/>
                  </a:lnTo>
                  <a:lnTo>
                    <a:pt x="95297" y="431800"/>
                  </a:lnTo>
                  <a:lnTo>
                    <a:pt x="85587" y="508000"/>
                  </a:lnTo>
                  <a:lnTo>
                    <a:pt x="76491" y="571500"/>
                  </a:lnTo>
                  <a:lnTo>
                    <a:pt x="68364" y="635000"/>
                  </a:lnTo>
                  <a:lnTo>
                    <a:pt x="61560" y="685800"/>
                  </a:lnTo>
                  <a:lnTo>
                    <a:pt x="56433" y="723900"/>
                  </a:lnTo>
                  <a:lnTo>
                    <a:pt x="53340" y="736600"/>
                  </a:lnTo>
                  <a:lnTo>
                    <a:pt x="48006" y="787400"/>
                  </a:lnTo>
                  <a:lnTo>
                    <a:pt x="43194" y="812800"/>
                  </a:lnTo>
                  <a:lnTo>
                    <a:pt x="0" y="1117600"/>
                  </a:lnTo>
                  <a:lnTo>
                    <a:pt x="496" y="1117600"/>
                  </a:lnTo>
                  <a:lnTo>
                    <a:pt x="1873" y="1130300"/>
                  </a:lnTo>
                  <a:lnTo>
                    <a:pt x="288258" y="1130300"/>
                  </a:lnTo>
                  <a:lnTo>
                    <a:pt x="297326" y="1143000"/>
                  </a:lnTo>
                  <a:lnTo>
                    <a:pt x="420620" y="1143000"/>
                  </a:lnTo>
                  <a:lnTo>
                    <a:pt x="429133" y="1155700"/>
                  </a:lnTo>
                  <a:lnTo>
                    <a:pt x="567388" y="1155700"/>
                  </a:lnTo>
                  <a:lnTo>
                    <a:pt x="576272" y="1168400"/>
                  </a:lnTo>
                  <a:lnTo>
                    <a:pt x="584073" y="1181100"/>
                  </a:lnTo>
                  <a:lnTo>
                    <a:pt x="609478" y="1193800"/>
                  </a:lnTo>
                  <a:lnTo>
                    <a:pt x="642635" y="1206500"/>
                  </a:lnTo>
                  <a:lnTo>
                    <a:pt x="741426" y="1206500"/>
                  </a:lnTo>
                  <a:lnTo>
                    <a:pt x="747268" y="1219200"/>
                  </a:lnTo>
                  <a:lnTo>
                    <a:pt x="829183" y="1219200"/>
                  </a:lnTo>
                  <a:lnTo>
                    <a:pt x="839638" y="1231900"/>
                  </a:lnTo>
                  <a:lnTo>
                    <a:pt x="850820" y="1244600"/>
                  </a:lnTo>
                  <a:lnTo>
                    <a:pt x="861597" y="1244600"/>
                  </a:lnTo>
                  <a:lnTo>
                    <a:pt x="870838" y="1231900"/>
                  </a:lnTo>
                  <a:lnTo>
                    <a:pt x="1623086" y="1231900"/>
                  </a:lnTo>
                  <a:lnTo>
                    <a:pt x="1656969" y="990600"/>
                  </a:lnTo>
                  <a:lnTo>
                    <a:pt x="1660398" y="965200"/>
                  </a:lnTo>
                  <a:lnTo>
                    <a:pt x="1661160" y="965200"/>
                  </a:lnTo>
                  <a:lnTo>
                    <a:pt x="1662049" y="952500"/>
                  </a:lnTo>
                  <a:lnTo>
                    <a:pt x="1663700" y="939800"/>
                  </a:lnTo>
                  <a:lnTo>
                    <a:pt x="1665986" y="927100"/>
                  </a:lnTo>
                  <a:lnTo>
                    <a:pt x="1669288" y="901700"/>
                  </a:lnTo>
                  <a:lnTo>
                    <a:pt x="1677924" y="838200"/>
                  </a:lnTo>
                  <a:lnTo>
                    <a:pt x="1679194" y="838200"/>
                  </a:lnTo>
                  <a:lnTo>
                    <a:pt x="1766443" y="215900"/>
                  </a:lnTo>
                  <a:lnTo>
                    <a:pt x="1765553" y="203200"/>
                  </a:lnTo>
                  <a:lnTo>
                    <a:pt x="1488164" y="203200"/>
                  </a:lnTo>
                  <a:lnTo>
                    <a:pt x="1478676" y="190500"/>
                  </a:lnTo>
                  <a:lnTo>
                    <a:pt x="1338675" y="190500"/>
                  </a:lnTo>
                  <a:lnTo>
                    <a:pt x="1319375" y="177800"/>
                  </a:lnTo>
                  <a:lnTo>
                    <a:pt x="1205366" y="177800"/>
                  </a:lnTo>
                  <a:lnTo>
                    <a:pt x="1197689" y="165100"/>
                  </a:lnTo>
                  <a:lnTo>
                    <a:pt x="1190607" y="165100"/>
                  </a:lnTo>
                  <a:lnTo>
                    <a:pt x="1184275" y="152400"/>
                  </a:lnTo>
                  <a:lnTo>
                    <a:pt x="1183259" y="152400"/>
                  </a:lnTo>
                  <a:lnTo>
                    <a:pt x="1181608" y="139700"/>
                  </a:lnTo>
                  <a:lnTo>
                    <a:pt x="1089802" y="139700"/>
                  </a:lnTo>
                  <a:lnTo>
                    <a:pt x="1084645" y="127000"/>
                  </a:lnTo>
                  <a:lnTo>
                    <a:pt x="1076706" y="127000"/>
                  </a:lnTo>
                  <a:lnTo>
                    <a:pt x="1074927" y="114300"/>
                  </a:lnTo>
                  <a:lnTo>
                    <a:pt x="898302" y="114300"/>
                  </a:lnTo>
                  <a:lnTo>
                    <a:pt x="875156" y="101600"/>
                  </a:lnTo>
                  <a:lnTo>
                    <a:pt x="795829" y="101600"/>
                  </a:lnTo>
                  <a:lnTo>
                    <a:pt x="784421" y="88900"/>
                  </a:lnTo>
                  <a:lnTo>
                    <a:pt x="688280" y="88900"/>
                  </a:lnTo>
                  <a:lnTo>
                    <a:pt x="671702" y="76200"/>
                  </a:lnTo>
                  <a:lnTo>
                    <a:pt x="621792" y="76200"/>
                  </a:lnTo>
                  <a:lnTo>
                    <a:pt x="620013" y="63500"/>
                  </a:lnTo>
                  <a:lnTo>
                    <a:pt x="551814" y="63500"/>
                  </a:lnTo>
                  <a:lnTo>
                    <a:pt x="546238" y="50800"/>
                  </a:lnTo>
                  <a:lnTo>
                    <a:pt x="401673" y="50800"/>
                  </a:lnTo>
                  <a:lnTo>
                    <a:pt x="394588" y="38100"/>
                  </a:lnTo>
                  <a:close/>
                </a:path>
                <a:path w="1766570" h="1333500">
                  <a:moveTo>
                    <a:pt x="957258" y="1231900"/>
                  </a:moveTo>
                  <a:lnTo>
                    <a:pt x="923291" y="1231900"/>
                  </a:lnTo>
                  <a:lnTo>
                    <a:pt x="939164" y="1244600"/>
                  </a:lnTo>
                  <a:lnTo>
                    <a:pt x="957258" y="1231900"/>
                  </a:lnTo>
                  <a:close/>
                </a:path>
                <a:path w="1766570" h="1333500">
                  <a:moveTo>
                    <a:pt x="724457" y="1206500"/>
                  </a:moveTo>
                  <a:lnTo>
                    <a:pt x="691007" y="1206500"/>
                  </a:lnTo>
                  <a:lnTo>
                    <a:pt x="699966" y="1219200"/>
                  </a:lnTo>
                  <a:lnTo>
                    <a:pt x="711723" y="1219200"/>
                  </a:lnTo>
                  <a:lnTo>
                    <a:pt x="724457" y="1206500"/>
                  </a:lnTo>
                  <a:close/>
                </a:path>
                <a:path w="1766570" h="1333500">
                  <a:moveTo>
                    <a:pt x="547751" y="1155700"/>
                  </a:moveTo>
                  <a:lnTo>
                    <a:pt x="492033" y="1155700"/>
                  </a:lnTo>
                  <a:lnTo>
                    <a:pt x="506602" y="1168400"/>
                  </a:lnTo>
                  <a:lnTo>
                    <a:pt x="515568" y="1168400"/>
                  </a:lnTo>
                  <a:lnTo>
                    <a:pt x="524795" y="1181100"/>
                  </a:lnTo>
                  <a:lnTo>
                    <a:pt x="535213" y="1181100"/>
                  </a:lnTo>
                  <a:lnTo>
                    <a:pt x="547751" y="1155700"/>
                  </a:lnTo>
                  <a:close/>
                </a:path>
                <a:path w="1766570" h="1333500">
                  <a:moveTo>
                    <a:pt x="184483" y="1143000"/>
                  </a:moveTo>
                  <a:lnTo>
                    <a:pt x="165752" y="1143000"/>
                  </a:lnTo>
                  <a:lnTo>
                    <a:pt x="168021" y="1155700"/>
                  </a:lnTo>
                  <a:lnTo>
                    <a:pt x="176055" y="1155700"/>
                  </a:lnTo>
                  <a:lnTo>
                    <a:pt x="184483" y="1143000"/>
                  </a:lnTo>
                  <a:close/>
                </a:path>
                <a:path w="1766570" h="1333500">
                  <a:moveTo>
                    <a:pt x="278761" y="1130300"/>
                  </a:moveTo>
                  <a:lnTo>
                    <a:pt x="160502" y="1130300"/>
                  </a:lnTo>
                  <a:lnTo>
                    <a:pt x="169116" y="1143000"/>
                  </a:lnTo>
                  <a:lnTo>
                    <a:pt x="214030" y="1143000"/>
                  </a:lnTo>
                  <a:lnTo>
                    <a:pt x="232664" y="1155700"/>
                  </a:lnTo>
                  <a:lnTo>
                    <a:pt x="251868" y="1155700"/>
                  </a:lnTo>
                  <a:lnTo>
                    <a:pt x="266573" y="1143000"/>
                  </a:lnTo>
                  <a:lnTo>
                    <a:pt x="278761" y="1130300"/>
                  </a:lnTo>
                  <a:close/>
                </a:path>
                <a:path w="1766570" h="1333500">
                  <a:moveTo>
                    <a:pt x="21445" y="1130300"/>
                  </a:moveTo>
                  <a:lnTo>
                    <a:pt x="5679" y="1130300"/>
                  </a:lnTo>
                  <a:lnTo>
                    <a:pt x="13462" y="1143000"/>
                  </a:lnTo>
                  <a:lnTo>
                    <a:pt x="21445" y="1130300"/>
                  </a:lnTo>
                  <a:close/>
                </a:path>
                <a:path w="1766570" h="1333500">
                  <a:moveTo>
                    <a:pt x="160502" y="1130300"/>
                  </a:moveTo>
                  <a:lnTo>
                    <a:pt x="60706" y="1130300"/>
                  </a:lnTo>
                  <a:lnTo>
                    <a:pt x="66311" y="1143000"/>
                  </a:lnTo>
                  <a:lnTo>
                    <a:pt x="122300" y="1143000"/>
                  </a:lnTo>
                  <a:lnTo>
                    <a:pt x="160502" y="1130300"/>
                  </a:lnTo>
                  <a:close/>
                </a:path>
                <a:path w="1766570" h="1333500">
                  <a:moveTo>
                    <a:pt x="1534191" y="177800"/>
                  </a:moveTo>
                  <a:lnTo>
                    <a:pt x="1515010" y="177800"/>
                  </a:lnTo>
                  <a:lnTo>
                    <a:pt x="1500377" y="190500"/>
                  </a:lnTo>
                  <a:lnTo>
                    <a:pt x="1488164" y="203200"/>
                  </a:lnTo>
                  <a:lnTo>
                    <a:pt x="1669288" y="203200"/>
                  </a:lnTo>
                  <a:lnTo>
                    <a:pt x="1672336" y="190500"/>
                  </a:lnTo>
                  <a:lnTo>
                    <a:pt x="1552848" y="190500"/>
                  </a:lnTo>
                  <a:lnTo>
                    <a:pt x="1534191" y="177800"/>
                  </a:lnTo>
                  <a:close/>
                </a:path>
                <a:path w="1766570" h="1333500">
                  <a:moveTo>
                    <a:pt x="1706118" y="190500"/>
                  </a:moveTo>
                  <a:lnTo>
                    <a:pt x="1704895" y="190500"/>
                  </a:lnTo>
                  <a:lnTo>
                    <a:pt x="1701673" y="203200"/>
                  </a:lnTo>
                  <a:lnTo>
                    <a:pt x="1708072" y="203200"/>
                  </a:lnTo>
                  <a:lnTo>
                    <a:pt x="1706118" y="190500"/>
                  </a:lnTo>
                  <a:close/>
                </a:path>
                <a:path w="1766570" h="1333500">
                  <a:moveTo>
                    <a:pt x="1752853" y="190500"/>
                  </a:moveTo>
                  <a:lnTo>
                    <a:pt x="1733754" y="190500"/>
                  </a:lnTo>
                  <a:lnTo>
                    <a:pt x="1732232" y="203200"/>
                  </a:lnTo>
                  <a:lnTo>
                    <a:pt x="1759077" y="203200"/>
                  </a:lnTo>
                  <a:lnTo>
                    <a:pt x="1752853" y="190500"/>
                  </a:lnTo>
                  <a:close/>
                </a:path>
                <a:path w="1766570" h="1333500">
                  <a:moveTo>
                    <a:pt x="1380617" y="177800"/>
                  </a:moveTo>
                  <a:lnTo>
                    <a:pt x="1376552" y="177800"/>
                  </a:lnTo>
                  <a:lnTo>
                    <a:pt x="1373632" y="190500"/>
                  </a:lnTo>
                  <a:lnTo>
                    <a:pt x="1383792" y="190500"/>
                  </a:lnTo>
                  <a:lnTo>
                    <a:pt x="1380617" y="177800"/>
                  </a:lnTo>
                  <a:close/>
                </a:path>
                <a:path w="1766570" h="1333500">
                  <a:moveTo>
                    <a:pt x="1598930" y="177800"/>
                  </a:moveTo>
                  <a:lnTo>
                    <a:pt x="1590841" y="177800"/>
                  </a:lnTo>
                  <a:lnTo>
                    <a:pt x="1582419" y="190500"/>
                  </a:lnTo>
                  <a:lnTo>
                    <a:pt x="1601281" y="190500"/>
                  </a:lnTo>
                  <a:lnTo>
                    <a:pt x="1598930" y="177800"/>
                  </a:lnTo>
                  <a:close/>
                </a:path>
                <a:path w="1766570" h="1333500">
                  <a:moveTo>
                    <a:pt x="1659763" y="177800"/>
                  </a:moveTo>
                  <a:lnTo>
                    <a:pt x="1645158" y="177800"/>
                  </a:lnTo>
                  <a:lnTo>
                    <a:pt x="1643761" y="190500"/>
                  </a:lnTo>
                  <a:lnTo>
                    <a:pt x="1668367" y="190500"/>
                  </a:lnTo>
                  <a:lnTo>
                    <a:pt x="1659763" y="177800"/>
                  </a:lnTo>
                  <a:close/>
                </a:path>
                <a:path w="1766570" h="1333500">
                  <a:moveTo>
                    <a:pt x="1261364" y="165100"/>
                  </a:moveTo>
                  <a:lnTo>
                    <a:pt x="1219962" y="165100"/>
                  </a:lnTo>
                  <a:lnTo>
                    <a:pt x="1216914" y="177800"/>
                  </a:lnTo>
                  <a:lnTo>
                    <a:pt x="1268227" y="177800"/>
                  </a:lnTo>
                  <a:lnTo>
                    <a:pt x="1261364" y="165100"/>
                  </a:lnTo>
                  <a:close/>
                </a:path>
                <a:path w="1766570" h="1333500">
                  <a:moveTo>
                    <a:pt x="1249884" y="152400"/>
                  </a:moveTo>
                  <a:lnTo>
                    <a:pt x="1232608" y="152400"/>
                  </a:lnTo>
                  <a:lnTo>
                    <a:pt x="1221613" y="165100"/>
                  </a:lnTo>
                  <a:lnTo>
                    <a:pt x="1257808" y="165100"/>
                  </a:lnTo>
                  <a:lnTo>
                    <a:pt x="1249884" y="152400"/>
                  </a:lnTo>
                  <a:close/>
                </a:path>
                <a:path w="1766570" h="1333500">
                  <a:moveTo>
                    <a:pt x="1147460" y="127000"/>
                  </a:moveTo>
                  <a:lnTo>
                    <a:pt x="1105153" y="127000"/>
                  </a:lnTo>
                  <a:lnTo>
                    <a:pt x="1102487" y="139700"/>
                  </a:lnTo>
                  <a:lnTo>
                    <a:pt x="1163437" y="139700"/>
                  </a:lnTo>
                  <a:lnTo>
                    <a:pt x="1147460" y="127000"/>
                  </a:lnTo>
                  <a:close/>
                </a:path>
                <a:path w="1766570" h="1333500">
                  <a:moveTo>
                    <a:pt x="927735" y="101600"/>
                  </a:moveTo>
                  <a:lnTo>
                    <a:pt x="917067" y="101600"/>
                  </a:lnTo>
                  <a:lnTo>
                    <a:pt x="898302" y="114300"/>
                  </a:lnTo>
                  <a:lnTo>
                    <a:pt x="930528" y="114300"/>
                  </a:lnTo>
                  <a:lnTo>
                    <a:pt x="927735" y="101600"/>
                  </a:lnTo>
                  <a:close/>
                </a:path>
                <a:path w="1766570" h="1333500">
                  <a:moveTo>
                    <a:pt x="1057275" y="101600"/>
                  </a:moveTo>
                  <a:lnTo>
                    <a:pt x="1003744" y="101600"/>
                  </a:lnTo>
                  <a:lnTo>
                    <a:pt x="981837" y="114300"/>
                  </a:lnTo>
                  <a:lnTo>
                    <a:pt x="1074039" y="114300"/>
                  </a:lnTo>
                  <a:lnTo>
                    <a:pt x="1057275" y="101600"/>
                  </a:lnTo>
                  <a:close/>
                </a:path>
                <a:path w="1766570" h="1333500">
                  <a:moveTo>
                    <a:pt x="832865" y="88900"/>
                  </a:moveTo>
                  <a:lnTo>
                    <a:pt x="807594" y="88900"/>
                  </a:lnTo>
                  <a:lnTo>
                    <a:pt x="795829" y="101600"/>
                  </a:lnTo>
                  <a:lnTo>
                    <a:pt x="851915" y="101600"/>
                  </a:lnTo>
                  <a:lnTo>
                    <a:pt x="832865" y="88900"/>
                  </a:lnTo>
                  <a:close/>
                </a:path>
                <a:path w="1766570" h="1333500">
                  <a:moveTo>
                    <a:pt x="625221" y="63500"/>
                  </a:moveTo>
                  <a:lnTo>
                    <a:pt x="623951" y="63500"/>
                  </a:lnTo>
                  <a:lnTo>
                    <a:pt x="621792" y="76200"/>
                  </a:lnTo>
                  <a:lnTo>
                    <a:pt x="631372" y="76200"/>
                  </a:lnTo>
                  <a:lnTo>
                    <a:pt x="625221" y="63500"/>
                  </a:lnTo>
                  <a:close/>
                </a:path>
                <a:path w="1766570" h="1333500">
                  <a:moveTo>
                    <a:pt x="471451" y="25400"/>
                  </a:moveTo>
                  <a:lnTo>
                    <a:pt x="442805" y="25400"/>
                  </a:lnTo>
                  <a:lnTo>
                    <a:pt x="427482" y="50800"/>
                  </a:lnTo>
                  <a:lnTo>
                    <a:pt x="522704" y="50800"/>
                  </a:lnTo>
                  <a:lnTo>
                    <a:pt x="503555" y="38100"/>
                  </a:lnTo>
                  <a:lnTo>
                    <a:pt x="502920" y="38100"/>
                  </a:lnTo>
                  <a:lnTo>
                    <a:pt x="471451" y="25400"/>
                  </a:lnTo>
                  <a:close/>
                </a:path>
                <a:path w="1766570" h="1333500">
                  <a:moveTo>
                    <a:pt x="227075" y="12700"/>
                  </a:moveTo>
                  <a:lnTo>
                    <a:pt x="159305" y="12700"/>
                  </a:lnTo>
                  <a:lnTo>
                    <a:pt x="155731" y="25400"/>
                  </a:lnTo>
                  <a:lnTo>
                    <a:pt x="152527" y="38100"/>
                  </a:lnTo>
                  <a:lnTo>
                    <a:pt x="296598" y="38100"/>
                  </a:lnTo>
                  <a:lnTo>
                    <a:pt x="294666" y="25400"/>
                  </a:lnTo>
                  <a:lnTo>
                    <a:pt x="232582" y="25400"/>
                  </a:lnTo>
                  <a:lnTo>
                    <a:pt x="227075" y="12700"/>
                  </a:lnTo>
                  <a:close/>
                </a:path>
                <a:path w="1766570" h="1333500">
                  <a:moveTo>
                    <a:pt x="368569" y="25400"/>
                  </a:moveTo>
                  <a:lnTo>
                    <a:pt x="320548" y="25400"/>
                  </a:lnTo>
                  <a:lnTo>
                    <a:pt x="311755" y="38100"/>
                  </a:lnTo>
                  <a:lnTo>
                    <a:pt x="384561" y="38100"/>
                  </a:lnTo>
                  <a:lnTo>
                    <a:pt x="368569" y="25400"/>
                  </a:lnTo>
                  <a:close/>
                </a:path>
                <a:path w="1766570" h="1333500">
                  <a:moveTo>
                    <a:pt x="292735" y="12700"/>
                  </a:moveTo>
                  <a:lnTo>
                    <a:pt x="254381" y="12700"/>
                  </a:lnTo>
                  <a:lnTo>
                    <a:pt x="252602" y="25400"/>
                  </a:lnTo>
                  <a:lnTo>
                    <a:pt x="294666" y="25400"/>
                  </a:lnTo>
                  <a:lnTo>
                    <a:pt x="292735" y="12700"/>
                  </a:lnTo>
                  <a:close/>
                </a:path>
                <a:path w="1766570" h="1333500">
                  <a:moveTo>
                    <a:pt x="184785" y="0"/>
                  </a:moveTo>
                  <a:lnTo>
                    <a:pt x="167259" y="0"/>
                  </a:lnTo>
                  <a:lnTo>
                    <a:pt x="165608" y="12700"/>
                  </a:lnTo>
                  <a:lnTo>
                    <a:pt x="185293" y="12700"/>
                  </a:lnTo>
                  <a:lnTo>
                    <a:pt x="184785" y="0"/>
                  </a:lnTo>
                  <a:close/>
                </a:path>
                <a:path w="1766570" h="1333500">
                  <a:moveTo>
                    <a:pt x="285803" y="0"/>
                  </a:moveTo>
                  <a:lnTo>
                    <a:pt x="278336" y="12700"/>
                  </a:lnTo>
                  <a:lnTo>
                    <a:pt x="291973" y="12700"/>
                  </a:lnTo>
                  <a:lnTo>
                    <a:pt x="285803" y="0"/>
                  </a:lnTo>
                  <a:close/>
                </a:path>
              </a:pathLst>
            </a:custGeom>
            <a:solidFill>
              <a:srgbClr val="FD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32251" y="4265767"/>
              <a:ext cx="1766570" cy="1343660"/>
            </a:xfrm>
            <a:custGeom>
              <a:avLst/>
              <a:gdLst/>
              <a:ahLst/>
              <a:cxnLst/>
              <a:rect l="l" t="t" r="r" b="b"/>
              <a:pathLst>
                <a:path w="1766570" h="1343660">
                  <a:moveTo>
                    <a:pt x="1746250" y="195488"/>
                  </a:moveTo>
                  <a:lnTo>
                    <a:pt x="1752853" y="198028"/>
                  </a:lnTo>
                  <a:lnTo>
                    <a:pt x="1759077" y="204505"/>
                  </a:lnTo>
                  <a:lnTo>
                    <a:pt x="1762506" y="208188"/>
                  </a:lnTo>
                  <a:lnTo>
                    <a:pt x="1765553" y="211109"/>
                  </a:lnTo>
                  <a:lnTo>
                    <a:pt x="1766443" y="214284"/>
                  </a:lnTo>
                  <a:lnTo>
                    <a:pt x="1765935" y="217840"/>
                  </a:lnTo>
                  <a:lnTo>
                    <a:pt x="1754796" y="297202"/>
                  </a:lnTo>
                  <a:lnTo>
                    <a:pt x="1744472" y="370776"/>
                  </a:lnTo>
                  <a:lnTo>
                    <a:pt x="1734933" y="438785"/>
                  </a:lnTo>
                  <a:lnTo>
                    <a:pt x="1726146" y="501445"/>
                  </a:lnTo>
                  <a:lnTo>
                    <a:pt x="1718081" y="558979"/>
                  </a:lnTo>
                  <a:lnTo>
                    <a:pt x="1710705" y="611604"/>
                  </a:lnTo>
                  <a:lnTo>
                    <a:pt x="1703989" y="659540"/>
                  </a:lnTo>
                  <a:lnTo>
                    <a:pt x="1697900" y="703008"/>
                  </a:lnTo>
                  <a:lnTo>
                    <a:pt x="1692407" y="742227"/>
                  </a:lnTo>
                  <a:lnTo>
                    <a:pt x="1683085" y="808795"/>
                  </a:lnTo>
                  <a:lnTo>
                    <a:pt x="1679194" y="836584"/>
                  </a:lnTo>
                  <a:lnTo>
                    <a:pt x="1677924" y="845347"/>
                  </a:lnTo>
                  <a:lnTo>
                    <a:pt x="1673606" y="876462"/>
                  </a:lnTo>
                  <a:lnTo>
                    <a:pt x="1669288" y="907450"/>
                  </a:lnTo>
                  <a:lnTo>
                    <a:pt x="1666748" y="925357"/>
                  </a:lnTo>
                  <a:lnTo>
                    <a:pt x="1665986" y="930818"/>
                  </a:lnTo>
                  <a:lnTo>
                    <a:pt x="1663700" y="947582"/>
                  </a:lnTo>
                  <a:lnTo>
                    <a:pt x="1662049" y="958758"/>
                  </a:lnTo>
                  <a:lnTo>
                    <a:pt x="1661160" y="965489"/>
                  </a:lnTo>
                  <a:lnTo>
                    <a:pt x="1660652" y="969045"/>
                  </a:lnTo>
                  <a:lnTo>
                    <a:pt x="1660398" y="970569"/>
                  </a:lnTo>
                  <a:lnTo>
                    <a:pt x="1656969" y="995461"/>
                  </a:lnTo>
                  <a:lnTo>
                    <a:pt x="1632225" y="1171674"/>
                  </a:lnTo>
                  <a:lnTo>
                    <a:pt x="1619519" y="1262161"/>
                  </a:lnTo>
                  <a:lnTo>
                    <a:pt x="1614838" y="1295499"/>
                  </a:lnTo>
                  <a:lnTo>
                    <a:pt x="1614170" y="1300261"/>
                  </a:lnTo>
                  <a:lnTo>
                    <a:pt x="1600453" y="1330392"/>
                  </a:lnTo>
                  <a:lnTo>
                    <a:pt x="1592548" y="1343330"/>
                  </a:lnTo>
                  <a:lnTo>
                    <a:pt x="1587452" y="1341681"/>
                  </a:lnTo>
                  <a:lnTo>
                    <a:pt x="1582165" y="1328049"/>
                  </a:lnTo>
                  <a:lnTo>
                    <a:pt x="1573593" y="1321289"/>
                  </a:lnTo>
                  <a:lnTo>
                    <a:pt x="1564354" y="1320970"/>
                  </a:lnTo>
                  <a:lnTo>
                    <a:pt x="1554876" y="1323368"/>
                  </a:lnTo>
                  <a:lnTo>
                    <a:pt x="1545589" y="1324760"/>
                  </a:lnTo>
                  <a:lnTo>
                    <a:pt x="1537706" y="1316395"/>
                  </a:lnTo>
                  <a:lnTo>
                    <a:pt x="1529953" y="1307137"/>
                  </a:lnTo>
                  <a:lnTo>
                    <a:pt x="1521033" y="1306191"/>
                  </a:lnTo>
                  <a:lnTo>
                    <a:pt x="1509649" y="1322766"/>
                  </a:lnTo>
                  <a:lnTo>
                    <a:pt x="1500820" y="1320974"/>
                  </a:lnTo>
                  <a:lnTo>
                    <a:pt x="1491027" y="1326123"/>
                  </a:lnTo>
                  <a:lnTo>
                    <a:pt x="1481591" y="1328793"/>
                  </a:lnTo>
                  <a:lnTo>
                    <a:pt x="1473835" y="1319565"/>
                  </a:lnTo>
                  <a:lnTo>
                    <a:pt x="1468667" y="1291601"/>
                  </a:lnTo>
                  <a:lnTo>
                    <a:pt x="1459452" y="1292641"/>
                  </a:lnTo>
                  <a:lnTo>
                    <a:pt x="1448474" y="1306349"/>
                  </a:lnTo>
                  <a:lnTo>
                    <a:pt x="1438021" y="1316390"/>
                  </a:lnTo>
                  <a:lnTo>
                    <a:pt x="1424384" y="1310739"/>
                  </a:lnTo>
                  <a:lnTo>
                    <a:pt x="1404461" y="1304992"/>
                  </a:lnTo>
                  <a:lnTo>
                    <a:pt x="1384871" y="1298817"/>
                  </a:lnTo>
                  <a:lnTo>
                    <a:pt x="1372235" y="1291879"/>
                  </a:lnTo>
                  <a:lnTo>
                    <a:pt x="1364732" y="1285067"/>
                  </a:lnTo>
                  <a:lnTo>
                    <a:pt x="1357074" y="1280624"/>
                  </a:lnTo>
                  <a:lnTo>
                    <a:pt x="1348964" y="1280253"/>
                  </a:lnTo>
                  <a:lnTo>
                    <a:pt x="1340103" y="1285656"/>
                  </a:lnTo>
                  <a:lnTo>
                    <a:pt x="1311814" y="1300849"/>
                  </a:lnTo>
                  <a:lnTo>
                    <a:pt x="1274857" y="1290878"/>
                  </a:lnTo>
                  <a:lnTo>
                    <a:pt x="1238805" y="1273374"/>
                  </a:lnTo>
                  <a:lnTo>
                    <a:pt x="1213231" y="1265971"/>
                  </a:lnTo>
                  <a:lnTo>
                    <a:pt x="1204090" y="1269277"/>
                  </a:lnTo>
                  <a:lnTo>
                    <a:pt x="1194974" y="1271654"/>
                  </a:lnTo>
                  <a:lnTo>
                    <a:pt x="1186191" y="1271793"/>
                  </a:lnTo>
                  <a:lnTo>
                    <a:pt x="1178052" y="1268384"/>
                  </a:lnTo>
                  <a:lnTo>
                    <a:pt x="1163701" y="1270484"/>
                  </a:lnTo>
                  <a:lnTo>
                    <a:pt x="1144397" y="1261177"/>
                  </a:lnTo>
                  <a:lnTo>
                    <a:pt x="1124616" y="1255347"/>
                  </a:lnTo>
                  <a:lnTo>
                    <a:pt x="1108837" y="1267876"/>
                  </a:lnTo>
                  <a:lnTo>
                    <a:pt x="1101683" y="1255037"/>
                  </a:lnTo>
                  <a:lnTo>
                    <a:pt x="1093517" y="1250890"/>
                  </a:lnTo>
                  <a:lnTo>
                    <a:pt x="1084566" y="1253267"/>
                  </a:lnTo>
                  <a:lnTo>
                    <a:pt x="1075055" y="1260002"/>
                  </a:lnTo>
                  <a:lnTo>
                    <a:pt x="1061539" y="1257071"/>
                  </a:lnTo>
                  <a:lnTo>
                    <a:pt x="1041892" y="1251509"/>
                  </a:lnTo>
                  <a:lnTo>
                    <a:pt x="1021744" y="1248733"/>
                  </a:lnTo>
                  <a:lnTo>
                    <a:pt x="1006728" y="1254160"/>
                  </a:lnTo>
                  <a:lnTo>
                    <a:pt x="991207" y="1242415"/>
                  </a:lnTo>
                  <a:lnTo>
                    <a:pt x="974661" y="1238015"/>
                  </a:lnTo>
                  <a:lnTo>
                    <a:pt x="957258" y="1239783"/>
                  </a:lnTo>
                  <a:lnTo>
                    <a:pt x="939164" y="1246540"/>
                  </a:lnTo>
                  <a:lnTo>
                    <a:pt x="923291" y="1234906"/>
                  </a:lnTo>
                  <a:lnTo>
                    <a:pt x="906192" y="1232808"/>
                  </a:lnTo>
                  <a:lnTo>
                    <a:pt x="888497" y="1234878"/>
                  </a:lnTo>
                  <a:lnTo>
                    <a:pt x="870838" y="1235745"/>
                  </a:lnTo>
                  <a:lnTo>
                    <a:pt x="861597" y="1246526"/>
                  </a:lnTo>
                  <a:lnTo>
                    <a:pt x="850820" y="1245223"/>
                  </a:lnTo>
                  <a:lnTo>
                    <a:pt x="839638" y="1236799"/>
                  </a:lnTo>
                  <a:lnTo>
                    <a:pt x="829183" y="1226220"/>
                  </a:lnTo>
                  <a:lnTo>
                    <a:pt x="824484" y="1221902"/>
                  </a:lnTo>
                  <a:lnTo>
                    <a:pt x="817245" y="1220251"/>
                  </a:lnTo>
                  <a:lnTo>
                    <a:pt x="811530" y="1223045"/>
                  </a:lnTo>
                  <a:lnTo>
                    <a:pt x="799123" y="1225260"/>
                  </a:lnTo>
                  <a:lnTo>
                    <a:pt x="783812" y="1223426"/>
                  </a:lnTo>
                  <a:lnTo>
                    <a:pt x="767595" y="1219973"/>
                  </a:lnTo>
                  <a:lnTo>
                    <a:pt x="752475" y="1217330"/>
                  </a:lnTo>
                  <a:lnTo>
                    <a:pt x="747268" y="1216568"/>
                  </a:lnTo>
                  <a:lnTo>
                    <a:pt x="741426" y="1215171"/>
                  </a:lnTo>
                  <a:lnTo>
                    <a:pt x="736346" y="1212631"/>
                  </a:lnTo>
                  <a:lnTo>
                    <a:pt x="724457" y="1215812"/>
                  </a:lnTo>
                  <a:lnTo>
                    <a:pt x="711723" y="1225696"/>
                  </a:lnTo>
                  <a:lnTo>
                    <a:pt x="699966" y="1228508"/>
                  </a:lnTo>
                  <a:lnTo>
                    <a:pt x="691007" y="1210472"/>
                  </a:lnTo>
                  <a:lnTo>
                    <a:pt x="673244" y="1210365"/>
                  </a:lnTo>
                  <a:lnTo>
                    <a:pt x="642635" y="1205710"/>
                  </a:lnTo>
                  <a:lnTo>
                    <a:pt x="609478" y="1197721"/>
                  </a:lnTo>
                  <a:lnTo>
                    <a:pt x="584073" y="1187612"/>
                  </a:lnTo>
                  <a:lnTo>
                    <a:pt x="576272" y="1171289"/>
                  </a:lnTo>
                  <a:lnTo>
                    <a:pt x="567388" y="1163228"/>
                  </a:lnTo>
                  <a:lnTo>
                    <a:pt x="557766" y="1161359"/>
                  </a:lnTo>
                  <a:lnTo>
                    <a:pt x="547751" y="1163609"/>
                  </a:lnTo>
                  <a:lnTo>
                    <a:pt x="535213" y="1181175"/>
                  </a:lnTo>
                  <a:lnTo>
                    <a:pt x="524795" y="1183643"/>
                  </a:lnTo>
                  <a:lnTo>
                    <a:pt x="515568" y="1177682"/>
                  </a:lnTo>
                  <a:lnTo>
                    <a:pt x="506602" y="1169959"/>
                  </a:lnTo>
                  <a:lnTo>
                    <a:pt x="492033" y="1160520"/>
                  </a:lnTo>
                  <a:lnTo>
                    <a:pt x="468630" y="1159783"/>
                  </a:lnTo>
                  <a:lnTo>
                    <a:pt x="444845" y="1160833"/>
                  </a:lnTo>
                  <a:lnTo>
                    <a:pt x="429133" y="1156751"/>
                  </a:lnTo>
                  <a:lnTo>
                    <a:pt x="420620" y="1145601"/>
                  </a:lnTo>
                  <a:lnTo>
                    <a:pt x="411130" y="1141464"/>
                  </a:lnTo>
                  <a:lnTo>
                    <a:pt x="400736" y="1143732"/>
                  </a:lnTo>
                  <a:lnTo>
                    <a:pt x="389509" y="1151798"/>
                  </a:lnTo>
                  <a:lnTo>
                    <a:pt x="373594" y="1147189"/>
                  </a:lnTo>
                  <a:lnTo>
                    <a:pt x="349821" y="1142734"/>
                  </a:lnTo>
                  <a:lnTo>
                    <a:pt x="325572" y="1141636"/>
                  </a:lnTo>
                  <a:lnTo>
                    <a:pt x="308228" y="1147099"/>
                  </a:lnTo>
                  <a:lnTo>
                    <a:pt x="297326" y="1149550"/>
                  </a:lnTo>
                  <a:lnTo>
                    <a:pt x="288258" y="1139368"/>
                  </a:lnTo>
                  <a:lnTo>
                    <a:pt x="278761" y="1133115"/>
                  </a:lnTo>
                  <a:lnTo>
                    <a:pt x="266573" y="1147353"/>
                  </a:lnTo>
                  <a:lnTo>
                    <a:pt x="251868" y="1157071"/>
                  </a:lnTo>
                  <a:lnTo>
                    <a:pt x="232664" y="1153656"/>
                  </a:lnTo>
                  <a:lnTo>
                    <a:pt x="214030" y="1145407"/>
                  </a:lnTo>
                  <a:lnTo>
                    <a:pt x="201041" y="1140622"/>
                  </a:lnTo>
                  <a:lnTo>
                    <a:pt x="192934" y="1142890"/>
                  </a:lnTo>
                  <a:lnTo>
                    <a:pt x="184483" y="1149909"/>
                  </a:lnTo>
                  <a:lnTo>
                    <a:pt x="176055" y="1155999"/>
                  </a:lnTo>
                  <a:lnTo>
                    <a:pt x="168021" y="1155481"/>
                  </a:lnTo>
                  <a:lnTo>
                    <a:pt x="165752" y="1147060"/>
                  </a:lnTo>
                  <a:lnTo>
                    <a:pt x="169116" y="1140495"/>
                  </a:lnTo>
                  <a:lnTo>
                    <a:pt x="160502" y="1140122"/>
                  </a:lnTo>
                  <a:lnTo>
                    <a:pt x="122300" y="1150274"/>
                  </a:lnTo>
                  <a:lnTo>
                    <a:pt x="99192" y="1150048"/>
                  </a:lnTo>
                  <a:lnTo>
                    <a:pt x="79835" y="1147512"/>
                  </a:lnTo>
                  <a:lnTo>
                    <a:pt x="66311" y="1143595"/>
                  </a:lnTo>
                  <a:lnTo>
                    <a:pt x="60706" y="1139225"/>
                  </a:lnTo>
                  <a:lnTo>
                    <a:pt x="58806" y="1135104"/>
                  </a:lnTo>
                  <a:lnTo>
                    <a:pt x="54371" y="1134542"/>
                  </a:lnTo>
                  <a:lnTo>
                    <a:pt x="47865" y="1134385"/>
                  </a:lnTo>
                  <a:lnTo>
                    <a:pt x="39750" y="1131478"/>
                  </a:lnTo>
                  <a:lnTo>
                    <a:pt x="33410" y="1130361"/>
                  </a:lnTo>
                  <a:lnTo>
                    <a:pt x="27701" y="1133494"/>
                  </a:lnTo>
                  <a:lnTo>
                    <a:pt x="21445" y="1138033"/>
                  </a:lnTo>
                  <a:lnTo>
                    <a:pt x="13462" y="1141130"/>
                  </a:lnTo>
                  <a:lnTo>
                    <a:pt x="5679" y="1138928"/>
                  </a:lnTo>
                  <a:lnTo>
                    <a:pt x="1873" y="1132748"/>
                  </a:lnTo>
                  <a:lnTo>
                    <a:pt x="496" y="1127236"/>
                  </a:lnTo>
                  <a:lnTo>
                    <a:pt x="0" y="1127033"/>
                  </a:lnTo>
                  <a:lnTo>
                    <a:pt x="9104" y="1062141"/>
                  </a:lnTo>
                  <a:lnTo>
                    <a:pt x="17392" y="1003032"/>
                  </a:lnTo>
                  <a:lnTo>
                    <a:pt x="24906" y="949438"/>
                  </a:lnTo>
                  <a:lnTo>
                    <a:pt x="31684" y="901095"/>
                  </a:lnTo>
                  <a:lnTo>
                    <a:pt x="37766" y="857734"/>
                  </a:lnTo>
                  <a:lnTo>
                    <a:pt x="43194" y="819090"/>
                  </a:lnTo>
                  <a:lnTo>
                    <a:pt x="48006" y="784895"/>
                  </a:lnTo>
                  <a:lnTo>
                    <a:pt x="53467" y="745525"/>
                  </a:lnTo>
                  <a:lnTo>
                    <a:pt x="61560" y="684065"/>
                  </a:lnTo>
                  <a:lnTo>
                    <a:pt x="68364" y="634063"/>
                  </a:lnTo>
                  <a:lnTo>
                    <a:pt x="76491" y="574622"/>
                  </a:lnTo>
                  <a:lnTo>
                    <a:pt x="85587" y="508364"/>
                  </a:lnTo>
                  <a:lnTo>
                    <a:pt x="95297" y="437908"/>
                  </a:lnTo>
                  <a:lnTo>
                    <a:pt x="105267" y="365875"/>
                  </a:lnTo>
                  <a:lnTo>
                    <a:pt x="115141" y="294886"/>
                  </a:lnTo>
                  <a:lnTo>
                    <a:pt x="124565" y="227561"/>
                  </a:lnTo>
                  <a:lnTo>
                    <a:pt x="133185" y="166521"/>
                  </a:lnTo>
                  <a:lnTo>
                    <a:pt x="140645" y="114388"/>
                  </a:lnTo>
                  <a:lnTo>
                    <a:pt x="146592" y="73780"/>
                  </a:lnTo>
                  <a:lnTo>
                    <a:pt x="155731" y="26777"/>
                  </a:lnTo>
                  <a:lnTo>
                    <a:pt x="165608" y="11846"/>
                  </a:lnTo>
                  <a:lnTo>
                    <a:pt x="167259" y="9687"/>
                  </a:lnTo>
                  <a:lnTo>
                    <a:pt x="170053" y="8798"/>
                  </a:lnTo>
                  <a:lnTo>
                    <a:pt x="172847" y="8036"/>
                  </a:lnTo>
                  <a:lnTo>
                    <a:pt x="176309" y="4738"/>
                  </a:lnTo>
                  <a:lnTo>
                    <a:pt x="178355" y="416"/>
                  </a:lnTo>
                  <a:lnTo>
                    <a:pt x="180472" y="0"/>
                  </a:lnTo>
                  <a:lnTo>
                    <a:pt x="184150" y="8417"/>
                  </a:lnTo>
                  <a:lnTo>
                    <a:pt x="184785" y="9052"/>
                  </a:lnTo>
                  <a:lnTo>
                    <a:pt x="185293" y="10322"/>
                  </a:lnTo>
                  <a:lnTo>
                    <a:pt x="186436" y="11211"/>
                  </a:lnTo>
                  <a:lnTo>
                    <a:pt x="192369" y="16027"/>
                  </a:lnTo>
                  <a:lnTo>
                    <a:pt x="198850" y="17164"/>
                  </a:lnTo>
                  <a:lnTo>
                    <a:pt x="205759" y="16087"/>
                  </a:lnTo>
                  <a:lnTo>
                    <a:pt x="212979" y="14259"/>
                  </a:lnTo>
                  <a:lnTo>
                    <a:pt x="217931" y="12481"/>
                  </a:lnTo>
                  <a:lnTo>
                    <a:pt x="223647" y="14513"/>
                  </a:lnTo>
                  <a:lnTo>
                    <a:pt x="227075" y="18704"/>
                  </a:lnTo>
                  <a:lnTo>
                    <a:pt x="232582" y="26084"/>
                  </a:lnTo>
                  <a:lnTo>
                    <a:pt x="238363" y="31642"/>
                  </a:lnTo>
                  <a:lnTo>
                    <a:pt x="244881" y="31938"/>
                  </a:lnTo>
                  <a:lnTo>
                    <a:pt x="252602" y="23530"/>
                  </a:lnTo>
                  <a:lnTo>
                    <a:pt x="254381" y="20101"/>
                  </a:lnTo>
                  <a:lnTo>
                    <a:pt x="258190" y="17561"/>
                  </a:lnTo>
                  <a:lnTo>
                    <a:pt x="262889" y="17561"/>
                  </a:lnTo>
                  <a:lnTo>
                    <a:pt x="270416" y="14664"/>
                  </a:lnTo>
                  <a:lnTo>
                    <a:pt x="278336" y="10100"/>
                  </a:lnTo>
                  <a:lnTo>
                    <a:pt x="285803" y="8917"/>
                  </a:lnTo>
                  <a:lnTo>
                    <a:pt x="291973" y="16164"/>
                  </a:lnTo>
                  <a:lnTo>
                    <a:pt x="292481" y="17434"/>
                  </a:lnTo>
                  <a:lnTo>
                    <a:pt x="292862" y="18704"/>
                  </a:lnTo>
                  <a:lnTo>
                    <a:pt x="292735" y="19974"/>
                  </a:lnTo>
                  <a:lnTo>
                    <a:pt x="296598" y="43783"/>
                  </a:lnTo>
                  <a:lnTo>
                    <a:pt x="303355" y="47660"/>
                  </a:lnTo>
                  <a:lnTo>
                    <a:pt x="311755" y="39727"/>
                  </a:lnTo>
                  <a:lnTo>
                    <a:pt x="320548" y="28102"/>
                  </a:lnTo>
                  <a:lnTo>
                    <a:pt x="323850" y="23657"/>
                  </a:lnTo>
                  <a:lnTo>
                    <a:pt x="329946" y="22768"/>
                  </a:lnTo>
                  <a:lnTo>
                    <a:pt x="335788" y="24800"/>
                  </a:lnTo>
                  <a:lnTo>
                    <a:pt x="350887" y="29702"/>
                  </a:lnTo>
                  <a:lnTo>
                    <a:pt x="368569" y="34674"/>
                  </a:lnTo>
                  <a:lnTo>
                    <a:pt x="384561" y="39981"/>
                  </a:lnTo>
                  <a:lnTo>
                    <a:pt x="394588" y="45882"/>
                  </a:lnTo>
                  <a:lnTo>
                    <a:pt x="401673" y="52327"/>
                  </a:lnTo>
                  <a:lnTo>
                    <a:pt x="408876" y="56772"/>
                  </a:lnTo>
                  <a:lnTo>
                    <a:pt x="416556" y="57741"/>
                  </a:lnTo>
                  <a:lnTo>
                    <a:pt x="425069" y="53756"/>
                  </a:lnTo>
                  <a:lnTo>
                    <a:pt x="425958" y="52613"/>
                  </a:lnTo>
                  <a:lnTo>
                    <a:pt x="426720" y="51597"/>
                  </a:lnTo>
                  <a:lnTo>
                    <a:pt x="427482" y="51089"/>
                  </a:lnTo>
                  <a:lnTo>
                    <a:pt x="442805" y="29672"/>
                  </a:lnTo>
                  <a:lnTo>
                    <a:pt x="454437" y="25959"/>
                  </a:lnTo>
                  <a:lnTo>
                    <a:pt x="471451" y="33319"/>
                  </a:lnTo>
                  <a:lnTo>
                    <a:pt x="502920" y="45120"/>
                  </a:lnTo>
                  <a:lnTo>
                    <a:pt x="503555" y="45247"/>
                  </a:lnTo>
                  <a:lnTo>
                    <a:pt x="522704" y="50339"/>
                  </a:lnTo>
                  <a:lnTo>
                    <a:pt x="536733" y="55121"/>
                  </a:lnTo>
                  <a:lnTo>
                    <a:pt x="546238" y="59856"/>
                  </a:lnTo>
                  <a:lnTo>
                    <a:pt x="551814" y="64805"/>
                  </a:lnTo>
                  <a:lnTo>
                    <a:pt x="554101" y="68234"/>
                  </a:lnTo>
                  <a:lnTo>
                    <a:pt x="559181" y="70139"/>
                  </a:lnTo>
                  <a:lnTo>
                    <a:pt x="563880" y="69504"/>
                  </a:lnTo>
                  <a:lnTo>
                    <a:pt x="578258" y="68659"/>
                  </a:lnTo>
                  <a:lnTo>
                    <a:pt x="594042" y="68837"/>
                  </a:lnTo>
                  <a:lnTo>
                    <a:pt x="608778" y="70111"/>
                  </a:lnTo>
                  <a:lnTo>
                    <a:pt x="620013" y="72552"/>
                  </a:lnTo>
                  <a:lnTo>
                    <a:pt x="621792" y="73441"/>
                  </a:lnTo>
                  <a:lnTo>
                    <a:pt x="623951" y="73060"/>
                  </a:lnTo>
                  <a:lnTo>
                    <a:pt x="625221" y="73314"/>
                  </a:lnTo>
                  <a:lnTo>
                    <a:pt x="631372" y="75283"/>
                  </a:lnTo>
                  <a:lnTo>
                    <a:pt x="636905" y="80394"/>
                  </a:lnTo>
                  <a:lnTo>
                    <a:pt x="642437" y="84601"/>
                  </a:lnTo>
                  <a:lnTo>
                    <a:pt x="648588" y="83855"/>
                  </a:lnTo>
                  <a:lnTo>
                    <a:pt x="655320" y="79283"/>
                  </a:lnTo>
                  <a:lnTo>
                    <a:pt x="664083" y="78775"/>
                  </a:lnTo>
                  <a:lnTo>
                    <a:pt x="671702" y="82204"/>
                  </a:lnTo>
                  <a:lnTo>
                    <a:pt x="688280" y="88024"/>
                  </a:lnTo>
                  <a:lnTo>
                    <a:pt x="707929" y="91332"/>
                  </a:lnTo>
                  <a:lnTo>
                    <a:pt x="727817" y="92045"/>
                  </a:lnTo>
                  <a:lnTo>
                    <a:pt x="745109" y="90078"/>
                  </a:lnTo>
                  <a:lnTo>
                    <a:pt x="752463" y="89417"/>
                  </a:lnTo>
                  <a:lnTo>
                    <a:pt x="759841" y="89935"/>
                  </a:lnTo>
                  <a:lnTo>
                    <a:pt x="766933" y="91668"/>
                  </a:lnTo>
                  <a:lnTo>
                    <a:pt x="773430" y="94650"/>
                  </a:lnTo>
                  <a:lnTo>
                    <a:pt x="784421" y="98675"/>
                  </a:lnTo>
                  <a:lnTo>
                    <a:pt x="795829" y="99794"/>
                  </a:lnTo>
                  <a:lnTo>
                    <a:pt x="807594" y="98436"/>
                  </a:lnTo>
                  <a:lnTo>
                    <a:pt x="819658" y="95031"/>
                  </a:lnTo>
                  <a:lnTo>
                    <a:pt x="824611" y="93253"/>
                  </a:lnTo>
                  <a:lnTo>
                    <a:pt x="829310" y="93888"/>
                  </a:lnTo>
                  <a:lnTo>
                    <a:pt x="832865" y="96809"/>
                  </a:lnTo>
                  <a:lnTo>
                    <a:pt x="851915" y="105997"/>
                  </a:lnTo>
                  <a:lnTo>
                    <a:pt x="875156" y="110970"/>
                  </a:lnTo>
                  <a:lnTo>
                    <a:pt x="898302" y="112133"/>
                  </a:lnTo>
                  <a:lnTo>
                    <a:pt x="917067" y="109890"/>
                  </a:lnTo>
                  <a:lnTo>
                    <a:pt x="921893" y="108747"/>
                  </a:lnTo>
                  <a:lnTo>
                    <a:pt x="927735" y="110779"/>
                  </a:lnTo>
                  <a:lnTo>
                    <a:pt x="930528" y="114843"/>
                  </a:lnTo>
                  <a:lnTo>
                    <a:pt x="933450" y="117637"/>
                  </a:lnTo>
                  <a:lnTo>
                    <a:pt x="935863" y="119796"/>
                  </a:lnTo>
                  <a:lnTo>
                    <a:pt x="939164" y="120304"/>
                  </a:lnTo>
                  <a:lnTo>
                    <a:pt x="943610" y="121574"/>
                  </a:lnTo>
                  <a:lnTo>
                    <a:pt x="948563" y="119796"/>
                  </a:lnTo>
                  <a:lnTo>
                    <a:pt x="951738" y="116621"/>
                  </a:lnTo>
                  <a:lnTo>
                    <a:pt x="957474" y="115032"/>
                  </a:lnTo>
                  <a:lnTo>
                    <a:pt x="962390" y="119431"/>
                  </a:lnTo>
                  <a:lnTo>
                    <a:pt x="967472" y="122711"/>
                  </a:lnTo>
                  <a:lnTo>
                    <a:pt x="973709" y="117764"/>
                  </a:lnTo>
                  <a:lnTo>
                    <a:pt x="975487" y="114970"/>
                  </a:lnTo>
                  <a:lnTo>
                    <a:pt x="978281" y="113573"/>
                  </a:lnTo>
                  <a:lnTo>
                    <a:pt x="981837" y="112811"/>
                  </a:lnTo>
                  <a:lnTo>
                    <a:pt x="1003744" y="106892"/>
                  </a:lnTo>
                  <a:lnTo>
                    <a:pt x="1031367" y="101365"/>
                  </a:lnTo>
                  <a:lnTo>
                    <a:pt x="1057275" y="103721"/>
                  </a:lnTo>
                  <a:lnTo>
                    <a:pt x="1074039" y="121447"/>
                  </a:lnTo>
                  <a:lnTo>
                    <a:pt x="1074927" y="124114"/>
                  </a:lnTo>
                  <a:lnTo>
                    <a:pt x="1076706" y="126146"/>
                  </a:lnTo>
                  <a:lnTo>
                    <a:pt x="1079119" y="127670"/>
                  </a:lnTo>
                  <a:lnTo>
                    <a:pt x="1084645" y="134266"/>
                  </a:lnTo>
                  <a:lnTo>
                    <a:pt x="1089802" y="142053"/>
                  </a:lnTo>
                  <a:lnTo>
                    <a:pt x="1095460" y="145315"/>
                  </a:lnTo>
                  <a:lnTo>
                    <a:pt x="1102487" y="138338"/>
                  </a:lnTo>
                  <a:lnTo>
                    <a:pt x="1105153" y="133766"/>
                  </a:lnTo>
                  <a:lnTo>
                    <a:pt x="1109472" y="131988"/>
                  </a:lnTo>
                  <a:lnTo>
                    <a:pt x="1147460" y="136560"/>
                  </a:lnTo>
                  <a:lnTo>
                    <a:pt x="1183259" y="151419"/>
                  </a:lnTo>
                  <a:lnTo>
                    <a:pt x="1184275" y="154594"/>
                  </a:lnTo>
                  <a:lnTo>
                    <a:pt x="1190607" y="166679"/>
                  </a:lnTo>
                  <a:lnTo>
                    <a:pt x="1197689" y="173549"/>
                  </a:lnTo>
                  <a:lnTo>
                    <a:pt x="1205366" y="176276"/>
                  </a:lnTo>
                  <a:lnTo>
                    <a:pt x="1213485" y="175930"/>
                  </a:lnTo>
                  <a:lnTo>
                    <a:pt x="1216914" y="175168"/>
                  </a:lnTo>
                  <a:lnTo>
                    <a:pt x="1219962" y="173136"/>
                  </a:lnTo>
                  <a:lnTo>
                    <a:pt x="1221613" y="170342"/>
                  </a:lnTo>
                  <a:lnTo>
                    <a:pt x="1232608" y="156239"/>
                  </a:lnTo>
                  <a:lnTo>
                    <a:pt x="1241758" y="154102"/>
                  </a:lnTo>
                  <a:lnTo>
                    <a:pt x="1249884" y="159037"/>
                  </a:lnTo>
                  <a:lnTo>
                    <a:pt x="1257808" y="166151"/>
                  </a:lnTo>
                  <a:lnTo>
                    <a:pt x="1259077" y="167040"/>
                  </a:lnTo>
                  <a:lnTo>
                    <a:pt x="1260221" y="168310"/>
                  </a:lnTo>
                  <a:lnTo>
                    <a:pt x="1261364" y="169707"/>
                  </a:lnTo>
                  <a:lnTo>
                    <a:pt x="1268227" y="178290"/>
                  </a:lnTo>
                  <a:lnTo>
                    <a:pt x="1275889" y="181312"/>
                  </a:lnTo>
                  <a:lnTo>
                    <a:pt x="1284098" y="180405"/>
                  </a:lnTo>
                  <a:lnTo>
                    <a:pt x="1292606" y="177200"/>
                  </a:lnTo>
                  <a:lnTo>
                    <a:pt x="1296162" y="175803"/>
                  </a:lnTo>
                  <a:lnTo>
                    <a:pt x="1300226" y="175803"/>
                  </a:lnTo>
                  <a:lnTo>
                    <a:pt x="1303909" y="177581"/>
                  </a:lnTo>
                  <a:lnTo>
                    <a:pt x="1319375" y="183967"/>
                  </a:lnTo>
                  <a:lnTo>
                    <a:pt x="1338675" y="189233"/>
                  </a:lnTo>
                  <a:lnTo>
                    <a:pt x="1358022" y="191404"/>
                  </a:lnTo>
                  <a:lnTo>
                    <a:pt x="1373632" y="188503"/>
                  </a:lnTo>
                  <a:lnTo>
                    <a:pt x="1376552" y="187106"/>
                  </a:lnTo>
                  <a:lnTo>
                    <a:pt x="1380617" y="187106"/>
                  </a:lnTo>
                  <a:lnTo>
                    <a:pt x="1383792" y="188122"/>
                  </a:lnTo>
                  <a:lnTo>
                    <a:pt x="1400970" y="192206"/>
                  </a:lnTo>
                  <a:lnTo>
                    <a:pt x="1422257" y="195552"/>
                  </a:lnTo>
                  <a:lnTo>
                    <a:pt x="1442852" y="195945"/>
                  </a:lnTo>
                  <a:lnTo>
                    <a:pt x="1457960" y="191170"/>
                  </a:lnTo>
                  <a:lnTo>
                    <a:pt x="1458595" y="191297"/>
                  </a:lnTo>
                  <a:lnTo>
                    <a:pt x="1458595" y="190662"/>
                  </a:lnTo>
                  <a:lnTo>
                    <a:pt x="1459357" y="190154"/>
                  </a:lnTo>
                  <a:lnTo>
                    <a:pt x="1469784" y="188462"/>
                  </a:lnTo>
                  <a:lnTo>
                    <a:pt x="1478676" y="198616"/>
                  </a:lnTo>
                  <a:lnTo>
                    <a:pt x="1488164" y="204602"/>
                  </a:lnTo>
                  <a:lnTo>
                    <a:pt x="1500377" y="190408"/>
                  </a:lnTo>
                  <a:lnTo>
                    <a:pt x="1515010" y="180637"/>
                  </a:lnTo>
                  <a:lnTo>
                    <a:pt x="1534191" y="184058"/>
                  </a:lnTo>
                  <a:lnTo>
                    <a:pt x="1552848" y="192337"/>
                  </a:lnTo>
                  <a:lnTo>
                    <a:pt x="1565910" y="197139"/>
                  </a:lnTo>
                  <a:lnTo>
                    <a:pt x="1573998" y="194871"/>
                  </a:lnTo>
                  <a:lnTo>
                    <a:pt x="1582419" y="187852"/>
                  </a:lnTo>
                  <a:lnTo>
                    <a:pt x="1590841" y="181762"/>
                  </a:lnTo>
                  <a:lnTo>
                    <a:pt x="1598930" y="182280"/>
                  </a:lnTo>
                  <a:lnTo>
                    <a:pt x="1601281" y="190636"/>
                  </a:lnTo>
                  <a:lnTo>
                    <a:pt x="1597929" y="197123"/>
                  </a:lnTo>
                  <a:lnTo>
                    <a:pt x="1606127" y="197586"/>
                  </a:lnTo>
                  <a:lnTo>
                    <a:pt x="1643126" y="187868"/>
                  </a:lnTo>
                  <a:lnTo>
                    <a:pt x="1643761" y="187868"/>
                  </a:lnTo>
                  <a:lnTo>
                    <a:pt x="1645158" y="187487"/>
                  </a:lnTo>
                  <a:lnTo>
                    <a:pt x="1645920" y="187614"/>
                  </a:lnTo>
                  <a:lnTo>
                    <a:pt x="1659763" y="187301"/>
                  </a:lnTo>
                  <a:lnTo>
                    <a:pt x="1668367" y="188249"/>
                  </a:lnTo>
                  <a:lnTo>
                    <a:pt x="1672351" y="190722"/>
                  </a:lnTo>
                  <a:lnTo>
                    <a:pt x="1672336" y="194980"/>
                  </a:lnTo>
                  <a:lnTo>
                    <a:pt x="1669288" y="202473"/>
                  </a:lnTo>
                  <a:lnTo>
                    <a:pt x="1676146" y="210728"/>
                  </a:lnTo>
                  <a:lnTo>
                    <a:pt x="1685036" y="210220"/>
                  </a:lnTo>
                  <a:lnTo>
                    <a:pt x="1695402" y="207267"/>
                  </a:lnTo>
                  <a:lnTo>
                    <a:pt x="1701673" y="202410"/>
                  </a:lnTo>
                  <a:lnTo>
                    <a:pt x="1704895" y="198504"/>
                  </a:lnTo>
                  <a:lnTo>
                    <a:pt x="1706118" y="198409"/>
                  </a:lnTo>
                  <a:lnTo>
                    <a:pt x="1708072" y="202551"/>
                  </a:lnTo>
                  <a:lnTo>
                    <a:pt x="1712515" y="203156"/>
                  </a:lnTo>
                  <a:lnTo>
                    <a:pt x="1719030" y="203356"/>
                  </a:lnTo>
                  <a:lnTo>
                    <a:pt x="1727200" y="206283"/>
                  </a:lnTo>
                  <a:lnTo>
                    <a:pt x="1731305" y="207083"/>
                  </a:lnTo>
                  <a:lnTo>
                    <a:pt x="1732232" y="203251"/>
                  </a:lnTo>
                  <a:lnTo>
                    <a:pt x="1733754" y="198014"/>
                  </a:lnTo>
                  <a:lnTo>
                    <a:pt x="1739646" y="194599"/>
                  </a:lnTo>
                  <a:lnTo>
                    <a:pt x="1741805" y="194345"/>
                  </a:lnTo>
                  <a:lnTo>
                    <a:pt x="1744090" y="194726"/>
                  </a:lnTo>
                  <a:lnTo>
                    <a:pt x="1746250" y="195488"/>
                  </a:lnTo>
                  <a:close/>
                </a:path>
              </a:pathLst>
            </a:custGeom>
            <a:ln w="9525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17007" y="2758439"/>
              <a:ext cx="1685543" cy="126796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18837" y="2721800"/>
              <a:ext cx="1682127" cy="126390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54139" y="2311907"/>
              <a:ext cx="1850136" cy="146303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55727" y="2276203"/>
              <a:ext cx="1847341" cy="146843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581071" y="3659377"/>
              <a:ext cx="2009775" cy="1351915"/>
            </a:xfrm>
            <a:custGeom>
              <a:avLst/>
              <a:gdLst/>
              <a:ahLst/>
              <a:cxnLst/>
              <a:rect l="l" t="t" r="r" b="b"/>
              <a:pathLst>
                <a:path w="2009775" h="1351914">
                  <a:moveTo>
                    <a:pt x="73863" y="530733"/>
                  </a:moveTo>
                  <a:lnTo>
                    <a:pt x="73444" y="527812"/>
                  </a:lnTo>
                  <a:lnTo>
                    <a:pt x="72085" y="518033"/>
                  </a:lnTo>
                  <a:lnTo>
                    <a:pt x="64338" y="522605"/>
                  </a:lnTo>
                  <a:lnTo>
                    <a:pt x="56464" y="525399"/>
                  </a:lnTo>
                  <a:lnTo>
                    <a:pt x="39319" y="527812"/>
                  </a:lnTo>
                  <a:lnTo>
                    <a:pt x="31953" y="525653"/>
                  </a:lnTo>
                  <a:lnTo>
                    <a:pt x="15240" y="478078"/>
                  </a:lnTo>
                  <a:lnTo>
                    <a:pt x="19024" y="465836"/>
                  </a:lnTo>
                  <a:lnTo>
                    <a:pt x="27051" y="457695"/>
                  </a:lnTo>
                  <a:lnTo>
                    <a:pt x="39319" y="453644"/>
                  </a:lnTo>
                  <a:lnTo>
                    <a:pt x="42240" y="453263"/>
                  </a:lnTo>
                  <a:lnTo>
                    <a:pt x="45542" y="453136"/>
                  </a:lnTo>
                  <a:lnTo>
                    <a:pt x="49479" y="453517"/>
                  </a:lnTo>
                  <a:lnTo>
                    <a:pt x="53289" y="453771"/>
                  </a:lnTo>
                  <a:lnTo>
                    <a:pt x="56845" y="454406"/>
                  </a:lnTo>
                  <a:lnTo>
                    <a:pt x="60274" y="455168"/>
                  </a:lnTo>
                  <a:lnTo>
                    <a:pt x="60693" y="453136"/>
                  </a:lnTo>
                  <a:lnTo>
                    <a:pt x="47066" y="440182"/>
                  </a:lnTo>
                  <a:lnTo>
                    <a:pt x="42494" y="440309"/>
                  </a:lnTo>
                  <a:lnTo>
                    <a:pt x="7188" y="458343"/>
                  </a:lnTo>
                  <a:lnTo>
                    <a:pt x="0" y="485394"/>
                  </a:lnTo>
                  <a:lnTo>
                    <a:pt x="838" y="496697"/>
                  </a:lnTo>
                  <a:lnTo>
                    <a:pt x="24117" y="535508"/>
                  </a:lnTo>
                  <a:lnTo>
                    <a:pt x="40881" y="539559"/>
                  </a:lnTo>
                  <a:lnTo>
                    <a:pt x="50622" y="538988"/>
                  </a:lnTo>
                  <a:lnTo>
                    <a:pt x="60274" y="537718"/>
                  </a:lnTo>
                  <a:lnTo>
                    <a:pt x="68021" y="534924"/>
                  </a:lnTo>
                  <a:lnTo>
                    <a:pt x="73863" y="530733"/>
                  </a:lnTo>
                  <a:close/>
                </a:path>
                <a:path w="2009775" h="1351914">
                  <a:moveTo>
                    <a:pt x="172872" y="482092"/>
                  </a:moveTo>
                  <a:lnTo>
                    <a:pt x="161505" y="444385"/>
                  </a:lnTo>
                  <a:lnTo>
                    <a:pt x="157962" y="440626"/>
                  </a:lnTo>
                  <a:lnTo>
                    <a:pt x="157962" y="482092"/>
                  </a:lnTo>
                  <a:lnTo>
                    <a:pt x="157949" y="484124"/>
                  </a:lnTo>
                  <a:lnTo>
                    <a:pt x="133807" y="515112"/>
                  </a:lnTo>
                  <a:lnTo>
                    <a:pt x="124536" y="516509"/>
                  </a:lnTo>
                  <a:lnTo>
                    <a:pt x="100152" y="482092"/>
                  </a:lnTo>
                  <a:lnTo>
                    <a:pt x="99415" y="474091"/>
                  </a:lnTo>
                  <a:lnTo>
                    <a:pt x="99415" y="472059"/>
                  </a:lnTo>
                  <a:lnTo>
                    <a:pt x="123393" y="441325"/>
                  </a:lnTo>
                  <a:lnTo>
                    <a:pt x="132791" y="440055"/>
                  </a:lnTo>
                  <a:lnTo>
                    <a:pt x="140411" y="442214"/>
                  </a:lnTo>
                  <a:lnTo>
                    <a:pt x="157962" y="482092"/>
                  </a:lnTo>
                  <a:lnTo>
                    <a:pt x="157962" y="440626"/>
                  </a:lnTo>
                  <a:lnTo>
                    <a:pt x="131622" y="428688"/>
                  </a:lnTo>
                  <a:lnTo>
                    <a:pt x="122123" y="429133"/>
                  </a:lnTo>
                  <a:lnTo>
                    <a:pt x="87718" y="454317"/>
                  </a:lnTo>
                  <a:lnTo>
                    <a:pt x="84543" y="474091"/>
                  </a:lnTo>
                  <a:lnTo>
                    <a:pt x="85293" y="484124"/>
                  </a:lnTo>
                  <a:lnTo>
                    <a:pt x="104724" y="521335"/>
                  </a:lnTo>
                  <a:lnTo>
                    <a:pt x="126695" y="528320"/>
                  </a:lnTo>
                  <a:lnTo>
                    <a:pt x="135204" y="527177"/>
                  </a:lnTo>
                  <a:lnTo>
                    <a:pt x="144792" y="525018"/>
                  </a:lnTo>
                  <a:lnTo>
                    <a:pt x="153085" y="521335"/>
                  </a:lnTo>
                  <a:lnTo>
                    <a:pt x="159600" y="516509"/>
                  </a:lnTo>
                  <a:lnTo>
                    <a:pt x="159956" y="516255"/>
                  </a:lnTo>
                  <a:lnTo>
                    <a:pt x="165557" y="509651"/>
                  </a:lnTo>
                  <a:lnTo>
                    <a:pt x="169621" y="501878"/>
                  </a:lnTo>
                  <a:lnTo>
                    <a:pt x="172097" y="493001"/>
                  </a:lnTo>
                  <a:lnTo>
                    <a:pt x="172847" y="484124"/>
                  </a:lnTo>
                  <a:lnTo>
                    <a:pt x="172872" y="482092"/>
                  </a:lnTo>
                  <a:close/>
                </a:path>
                <a:path w="2009775" h="1351914">
                  <a:moveTo>
                    <a:pt x="238074" y="376301"/>
                  </a:moveTo>
                  <a:lnTo>
                    <a:pt x="231089" y="375285"/>
                  </a:lnTo>
                  <a:lnTo>
                    <a:pt x="225120" y="375158"/>
                  </a:lnTo>
                  <a:lnTo>
                    <a:pt x="220167" y="375793"/>
                  </a:lnTo>
                  <a:lnTo>
                    <a:pt x="207137" y="379818"/>
                  </a:lnTo>
                  <a:lnTo>
                    <a:pt x="198526" y="387692"/>
                  </a:lnTo>
                  <a:lnTo>
                    <a:pt x="194322" y="399389"/>
                  </a:lnTo>
                  <a:lnTo>
                    <a:pt x="194475" y="412496"/>
                  </a:lnTo>
                  <a:lnTo>
                    <a:pt x="194564" y="415290"/>
                  </a:lnTo>
                  <a:lnTo>
                    <a:pt x="195275" y="420116"/>
                  </a:lnTo>
                  <a:lnTo>
                    <a:pt x="179146" y="427736"/>
                  </a:lnTo>
                  <a:lnTo>
                    <a:pt x="180035" y="434086"/>
                  </a:lnTo>
                  <a:lnTo>
                    <a:pt x="196926" y="431800"/>
                  </a:lnTo>
                  <a:lnTo>
                    <a:pt x="208610" y="515112"/>
                  </a:lnTo>
                  <a:lnTo>
                    <a:pt x="222834" y="513207"/>
                  </a:lnTo>
                  <a:lnTo>
                    <a:pt x="211556" y="431800"/>
                  </a:lnTo>
                  <a:lnTo>
                    <a:pt x="211277" y="429768"/>
                  </a:lnTo>
                  <a:lnTo>
                    <a:pt x="235280" y="426466"/>
                  </a:lnTo>
                  <a:lnTo>
                    <a:pt x="234213" y="418719"/>
                  </a:lnTo>
                  <a:lnTo>
                    <a:pt x="233756" y="415290"/>
                  </a:lnTo>
                  <a:lnTo>
                    <a:pt x="209626" y="418719"/>
                  </a:lnTo>
                  <a:lnTo>
                    <a:pt x="208864" y="412496"/>
                  </a:lnTo>
                  <a:lnTo>
                    <a:pt x="207721" y="404622"/>
                  </a:lnTo>
                  <a:lnTo>
                    <a:pt x="208229" y="398653"/>
                  </a:lnTo>
                  <a:lnTo>
                    <a:pt x="212293" y="390779"/>
                  </a:lnTo>
                  <a:lnTo>
                    <a:pt x="216103" y="388366"/>
                  </a:lnTo>
                  <a:lnTo>
                    <a:pt x="225374" y="387096"/>
                  </a:lnTo>
                  <a:lnTo>
                    <a:pt x="230200" y="387350"/>
                  </a:lnTo>
                  <a:lnTo>
                    <a:pt x="236042" y="388366"/>
                  </a:lnTo>
                  <a:lnTo>
                    <a:pt x="236245" y="387096"/>
                  </a:lnTo>
                  <a:lnTo>
                    <a:pt x="238074" y="376301"/>
                  </a:lnTo>
                  <a:close/>
                </a:path>
                <a:path w="2009775" h="1351914">
                  <a:moveTo>
                    <a:pt x="298526" y="367919"/>
                  </a:moveTo>
                  <a:lnTo>
                    <a:pt x="291541" y="366903"/>
                  </a:lnTo>
                  <a:lnTo>
                    <a:pt x="285445" y="366649"/>
                  </a:lnTo>
                  <a:lnTo>
                    <a:pt x="280492" y="367411"/>
                  </a:lnTo>
                  <a:lnTo>
                    <a:pt x="267462" y="371424"/>
                  </a:lnTo>
                  <a:lnTo>
                    <a:pt x="258864" y="379247"/>
                  </a:lnTo>
                  <a:lnTo>
                    <a:pt x="254698" y="390906"/>
                  </a:lnTo>
                  <a:lnTo>
                    <a:pt x="254965" y="406400"/>
                  </a:lnTo>
                  <a:lnTo>
                    <a:pt x="255600" y="411734"/>
                  </a:lnTo>
                  <a:lnTo>
                    <a:pt x="239471" y="419227"/>
                  </a:lnTo>
                  <a:lnTo>
                    <a:pt x="240360" y="425704"/>
                  </a:lnTo>
                  <a:lnTo>
                    <a:pt x="257251" y="423291"/>
                  </a:lnTo>
                  <a:lnTo>
                    <a:pt x="268935" y="506730"/>
                  </a:lnTo>
                  <a:lnTo>
                    <a:pt x="283286" y="504698"/>
                  </a:lnTo>
                  <a:lnTo>
                    <a:pt x="271868" y="423291"/>
                  </a:lnTo>
                  <a:lnTo>
                    <a:pt x="271602" y="421386"/>
                  </a:lnTo>
                  <a:lnTo>
                    <a:pt x="295605" y="417957"/>
                  </a:lnTo>
                  <a:lnTo>
                    <a:pt x="294525" y="410210"/>
                  </a:lnTo>
                  <a:lnTo>
                    <a:pt x="294081" y="406908"/>
                  </a:lnTo>
                  <a:lnTo>
                    <a:pt x="270078" y="410210"/>
                  </a:lnTo>
                  <a:lnTo>
                    <a:pt x="268046" y="396113"/>
                  </a:lnTo>
                  <a:lnTo>
                    <a:pt x="268554" y="390271"/>
                  </a:lnTo>
                  <a:lnTo>
                    <a:pt x="285826" y="378714"/>
                  </a:lnTo>
                  <a:lnTo>
                    <a:pt x="290652" y="378841"/>
                  </a:lnTo>
                  <a:lnTo>
                    <a:pt x="296367" y="379857"/>
                  </a:lnTo>
                  <a:lnTo>
                    <a:pt x="296570" y="378714"/>
                  </a:lnTo>
                  <a:lnTo>
                    <a:pt x="298526" y="367919"/>
                  </a:lnTo>
                  <a:close/>
                </a:path>
                <a:path w="2009775" h="1351914">
                  <a:moveTo>
                    <a:pt x="395046" y="484632"/>
                  </a:moveTo>
                  <a:lnTo>
                    <a:pt x="394919" y="483743"/>
                  </a:lnTo>
                  <a:lnTo>
                    <a:pt x="393268" y="471805"/>
                  </a:lnTo>
                  <a:lnTo>
                    <a:pt x="386219" y="475691"/>
                  </a:lnTo>
                  <a:lnTo>
                    <a:pt x="378993" y="478764"/>
                  </a:lnTo>
                  <a:lnTo>
                    <a:pt x="371602" y="481025"/>
                  </a:lnTo>
                  <a:lnTo>
                    <a:pt x="364058" y="482473"/>
                  </a:lnTo>
                  <a:lnTo>
                    <a:pt x="354406" y="483743"/>
                  </a:lnTo>
                  <a:lnTo>
                    <a:pt x="346405" y="481965"/>
                  </a:lnTo>
                  <a:lnTo>
                    <a:pt x="328371" y="452882"/>
                  </a:lnTo>
                  <a:lnTo>
                    <a:pt x="393522" y="443738"/>
                  </a:lnTo>
                  <a:lnTo>
                    <a:pt x="393153" y="441198"/>
                  </a:lnTo>
                  <a:lnTo>
                    <a:pt x="377647" y="405384"/>
                  </a:lnTo>
                  <a:lnTo>
                    <a:pt x="376504" y="404609"/>
                  </a:lnTo>
                  <a:lnTo>
                    <a:pt x="376504" y="434340"/>
                  </a:lnTo>
                  <a:lnTo>
                    <a:pt x="327101" y="441198"/>
                  </a:lnTo>
                  <a:lnTo>
                    <a:pt x="326720" y="432269"/>
                  </a:lnTo>
                  <a:lnTo>
                    <a:pt x="328371" y="425069"/>
                  </a:lnTo>
                  <a:lnTo>
                    <a:pt x="332181" y="419608"/>
                  </a:lnTo>
                  <a:lnTo>
                    <a:pt x="335991" y="414020"/>
                  </a:lnTo>
                  <a:lnTo>
                    <a:pt x="341706" y="410718"/>
                  </a:lnTo>
                  <a:lnTo>
                    <a:pt x="349326" y="409575"/>
                  </a:lnTo>
                  <a:lnTo>
                    <a:pt x="356819" y="408559"/>
                  </a:lnTo>
                  <a:lnTo>
                    <a:pt x="362915" y="410083"/>
                  </a:lnTo>
                  <a:lnTo>
                    <a:pt x="367614" y="414401"/>
                  </a:lnTo>
                  <a:lnTo>
                    <a:pt x="372313" y="418592"/>
                  </a:lnTo>
                  <a:lnTo>
                    <a:pt x="375170" y="425069"/>
                  </a:lnTo>
                  <a:lnTo>
                    <a:pt x="375297" y="425678"/>
                  </a:lnTo>
                  <a:lnTo>
                    <a:pt x="376504" y="434340"/>
                  </a:lnTo>
                  <a:lnTo>
                    <a:pt x="376504" y="404609"/>
                  </a:lnTo>
                  <a:lnTo>
                    <a:pt x="371284" y="401053"/>
                  </a:lnTo>
                  <a:lnTo>
                    <a:pt x="364197" y="398322"/>
                  </a:lnTo>
                  <a:lnTo>
                    <a:pt x="356374" y="397192"/>
                  </a:lnTo>
                  <a:lnTo>
                    <a:pt x="347802" y="397637"/>
                  </a:lnTo>
                  <a:lnTo>
                    <a:pt x="315595" y="423303"/>
                  </a:lnTo>
                  <a:lnTo>
                    <a:pt x="312623" y="441198"/>
                  </a:lnTo>
                  <a:lnTo>
                    <a:pt x="312661" y="443738"/>
                  </a:lnTo>
                  <a:lnTo>
                    <a:pt x="324116" y="480669"/>
                  </a:lnTo>
                  <a:lnTo>
                    <a:pt x="355168" y="495617"/>
                  </a:lnTo>
                  <a:lnTo>
                    <a:pt x="365201" y="495046"/>
                  </a:lnTo>
                  <a:lnTo>
                    <a:pt x="390347" y="487553"/>
                  </a:lnTo>
                  <a:lnTo>
                    <a:pt x="395046" y="484632"/>
                  </a:lnTo>
                  <a:close/>
                </a:path>
                <a:path w="2009775" h="1351914">
                  <a:moveTo>
                    <a:pt x="494741" y="470662"/>
                  </a:moveTo>
                  <a:lnTo>
                    <a:pt x="494626" y="469900"/>
                  </a:lnTo>
                  <a:lnTo>
                    <a:pt x="492963" y="457962"/>
                  </a:lnTo>
                  <a:lnTo>
                    <a:pt x="485838" y="461772"/>
                  </a:lnTo>
                  <a:lnTo>
                    <a:pt x="478574" y="464807"/>
                  </a:lnTo>
                  <a:lnTo>
                    <a:pt x="471170" y="467055"/>
                  </a:lnTo>
                  <a:lnTo>
                    <a:pt x="463626" y="468503"/>
                  </a:lnTo>
                  <a:lnTo>
                    <a:pt x="453974" y="469900"/>
                  </a:lnTo>
                  <a:lnTo>
                    <a:pt x="446100" y="467995"/>
                  </a:lnTo>
                  <a:lnTo>
                    <a:pt x="428066" y="438912"/>
                  </a:lnTo>
                  <a:lnTo>
                    <a:pt x="493090" y="429895"/>
                  </a:lnTo>
                  <a:lnTo>
                    <a:pt x="492709" y="427228"/>
                  </a:lnTo>
                  <a:lnTo>
                    <a:pt x="477215" y="391414"/>
                  </a:lnTo>
                  <a:lnTo>
                    <a:pt x="476199" y="390728"/>
                  </a:lnTo>
                  <a:lnTo>
                    <a:pt x="476199" y="420370"/>
                  </a:lnTo>
                  <a:lnTo>
                    <a:pt x="426796" y="427228"/>
                  </a:lnTo>
                  <a:lnTo>
                    <a:pt x="426389" y="420370"/>
                  </a:lnTo>
                  <a:lnTo>
                    <a:pt x="426326" y="418299"/>
                  </a:lnTo>
                  <a:lnTo>
                    <a:pt x="428066" y="411226"/>
                  </a:lnTo>
                  <a:lnTo>
                    <a:pt x="435686" y="400050"/>
                  </a:lnTo>
                  <a:lnTo>
                    <a:pt x="441401" y="396748"/>
                  </a:lnTo>
                  <a:lnTo>
                    <a:pt x="449021" y="395605"/>
                  </a:lnTo>
                  <a:lnTo>
                    <a:pt x="456387" y="394589"/>
                  </a:lnTo>
                  <a:lnTo>
                    <a:pt x="462483" y="396240"/>
                  </a:lnTo>
                  <a:lnTo>
                    <a:pt x="476199" y="420370"/>
                  </a:lnTo>
                  <a:lnTo>
                    <a:pt x="476199" y="390728"/>
                  </a:lnTo>
                  <a:lnTo>
                    <a:pt x="470852" y="387083"/>
                  </a:lnTo>
                  <a:lnTo>
                    <a:pt x="463778" y="384352"/>
                  </a:lnTo>
                  <a:lnTo>
                    <a:pt x="455993" y="383222"/>
                  </a:lnTo>
                  <a:lnTo>
                    <a:pt x="447497" y="383667"/>
                  </a:lnTo>
                  <a:lnTo>
                    <a:pt x="415213" y="409333"/>
                  </a:lnTo>
                  <a:lnTo>
                    <a:pt x="412191" y="427228"/>
                  </a:lnTo>
                  <a:lnTo>
                    <a:pt x="412242" y="429895"/>
                  </a:lnTo>
                  <a:lnTo>
                    <a:pt x="423697" y="466699"/>
                  </a:lnTo>
                  <a:lnTo>
                    <a:pt x="454837" y="481711"/>
                  </a:lnTo>
                  <a:lnTo>
                    <a:pt x="464896" y="481076"/>
                  </a:lnTo>
                  <a:lnTo>
                    <a:pt x="489915" y="473583"/>
                  </a:lnTo>
                  <a:lnTo>
                    <a:pt x="494741" y="470662"/>
                  </a:lnTo>
                  <a:close/>
                </a:path>
                <a:path w="2009775" h="1351914">
                  <a:moveTo>
                    <a:pt x="1277175" y="1254925"/>
                  </a:moveTo>
                  <a:lnTo>
                    <a:pt x="1276400" y="1248143"/>
                  </a:lnTo>
                  <a:lnTo>
                    <a:pt x="1274457" y="1242390"/>
                  </a:lnTo>
                  <a:lnTo>
                    <a:pt x="1272146" y="1238859"/>
                  </a:lnTo>
                  <a:lnTo>
                    <a:pt x="1271346" y="1237615"/>
                  </a:lnTo>
                  <a:lnTo>
                    <a:pt x="1241501" y="1226693"/>
                  </a:lnTo>
                  <a:lnTo>
                    <a:pt x="1235786" y="1226820"/>
                  </a:lnTo>
                  <a:lnTo>
                    <a:pt x="1230071" y="1227582"/>
                  </a:lnTo>
                  <a:lnTo>
                    <a:pt x="1224356" y="1228471"/>
                  </a:lnTo>
                  <a:lnTo>
                    <a:pt x="1219022" y="1229868"/>
                  </a:lnTo>
                  <a:lnTo>
                    <a:pt x="1214069" y="1231900"/>
                  </a:lnTo>
                  <a:lnTo>
                    <a:pt x="1217244" y="1243330"/>
                  </a:lnTo>
                  <a:lnTo>
                    <a:pt x="1224889" y="1241005"/>
                  </a:lnTo>
                  <a:lnTo>
                    <a:pt x="1232039" y="1239507"/>
                  </a:lnTo>
                  <a:lnTo>
                    <a:pt x="1238707" y="1238859"/>
                  </a:lnTo>
                  <a:lnTo>
                    <a:pt x="1244930" y="1239012"/>
                  </a:lnTo>
                  <a:lnTo>
                    <a:pt x="1251915" y="1239901"/>
                  </a:lnTo>
                  <a:lnTo>
                    <a:pt x="1256868" y="1242187"/>
                  </a:lnTo>
                  <a:lnTo>
                    <a:pt x="1262456" y="1250061"/>
                  </a:lnTo>
                  <a:lnTo>
                    <a:pt x="1263472" y="1255649"/>
                  </a:lnTo>
                  <a:lnTo>
                    <a:pt x="1262583" y="1263142"/>
                  </a:lnTo>
                  <a:lnTo>
                    <a:pt x="1261948" y="1268984"/>
                  </a:lnTo>
                  <a:lnTo>
                    <a:pt x="1260424" y="1268869"/>
                  </a:lnTo>
                  <a:lnTo>
                    <a:pt x="1260424" y="1279144"/>
                  </a:lnTo>
                  <a:lnTo>
                    <a:pt x="1259509" y="1287907"/>
                  </a:lnTo>
                  <a:lnTo>
                    <a:pt x="1258519" y="1296543"/>
                  </a:lnTo>
                  <a:lnTo>
                    <a:pt x="1255217" y="1303147"/>
                  </a:lnTo>
                  <a:lnTo>
                    <a:pt x="1249502" y="1307465"/>
                  </a:lnTo>
                  <a:lnTo>
                    <a:pt x="1243914" y="1311783"/>
                  </a:lnTo>
                  <a:lnTo>
                    <a:pt x="1236675" y="1313434"/>
                  </a:lnTo>
                  <a:lnTo>
                    <a:pt x="1227658" y="1312545"/>
                  </a:lnTo>
                  <a:lnTo>
                    <a:pt x="1222070" y="1311910"/>
                  </a:lnTo>
                  <a:lnTo>
                    <a:pt x="1217752" y="1310005"/>
                  </a:lnTo>
                  <a:lnTo>
                    <a:pt x="1214958" y="1306957"/>
                  </a:lnTo>
                  <a:lnTo>
                    <a:pt x="1212037" y="1303909"/>
                  </a:lnTo>
                  <a:lnTo>
                    <a:pt x="1210894" y="1299718"/>
                  </a:lnTo>
                  <a:lnTo>
                    <a:pt x="1211529" y="1294638"/>
                  </a:lnTo>
                  <a:lnTo>
                    <a:pt x="1212291" y="1287907"/>
                  </a:lnTo>
                  <a:lnTo>
                    <a:pt x="1237996" y="1277848"/>
                  </a:lnTo>
                  <a:lnTo>
                    <a:pt x="1246073" y="1278128"/>
                  </a:lnTo>
                  <a:lnTo>
                    <a:pt x="1260424" y="1279144"/>
                  </a:lnTo>
                  <a:lnTo>
                    <a:pt x="1260424" y="1268869"/>
                  </a:lnTo>
                  <a:lnTo>
                    <a:pt x="1245819" y="1267714"/>
                  </a:lnTo>
                  <a:lnTo>
                    <a:pt x="1225435" y="1267917"/>
                  </a:lnTo>
                  <a:lnTo>
                    <a:pt x="1210411" y="1272133"/>
                  </a:lnTo>
                  <a:lnTo>
                    <a:pt x="1200772" y="1280401"/>
                  </a:lnTo>
                  <a:lnTo>
                    <a:pt x="1196543" y="1292733"/>
                  </a:lnTo>
                  <a:lnTo>
                    <a:pt x="1195527" y="1301623"/>
                  </a:lnTo>
                  <a:lnTo>
                    <a:pt x="1197432" y="1308862"/>
                  </a:lnTo>
                  <a:lnTo>
                    <a:pt x="1202258" y="1314323"/>
                  </a:lnTo>
                  <a:lnTo>
                    <a:pt x="1206957" y="1319784"/>
                  </a:lnTo>
                  <a:lnTo>
                    <a:pt x="1214069" y="1322959"/>
                  </a:lnTo>
                  <a:lnTo>
                    <a:pt x="1223467" y="1323975"/>
                  </a:lnTo>
                  <a:lnTo>
                    <a:pt x="1230579" y="1324864"/>
                  </a:lnTo>
                  <a:lnTo>
                    <a:pt x="1236548" y="1324356"/>
                  </a:lnTo>
                  <a:lnTo>
                    <a:pt x="1246454" y="1321308"/>
                  </a:lnTo>
                  <a:lnTo>
                    <a:pt x="1251534" y="1317752"/>
                  </a:lnTo>
                  <a:lnTo>
                    <a:pt x="1255852" y="1313434"/>
                  </a:lnTo>
                  <a:lnTo>
                    <a:pt x="1256995" y="1312291"/>
                  </a:lnTo>
                  <a:lnTo>
                    <a:pt x="1257630" y="1312418"/>
                  </a:lnTo>
                  <a:lnTo>
                    <a:pt x="1259027" y="1326261"/>
                  </a:lnTo>
                  <a:lnTo>
                    <a:pt x="1269695" y="1327404"/>
                  </a:lnTo>
                  <a:lnTo>
                    <a:pt x="1271346" y="1312291"/>
                  </a:lnTo>
                  <a:lnTo>
                    <a:pt x="1275143" y="1277848"/>
                  </a:lnTo>
                  <a:lnTo>
                    <a:pt x="1276121" y="1268984"/>
                  </a:lnTo>
                  <a:lnTo>
                    <a:pt x="1276807" y="1262761"/>
                  </a:lnTo>
                  <a:lnTo>
                    <a:pt x="1277175" y="1254925"/>
                  </a:lnTo>
                  <a:close/>
                </a:path>
                <a:path w="2009775" h="1351914">
                  <a:moveTo>
                    <a:pt x="1385684" y="1269123"/>
                  </a:moveTo>
                  <a:lnTo>
                    <a:pt x="1384884" y="1261732"/>
                  </a:lnTo>
                  <a:lnTo>
                    <a:pt x="1382826" y="1255458"/>
                  </a:lnTo>
                  <a:lnTo>
                    <a:pt x="1379550" y="1250315"/>
                  </a:lnTo>
                  <a:lnTo>
                    <a:pt x="1379270" y="1250061"/>
                  </a:lnTo>
                  <a:lnTo>
                    <a:pt x="1375117" y="1246124"/>
                  </a:lnTo>
                  <a:lnTo>
                    <a:pt x="1369479" y="1242872"/>
                  </a:lnTo>
                  <a:lnTo>
                    <a:pt x="1362646" y="1240548"/>
                  </a:lnTo>
                  <a:lnTo>
                    <a:pt x="1354658" y="1239139"/>
                  </a:lnTo>
                  <a:lnTo>
                    <a:pt x="1348181" y="1238377"/>
                  </a:lnTo>
                  <a:lnTo>
                    <a:pt x="1342085" y="1239012"/>
                  </a:lnTo>
                  <a:lnTo>
                    <a:pt x="1336497" y="1241044"/>
                  </a:lnTo>
                  <a:lnTo>
                    <a:pt x="1330909" y="1242949"/>
                  </a:lnTo>
                  <a:lnTo>
                    <a:pt x="1326464" y="1246124"/>
                  </a:lnTo>
                  <a:lnTo>
                    <a:pt x="1322908" y="1250442"/>
                  </a:lnTo>
                  <a:lnTo>
                    <a:pt x="1322273" y="1250442"/>
                  </a:lnTo>
                  <a:lnTo>
                    <a:pt x="1321384" y="1237234"/>
                  </a:lnTo>
                  <a:lnTo>
                    <a:pt x="1309700" y="1235837"/>
                  </a:lnTo>
                  <a:lnTo>
                    <a:pt x="1299159" y="1330706"/>
                  </a:lnTo>
                  <a:lnTo>
                    <a:pt x="1313510" y="1332357"/>
                  </a:lnTo>
                  <a:lnTo>
                    <a:pt x="1318971" y="1282573"/>
                  </a:lnTo>
                  <a:lnTo>
                    <a:pt x="1320368" y="1274038"/>
                  </a:lnTo>
                  <a:lnTo>
                    <a:pt x="1340180" y="1250442"/>
                  </a:lnTo>
                  <a:lnTo>
                    <a:pt x="1341704" y="1250061"/>
                  </a:lnTo>
                  <a:lnTo>
                    <a:pt x="1351610" y="1251204"/>
                  </a:lnTo>
                  <a:lnTo>
                    <a:pt x="1359103" y="1251966"/>
                  </a:lnTo>
                  <a:lnTo>
                    <a:pt x="1364437" y="1254506"/>
                  </a:lnTo>
                  <a:lnTo>
                    <a:pt x="1367485" y="1258697"/>
                  </a:lnTo>
                  <a:lnTo>
                    <a:pt x="1370660" y="1262888"/>
                  </a:lnTo>
                  <a:lnTo>
                    <a:pt x="1371676" y="1268857"/>
                  </a:lnTo>
                  <a:lnTo>
                    <a:pt x="1370799" y="1277620"/>
                  </a:lnTo>
                  <a:lnTo>
                    <a:pt x="1364056" y="1337945"/>
                  </a:lnTo>
                  <a:lnTo>
                    <a:pt x="1378407" y="1339596"/>
                  </a:lnTo>
                  <a:lnTo>
                    <a:pt x="1385265" y="1277620"/>
                  </a:lnTo>
                  <a:lnTo>
                    <a:pt x="1385684" y="1269123"/>
                  </a:lnTo>
                  <a:close/>
                </a:path>
                <a:path w="2009775" h="1351914">
                  <a:moveTo>
                    <a:pt x="1492580" y="36957"/>
                  </a:moveTo>
                  <a:lnTo>
                    <a:pt x="1485595" y="35560"/>
                  </a:lnTo>
                  <a:lnTo>
                    <a:pt x="1479626" y="35052"/>
                  </a:lnTo>
                  <a:lnTo>
                    <a:pt x="1474546" y="35433"/>
                  </a:lnTo>
                  <a:lnTo>
                    <a:pt x="1461376" y="38798"/>
                  </a:lnTo>
                  <a:lnTo>
                    <a:pt x="1452384" y="46202"/>
                  </a:lnTo>
                  <a:lnTo>
                    <a:pt x="1447571" y="57658"/>
                  </a:lnTo>
                  <a:lnTo>
                    <a:pt x="1446987" y="73152"/>
                  </a:lnTo>
                  <a:lnTo>
                    <a:pt x="1447368" y="78359"/>
                  </a:lnTo>
                  <a:lnTo>
                    <a:pt x="1430858" y="85090"/>
                  </a:lnTo>
                  <a:lnTo>
                    <a:pt x="1431366" y="91567"/>
                  </a:lnTo>
                  <a:lnTo>
                    <a:pt x="1448384" y="90043"/>
                  </a:lnTo>
                  <a:lnTo>
                    <a:pt x="1455369" y="173990"/>
                  </a:lnTo>
                  <a:lnTo>
                    <a:pt x="1469847" y="172847"/>
                  </a:lnTo>
                  <a:lnTo>
                    <a:pt x="1462824" y="90043"/>
                  </a:lnTo>
                  <a:lnTo>
                    <a:pt x="1462735" y="88900"/>
                  </a:lnTo>
                  <a:lnTo>
                    <a:pt x="1486992" y="86868"/>
                  </a:lnTo>
                  <a:lnTo>
                    <a:pt x="1486154" y="77724"/>
                  </a:lnTo>
                  <a:lnTo>
                    <a:pt x="1485976" y="75692"/>
                  </a:lnTo>
                  <a:lnTo>
                    <a:pt x="1461846" y="77724"/>
                  </a:lnTo>
                  <a:lnTo>
                    <a:pt x="1461338" y="71501"/>
                  </a:lnTo>
                  <a:lnTo>
                    <a:pt x="1460576" y="63500"/>
                  </a:lnTo>
                  <a:lnTo>
                    <a:pt x="1461465" y="57658"/>
                  </a:lnTo>
                  <a:lnTo>
                    <a:pt x="1466037" y="50038"/>
                  </a:lnTo>
                  <a:lnTo>
                    <a:pt x="1469847" y="47879"/>
                  </a:lnTo>
                  <a:lnTo>
                    <a:pt x="1479245" y="46990"/>
                  </a:lnTo>
                  <a:lnTo>
                    <a:pt x="1484071" y="47498"/>
                  </a:lnTo>
                  <a:lnTo>
                    <a:pt x="1489786" y="48895"/>
                  </a:lnTo>
                  <a:lnTo>
                    <a:pt x="1490230" y="46990"/>
                  </a:lnTo>
                  <a:lnTo>
                    <a:pt x="1492580" y="36957"/>
                  </a:lnTo>
                  <a:close/>
                </a:path>
                <a:path w="2009775" h="1351914">
                  <a:moveTo>
                    <a:pt x="1501343" y="1216914"/>
                  </a:moveTo>
                  <a:lnTo>
                    <a:pt x="1486992" y="1215390"/>
                  </a:lnTo>
                  <a:lnTo>
                    <a:pt x="1482674" y="1253871"/>
                  </a:lnTo>
                  <a:lnTo>
                    <a:pt x="1482293" y="1260602"/>
                  </a:lnTo>
                  <a:lnTo>
                    <a:pt x="1482039" y="1267587"/>
                  </a:lnTo>
                  <a:lnTo>
                    <a:pt x="1481023" y="1267460"/>
                  </a:lnTo>
                  <a:lnTo>
                    <a:pt x="1477733" y="1263027"/>
                  </a:lnTo>
                  <a:lnTo>
                    <a:pt x="1477733" y="1295146"/>
                  </a:lnTo>
                  <a:lnTo>
                    <a:pt x="1477213" y="1302766"/>
                  </a:lnTo>
                  <a:lnTo>
                    <a:pt x="1454988" y="1337691"/>
                  </a:lnTo>
                  <a:lnTo>
                    <a:pt x="1445082" y="1336548"/>
                  </a:lnTo>
                  <a:lnTo>
                    <a:pt x="1436573" y="1335659"/>
                  </a:lnTo>
                  <a:lnTo>
                    <a:pt x="1422476" y="1305547"/>
                  </a:lnTo>
                  <a:lnTo>
                    <a:pt x="1422984" y="1296924"/>
                  </a:lnTo>
                  <a:lnTo>
                    <a:pt x="1444828" y="1261364"/>
                  </a:lnTo>
                  <a:lnTo>
                    <a:pt x="1453210" y="1262253"/>
                  </a:lnTo>
                  <a:lnTo>
                    <a:pt x="1477733" y="1295146"/>
                  </a:lnTo>
                  <a:lnTo>
                    <a:pt x="1477733" y="1263027"/>
                  </a:lnTo>
                  <a:lnTo>
                    <a:pt x="1444117" y="1249895"/>
                  </a:lnTo>
                  <a:lnTo>
                    <a:pt x="1436103" y="1251483"/>
                  </a:lnTo>
                  <a:lnTo>
                    <a:pt x="1410030" y="1284147"/>
                  </a:lnTo>
                  <a:lnTo>
                    <a:pt x="1407515" y="1306271"/>
                  </a:lnTo>
                  <a:lnTo>
                    <a:pt x="1408391" y="1316202"/>
                  </a:lnTo>
                  <a:lnTo>
                    <a:pt x="1433309" y="1346581"/>
                  </a:lnTo>
                  <a:lnTo>
                    <a:pt x="1451406" y="1348536"/>
                  </a:lnTo>
                  <a:lnTo>
                    <a:pt x="1459763" y="1346746"/>
                  </a:lnTo>
                  <a:lnTo>
                    <a:pt x="1467078" y="1343012"/>
                  </a:lnTo>
                  <a:lnTo>
                    <a:pt x="1472971" y="1337691"/>
                  </a:lnTo>
                  <a:lnTo>
                    <a:pt x="1473403" y="1337310"/>
                  </a:lnTo>
                  <a:lnTo>
                    <a:pt x="1474165" y="1337310"/>
                  </a:lnTo>
                  <a:lnTo>
                    <a:pt x="1474673" y="1350264"/>
                  </a:lnTo>
                  <a:lnTo>
                    <a:pt x="1486357" y="1351534"/>
                  </a:lnTo>
                  <a:lnTo>
                    <a:pt x="1487932" y="1337310"/>
                  </a:lnTo>
                  <a:lnTo>
                    <a:pt x="1495691" y="1267587"/>
                  </a:lnTo>
                  <a:lnTo>
                    <a:pt x="1501343" y="1216914"/>
                  </a:lnTo>
                  <a:close/>
                </a:path>
                <a:path w="2009775" h="1351914">
                  <a:moveTo>
                    <a:pt x="1558620" y="68834"/>
                  </a:moveTo>
                  <a:lnTo>
                    <a:pt x="1555191" y="68453"/>
                  </a:lnTo>
                  <a:lnTo>
                    <a:pt x="1551381" y="68453"/>
                  </a:lnTo>
                  <a:lnTo>
                    <a:pt x="1519631" y="90551"/>
                  </a:lnTo>
                  <a:lnTo>
                    <a:pt x="1518869" y="90678"/>
                  </a:lnTo>
                  <a:lnTo>
                    <a:pt x="1515821" y="73152"/>
                  </a:lnTo>
                  <a:lnTo>
                    <a:pt x="1503883" y="74168"/>
                  </a:lnTo>
                  <a:lnTo>
                    <a:pt x="1511884" y="169291"/>
                  </a:lnTo>
                  <a:lnTo>
                    <a:pt x="1526362" y="168021"/>
                  </a:lnTo>
                  <a:lnTo>
                    <a:pt x="1522044" y="116967"/>
                  </a:lnTo>
                  <a:lnTo>
                    <a:pt x="1521282" y="107696"/>
                  </a:lnTo>
                  <a:lnTo>
                    <a:pt x="1550238" y="81661"/>
                  </a:lnTo>
                  <a:lnTo>
                    <a:pt x="1553667" y="81788"/>
                  </a:lnTo>
                  <a:lnTo>
                    <a:pt x="1557731" y="82423"/>
                  </a:lnTo>
                  <a:lnTo>
                    <a:pt x="1557769" y="81661"/>
                  </a:lnTo>
                  <a:lnTo>
                    <a:pt x="1558620" y="68834"/>
                  </a:lnTo>
                  <a:close/>
                </a:path>
                <a:path w="2009775" h="1351914">
                  <a:moveTo>
                    <a:pt x="1590751" y="44196"/>
                  </a:moveTo>
                  <a:lnTo>
                    <a:pt x="1590370" y="40894"/>
                  </a:lnTo>
                  <a:lnTo>
                    <a:pt x="1590116" y="37719"/>
                  </a:lnTo>
                  <a:lnTo>
                    <a:pt x="1589100" y="35306"/>
                  </a:lnTo>
                  <a:lnTo>
                    <a:pt x="1585544" y="32512"/>
                  </a:lnTo>
                  <a:lnTo>
                    <a:pt x="1583385" y="31877"/>
                  </a:lnTo>
                  <a:lnTo>
                    <a:pt x="1581099" y="32131"/>
                  </a:lnTo>
                  <a:lnTo>
                    <a:pt x="1578686" y="32258"/>
                  </a:lnTo>
                  <a:lnTo>
                    <a:pt x="1576781" y="33274"/>
                  </a:lnTo>
                  <a:lnTo>
                    <a:pt x="1573733" y="36576"/>
                  </a:lnTo>
                  <a:lnTo>
                    <a:pt x="1573098" y="39116"/>
                  </a:lnTo>
                  <a:lnTo>
                    <a:pt x="1573479" y="42418"/>
                  </a:lnTo>
                  <a:lnTo>
                    <a:pt x="1573733" y="45593"/>
                  </a:lnTo>
                  <a:lnTo>
                    <a:pt x="1574749" y="47879"/>
                  </a:lnTo>
                  <a:lnTo>
                    <a:pt x="1576400" y="49403"/>
                  </a:lnTo>
                  <a:lnTo>
                    <a:pt x="1578178" y="50800"/>
                  </a:lnTo>
                  <a:lnTo>
                    <a:pt x="1580337" y="51435"/>
                  </a:lnTo>
                  <a:lnTo>
                    <a:pt x="1582750" y="51308"/>
                  </a:lnTo>
                  <a:lnTo>
                    <a:pt x="1585036" y="51054"/>
                  </a:lnTo>
                  <a:lnTo>
                    <a:pt x="1586941" y="50165"/>
                  </a:lnTo>
                  <a:lnTo>
                    <a:pt x="1588465" y="48387"/>
                  </a:lnTo>
                  <a:lnTo>
                    <a:pt x="1590116" y="46609"/>
                  </a:lnTo>
                  <a:lnTo>
                    <a:pt x="1590751" y="44196"/>
                  </a:lnTo>
                  <a:close/>
                </a:path>
                <a:path w="2009775" h="1351914">
                  <a:moveTo>
                    <a:pt x="1599260" y="161925"/>
                  </a:moveTo>
                  <a:lnTo>
                    <a:pt x="1591259" y="66802"/>
                  </a:lnTo>
                  <a:lnTo>
                    <a:pt x="1576781" y="68072"/>
                  </a:lnTo>
                  <a:lnTo>
                    <a:pt x="1584782" y="163068"/>
                  </a:lnTo>
                  <a:lnTo>
                    <a:pt x="1599260" y="161925"/>
                  </a:lnTo>
                  <a:close/>
                </a:path>
                <a:path w="2009775" h="1351914">
                  <a:moveTo>
                    <a:pt x="1701749" y="107950"/>
                  </a:moveTo>
                  <a:lnTo>
                    <a:pt x="1701215" y="101727"/>
                  </a:lnTo>
                  <a:lnTo>
                    <a:pt x="1700987" y="98933"/>
                  </a:lnTo>
                  <a:lnTo>
                    <a:pt x="1699526" y="89839"/>
                  </a:lnTo>
                  <a:lnTo>
                    <a:pt x="1696872" y="81775"/>
                  </a:lnTo>
                  <a:lnTo>
                    <a:pt x="1692998" y="74739"/>
                  </a:lnTo>
                  <a:lnTo>
                    <a:pt x="1689722" y="70866"/>
                  </a:lnTo>
                  <a:lnTo>
                    <a:pt x="1687906" y="68707"/>
                  </a:lnTo>
                  <a:lnTo>
                    <a:pt x="1685239" y="66687"/>
                  </a:lnTo>
                  <a:lnTo>
                    <a:pt x="1685239" y="97536"/>
                  </a:lnTo>
                  <a:lnTo>
                    <a:pt x="1635582" y="101727"/>
                  </a:lnTo>
                  <a:lnTo>
                    <a:pt x="1635582" y="92964"/>
                  </a:lnTo>
                  <a:lnTo>
                    <a:pt x="1637741" y="85852"/>
                  </a:lnTo>
                  <a:lnTo>
                    <a:pt x="1645996" y="75057"/>
                  </a:lnTo>
                  <a:lnTo>
                    <a:pt x="1651838" y="72136"/>
                  </a:lnTo>
                  <a:lnTo>
                    <a:pt x="1667078" y="70866"/>
                  </a:lnTo>
                  <a:lnTo>
                    <a:pt x="1673047" y="72771"/>
                  </a:lnTo>
                  <a:lnTo>
                    <a:pt x="1677492" y="77216"/>
                  </a:lnTo>
                  <a:lnTo>
                    <a:pt x="1681937" y="81788"/>
                  </a:lnTo>
                  <a:lnTo>
                    <a:pt x="1684477" y="88519"/>
                  </a:lnTo>
                  <a:lnTo>
                    <a:pt x="1685239" y="97536"/>
                  </a:lnTo>
                  <a:lnTo>
                    <a:pt x="1685239" y="66687"/>
                  </a:lnTo>
                  <a:lnTo>
                    <a:pt x="1681784" y="64071"/>
                  </a:lnTo>
                  <a:lnTo>
                    <a:pt x="1674863" y="60985"/>
                  </a:lnTo>
                  <a:lnTo>
                    <a:pt x="1667167" y="59448"/>
                  </a:lnTo>
                  <a:lnTo>
                    <a:pt x="1658696" y="59436"/>
                  </a:lnTo>
                  <a:lnTo>
                    <a:pt x="1649653" y="61010"/>
                  </a:lnTo>
                  <a:lnTo>
                    <a:pt x="1622221" y="92087"/>
                  </a:lnTo>
                  <a:lnTo>
                    <a:pt x="1620939" y="101727"/>
                  </a:lnTo>
                  <a:lnTo>
                    <a:pt x="1621015" y="107950"/>
                  </a:lnTo>
                  <a:lnTo>
                    <a:pt x="1636344" y="147574"/>
                  </a:lnTo>
                  <a:lnTo>
                    <a:pt x="1660626" y="157632"/>
                  </a:lnTo>
                  <a:lnTo>
                    <a:pt x="1670634" y="157607"/>
                  </a:lnTo>
                  <a:lnTo>
                    <a:pt x="1700987" y="148844"/>
                  </a:lnTo>
                  <a:lnTo>
                    <a:pt x="1700733" y="145796"/>
                  </a:lnTo>
                  <a:lnTo>
                    <a:pt x="1699971" y="136017"/>
                  </a:lnTo>
                  <a:lnTo>
                    <a:pt x="1660474" y="145796"/>
                  </a:lnTo>
                  <a:lnTo>
                    <a:pt x="1652600" y="143510"/>
                  </a:lnTo>
                  <a:lnTo>
                    <a:pt x="1636217" y="113538"/>
                  </a:lnTo>
                  <a:lnTo>
                    <a:pt x="1701749" y="107950"/>
                  </a:lnTo>
                  <a:close/>
                </a:path>
                <a:path w="2009775" h="1351914">
                  <a:moveTo>
                    <a:pt x="1810080" y="144145"/>
                  </a:moveTo>
                  <a:lnTo>
                    <a:pt x="1804873" y="82169"/>
                  </a:lnTo>
                  <a:lnTo>
                    <a:pt x="1782622" y="51066"/>
                  </a:lnTo>
                  <a:lnTo>
                    <a:pt x="1775498" y="50101"/>
                  </a:lnTo>
                  <a:lnTo>
                    <a:pt x="1767408" y="50292"/>
                  </a:lnTo>
                  <a:lnTo>
                    <a:pt x="1738452" y="67564"/>
                  </a:lnTo>
                  <a:lnTo>
                    <a:pt x="1737690" y="67564"/>
                  </a:lnTo>
                  <a:lnTo>
                    <a:pt x="1734261" y="54737"/>
                  </a:lnTo>
                  <a:lnTo>
                    <a:pt x="1722577" y="55753"/>
                  </a:lnTo>
                  <a:lnTo>
                    <a:pt x="1730578" y="150876"/>
                  </a:lnTo>
                  <a:lnTo>
                    <a:pt x="1745056" y="149606"/>
                  </a:lnTo>
                  <a:lnTo>
                    <a:pt x="1740738" y="99695"/>
                  </a:lnTo>
                  <a:lnTo>
                    <a:pt x="1740471" y="91059"/>
                  </a:lnTo>
                  <a:lnTo>
                    <a:pt x="1741182" y="83642"/>
                  </a:lnTo>
                  <a:lnTo>
                    <a:pt x="1742833" y="77444"/>
                  </a:lnTo>
                  <a:lnTo>
                    <a:pt x="1745437" y="72517"/>
                  </a:lnTo>
                  <a:lnTo>
                    <a:pt x="1749069" y="67564"/>
                  </a:lnTo>
                  <a:lnTo>
                    <a:pt x="1749628" y="66802"/>
                  </a:lnTo>
                  <a:lnTo>
                    <a:pt x="1756740" y="63500"/>
                  </a:lnTo>
                  <a:lnTo>
                    <a:pt x="1774139" y="61976"/>
                  </a:lnTo>
                  <a:lnTo>
                    <a:pt x="1779854" y="63373"/>
                  </a:lnTo>
                  <a:lnTo>
                    <a:pt x="1783791" y="66929"/>
                  </a:lnTo>
                  <a:lnTo>
                    <a:pt x="1787601" y="70485"/>
                  </a:lnTo>
                  <a:lnTo>
                    <a:pt x="1789887" y="76073"/>
                  </a:lnTo>
                  <a:lnTo>
                    <a:pt x="1795602" y="145415"/>
                  </a:lnTo>
                  <a:lnTo>
                    <a:pt x="1810080" y="144145"/>
                  </a:lnTo>
                  <a:close/>
                </a:path>
                <a:path w="2009775" h="1351914">
                  <a:moveTo>
                    <a:pt x="1918284" y="135001"/>
                  </a:moveTo>
                  <a:lnTo>
                    <a:pt x="1917293" y="123444"/>
                  </a:lnTo>
                  <a:lnTo>
                    <a:pt x="1911375" y="53467"/>
                  </a:lnTo>
                  <a:lnTo>
                    <a:pt x="1906854" y="0"/>
                  </a:lnTo>
                  <a:lnTo>
                    <a:pt x="1900402" y="571"/>
                  </a:lnTo>
                  <a:lnTo>
                    <a:pt x="1900402" y="100330"/>
                  </a:lnTo>
                  <a:lnTo>
                    <a:pt x="1899754" y="107556"/>
                  </a:lnTo>
                  <a:lnTo>
                    <a:pt x="1874977" y="128270"/>
                  </a:lnTo>
                  <a:lnTo>
                    <a:pt x="1866341" y="129032"/>
                  </a:lnTo>
                  <a:lnTo>
                    <a:pt x="1845640" y="93726"/>
                  </a:lnTo>
                  <a:lnTo>
                    <a:pt x="1845322" y="85229"/>
                  </a:lnTo>
                  <a:lnTo>
                    <a:pt x="1845932" y="77660"/>
                  </a:lnTo>
                  <a:lnTo>
                    <a:pt x="1878406" y="53086"/>
                  </a:lnTo>
                  <a:lnTo>
                    <a:pt x="1885772" y="55372"/>
                  </a:lnTo>
                  <a:lnTo>
                    <a:pt x="1900123" y="91948"/>
                  </a:lnTo>
                  <a:lnTo>
                    <a:pt x="1900402" y="100330"/>
                  </a:lnTo>
                  <a:lnTo>
                    <a:pt x="1900402" y="571"/>
                  </a:lnTo>
                  <a:lnTo>
                    <a:pt x="1892503" y="1270"/>
                  </a:lnTo>
                  <a:lnTo>
                    <a:pt x="1895805" y="40005"/>
                  </a:lnTo>
                  <a:lnTo>
                    <a:pt x="1896694" y="46609"/>
                  </a:lnTo>
                  <a:lnTo>
                    <a:pt x="1897837" y="53467"/>
                  </a:lnTo>
                  <a:lnTo>
                    <a:pt x="1896694" y="53467"/>
                  </a:lnTo>
                  <a:lnTo>
                    <a:pt x="1896262" y="53086"/>
                  </a:lnTo>
                  <a:lnTo>
                    <a:pt x="1890471" y="47828"/>
                  </a:lnTo>
                  <a:lnTo>
                    <a:pt x="1883257" y="44030"/>
                  </a:lnTo>
                  <a:lnTo>
                    <a:pt x="1875040" y="42062"/>
                  </a:lnTo>
                  <a:lnTo>
                    <a:pt x="1865833" y="41910"/>
                  </a:lnTo>
                  <a:lnTo>
                    <a:pt x="1857159" y="43459"/>
                  </a:lnTo>
                  <a:lnTo>
                    <a:pt x="1831517" y="73698"/>
                  </a:lnTo>
                  <a:lnTo>
                    <a:pt x="1830387" y="83629"/>
                  </a:lnTo>
                  <a:lnTo>
                    <a:pt x="1830654" y="94742"/>
                  </a:lnTo>
                  <a:lnTo>
                    <a:pt x="1850275" y="135267"/>
                  </a:lnTo>
                  <a:lnTo>
                    <a:pt x="1874215" y="140462"/>
                  </a:lnTo>
                  <a:lnTo>
                    <a:pt x="1883422" y="138823"/>
                  </a:lnTo>
                  <a:lnTo>
                    <a:pt x="1891258" y="135432"/>
                  </a:lnTo>
                  <a:lnTo>
                    <a:pt x="1897710" y="130302"/>
                  </a:lnTo>
                  <a:lnTo>
                    <a:pt x="1898650" y="129032"/>
                  </a:lnTo>
                  <a:lnTo>
                    <a:pt x="1902790" y="123444"/>
                  </a:lnTo>
                  <a:lnTo>
                    <a:pt x="1903552" y="123444"/>
                  </a:lnTo>
                  <a:lnTo>
                    <a:pt x="1906600" y="136017"/>
                  </a:lnTo>
                  <a:lnTo>
                    <a:pt x="1918284" y="135001"/>
                  </a:lnTo>
                  <a:close/>
                </a:path>
                <a:path w="2009775" h="1351914">
                  <a:moveTo>
                    <a:pt x="2009216" y="110236"/>
                  </a:moveTo>
                  <a:lnTo>
                    <a:pt x="2008339" y="99949"/>
                  </a:lnTo>
                  <a:lnTo>
                    <a:pt x="2007946" y="94996"/>
                  </a:lnTo>
                  <a:lnTo>
                    <a:pt x="2005533" y="89916"/>
                  </a:lnTo>
                  <a:lnTo>
                    <a:pt x="1968830" y="73279"/>
                  </a:lnTo>
                  <a:lnTo>
                    <a:pt x="1962988" y="71374"/>
                  </a:lnTo>
                  <a:lnTo>
                    <a:pt x="1960067" y="69977"/>
                  </a:lnTo>
                  <a:lnTo>
                    <a:pt x="1957019" y="68580"/>
                  </a:lnTo>
                  <a:lnTo>
                    <a:pt x="1954733" y="67056"/>
                  </a:lnTo>
                  <a:lnTo>
                    <a:pt x="1953336" y="65405"/>
                  </a:lnTo>
                  <a:lnTo>
                    <a:pt x="1951812" y="63754"/>
                  </a:lnTo>
                  <a:lnTo>
                    <a:pt x="1951050" y="61595"/>
                  </a:lnTo>
                  <a:lnTo>
                    <a:pt x="1976475" y="45148"/>
                  </a:lnTo>
                  <a:lnTo>
                    <a:pt x="1982876" y="45707"/>
                  </a:lnTo>
                  <a:lnTo>
                    <a:pt x="1989670" y="47002"/>
                  </a:lnTo>
                  <a:lnTo>
                    <a:pt x="1996897" y="49022"/>
                  </a:lnTo>
                  <a:lnTo>
                    <a:pt x="1998179" y="45148"/>
                  </a:lnTo>
                  <a:lnTo>
                    <a:pt x="2000961" y="36830"/>
                  </a:lnTo>
                  <a:lnTo>
                    <a:pt x="1993392" y="34747"/>
                  </a:lnTo>
                  <a:lnTo>
                    <a:pt x="1985759" y="33426"/>
                  </a:lnTo>
                  <a:lnTo>
                    <a:pt x="1978113" y="32893"/>
                  </a:lnTo>
                  <a:lnTo>
                    <a:pt x="1970481" y="33147"/>
                  </a:lnTo>
                  <a:lnTo>
                    <a:pt x="1936572" y="53467"/>
                  </a:lnTo>
                  <a:lnTo>
                    <a:pt x="1937232" y="61595"/>
                  </a:lnTo>
                  <a:lnTo>
                    <a:pt x="1937588" y="65532"/>
                  </a:lnTo>
                  <a:lnTo>
                    <a:pt x="1938731" y="69215"/>
                  </a:lnTo>
                  <a:lnTo>
                    <a:pt x="1940890" y="72136"/>
                  </a:lnTo>
                  <a:lnTo>
                    <a:pt x="1942922" y="75184"/>
                  </a:lnTo>
                  <a:lnTo>
                    <a:pt x="1969465" y="86868"/>
                  </a:lnTo>
                  <a:lnTo>
                    <a:pt x="1979117" y="89662"/>
                  </a:lnTo>
                  <a:lnTo>
                    <a:pt x="1985594" y="92202"/>
                  </a:lnTo>
                  <a:lnTo>
                    <a:pt x="1992452" y="97028"/>
                  </a:lnTo>
                  <a:lnTo>
                    <a:pt x="1994357" y="99949"/>
                  </a:lnTo>
                  <a:lnTo>
                    <a:pt x="1994611" y="103759"/>
                  </a:lnTo>
                  <a:lnTo>
                    <a:pt x="1995119" y="108585"/>
                  </a:lnTo>
                  <a:lnTo>
                    <a:pt x="1967560" y="120650"/>
                  </a:lnTo>
                  <a:lnTo>
                    <a:pt x="1962480" y="120396"/>
                  </a:lnTo>
                  <a:lnTo>
                    <a:pt x="1951812" y="118618"/>
                  </a:lnTo>
                  <a:lnTo>
                    <a:pt x="1946732" y="117221"/>
                  </a:lnTo>
                  <a:lnTo>
                    <a:pt x="1942033" y="115316"/>
                  </a:lnTo>
                  <a:lnTo>
                    <a:pt x="1943049" y="128651"/>
                  </a:lnTo>
                  <a:lnTo>
                    <a:pt x="1949119" y="130797"/>
                  </a:lnTo>
                  <a:lnTo>
                    <a:pt x="1956142" y="132105"/>
                  </a:lnTo>
                  <a:lnTo>
                    <a:pt x="1964131" y="132562"/>
                  </a:lnTo>
                  <a:lnTo>
                    <a:pt x="1973148" y="132207"/>
                  </a:lnTo>
                  <a:lnTo>
                    <a:pt x="2002586" y="120650"/>
                  </a:lnTo>
                  <a:lnTo>
                    <a:pt x="2006422" y="117221"/>
                  </a:lnTo>
                  <a:lnTo>
                    <a:pt x="2009216" y="110236"/>
                  </a:lnTo>
                  <a:close/>
                </a:path>
              </a:pathLst>
            </a:custGeom>
            <a:solidFill>
              <a:srgbClr val="4949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1401101" y="445823"/>
            <a:ext cx="737284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z="2400" spc="-125" dirty="0"/>
              <a:t>Unscramble</a:t>
            </a:r>
            <a:r>
              <a:rPr sz="2400" spc="-95" dirty="0"/>
              <a:t> </a:t>
            </a:r>
            <a:r>
              <a:rPr sz="2400" spc="-65" dirty="0"/>
              <a:t>the</a:t>
            </a:r>
            <a:r>
              <a:rPr sz="2400" spc="-125" dirty="0"/>
              <a:t> </a:t>
            </a:r>
            <a:r>
              <a:rPr sz="2400" spc="-114" dirty="0"/>
              <a:t>words </a:t>
            </a:r>
            <a:r>
              <a:rPr sz="2400" spc="-60" dirty="0"/>
              <a:t>to</a:t>
            </a:r>
            <a:r>
              <a:rPr sz="2400" spc="-135" dirty="0"/>
              <a:t> </a:t>
            </a:r>
            <a:r>
              <a:rPr sz="2400" spc="-114" dirty="0"/>
              <a:t>make</a:t>
            </a:r>
            <a:r>
              <a:rPr sz="2400" spc="-105" dirty="0"/>
              <a:t> </a:t>
            </a:r>
            <a:r>
              <a:rPr sz="2400" spc="-100" dirty="0"/>
              <a:t>two</a:t>
            </a:r>
            <a:r>
              <a:rPr sz="2400" spc="-130" dirty="0"/>
              <a:t> </a:t>
            </a:r>
            <a:r>
              <a:rPr sz="2400" spc="-20" dirty="0"/>
              <a:t>sentences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5395086" y="4368494"/>
            <a:ext cx="2952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494949"/>
                </a:solidFill>
                <a:latin typeface="Arial"/>
                <a:cs typeface="Arial"/>
              </a:rPr>
              <a:t>are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558339" y="2147442"/>
            <a:ext cx="4878070" cy="2211705"/>
            <a:chOff x="2558339" y="2147442"/>
            <a:chExt cx="4878070" cy="2211705"/>
          </a:xfrm>
        </p:grpSpPr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05423" y="3311016"/>
              <a:ext cx="115442" cy="13119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558338" y="2147442"/>
              <a:ext cx="4878070" cy="2211705"/>
            </a:xfrm>
            <a:custGeom>
              <a:avLst/>
              <a:gdLst/>
              <a:ahLst/>
              <a:cxnLst/>
              <a:rect l="l" t="t" r="r" b="b"/>
              <a:pathLst>
                <a:path w="4878070" h="2211704">
                  <a:moveTo>
                    <a:pt x="87731" y="841209"/>
                  </a:moveTo>
                  <a:lnTo>
                    <a:pt x="64973" y="807135"/>
                  </a:lnTo>
                  <a:lnTo>
                    <a:pt x="38938" y="800608"/>
                  </a:lnTo>
                  <a:lnTo>
                    <a:pt x="32715" y="798957"/>
                  </a:lnTo>
                  <a:lnTo>
                    <a:pt x="28524" y="797179"/>
                  </a:lnTo>
                  <a:lnTo>
                    <a:pt x="24333" y="795528"/>
                  </a:lnTo>
                  <a:lnTo>
                    <a:pt x="21285" y="793369"/>
                  </a:lnTo>
                  <a:lnTo>
                    <a:pt x="17221" y="788289"/>
                  </a:lnTo>
                  <a:lnTo>
                    <a:pt x="15824" y="784733"/>
                  </a:lnTo>
                  <a:lnTo>
                    <a:pt x="14300" y="774573"/>
                  </a:lnTo>
                  <a:lnTo>
                    <a:pt x="15824" y="769620"/>
                  </a:lnTo>
                  <a:lnTo>
                    <a:pt x="44551" y="757148"/>
                  </a:lnTo>
                  <a:lnTo>
                    <a:pt x="52285" y="757262"/>
                  </a:lnTo>
                  <a:lnTo>
                    <a:pt x="60223" y="758151"/>
                  </a:lnTo>
                  <a:lnTo>
                    <a:pt x="68402" y="759841"/>
                  </a:lnTo>
                  <a:lnTo>
                    <a:pt x="68935" y="757148"/>
                  </a:lnTo>
                  <a:lnTo>
                    <a:pt x="71069" y="746379"/>
                  </a:lnTo>
                  <a:lnTo>
                    <a:pt x="62484" y="744626"/>
                  </a:lnTo>
                  <a:lnTo>
                    <a:pt x="53708" y="743750"/>
                  </a:lnTo>
                  <a:lnTo>
                    <a:pt x="44716" y="743775"/>
                  </a:lnTo>
                  <a:lnTo>
                    <a:pt x="7823" y="757682"/>
                  </a:lnTo>
                  <a:lnTo>
                    <a:pt x="0" y="775474"/>
                  </a:lnTo>
                  <a:lnTo>
                    <a:pt x="330" y="782447"/>
                  </a:lnTo>
                  <a:lnTo>
                    <a:pt x="29908" y="812914"/>
                  </a:lnTo>
                  <a:lnTo>
                    <a:pt x="47447" y="816737"/>
                  </a:lnTo>
                  <a:lnTo>
                    <a:pt x="54051" y="818388"/>
                  </a:lnTo>
                  <a:lnTo>
                    <a:pt x="72720" y="836803"/>
                  </a:lnTo>
                  <a:lnTo>
                    <a:pt x="73736" y="843407"/>
                  </a:lnTo>
                  <a:lnTo>
                    <a:pt x="40462" y="863219"/>
                  </a:lnTo>
                  <a:lnTo>
                    <a:pt x="34239" y="863473"/>
                  </a:lnTo>
                  <a:lnTo>
                    <a:pt x="21793" y="862711"/>
                  </a:lnTo>
                  <a:lnTo>
                    <a:pt x="15824" y="861822"/>
                  </a:lnTo>
                  <a:lnTo>
                    <a:pt x="10363" y="860425"/>
                  </a:lnTo>
                  <a:lnTo>
                    <a:pt x="12522" y="874649"/>
                  </a:lnTo>
                  <a:lnTo>
                    <a:pt x="19570" y="876122"/>
                  </a:lnTo>
                  <a:lnTo>
                    <a:pt x="27787" y="876719"/>
                  </a:lnTo>
                  <a:lnTo>
                    <a:pt x="37198" y="876401"/>
                  </a:lnTo>
                  <a:lnTo>
                    <a:pt x="76098" y="863473"/>
                  </a:lnTo>
                  <a:lnTo>
                    <a:pt x="79070" y="860933"/>
                  </a:lnTo>
                  <a:lnTo>
                    <a:pt x="83591" y="855065"/>
                  </a:lnTo>
                  <a:lnTo>
                    <a:pt x="86474" y="848474"/>
                  </a:lnTo>
                  <a:lnTo>
                    <a:pt x="87731" y="841209"/>
                  </a:lnTo>
                  <a:close/>
                </a:path>
                <a:path w="4878070" h="2211704">
                  <a:moveTo>
                    <a:pt x="158826" y="855853"/>
                  </a:moveTo>
                  <a:lnTo>
                    <a:pt x="157835" y="849376"/>
                  </a:lnTo>
                  <a:lnTo>
                    <a:pt x="157175" y="844931"/>
                  </a:lnTo>
                  <a:lnTo>
                    <a:pt x="155905" y="845566"/>
                  </a:lnTo>
                  <a:lnTo>
                    <a:pt x="144602" y="848614"/>
                  </a:lnTo>
                  <a:lnTo>
                    <a:pt x="139903" y="849376"/>
                  </a:lnTo>
                  <a:lnTo>
                    <a:pt x="135966" y="848360"/>
                  </a:lnTo>
                  <a:lnTo>
                    <a:pt x="132791" y="845693"/>
                  </a:lnTo>
                  <a:lnTo>
                    <a:pt x="129616" y="843153"/>
                  </a:lnTo>
                  <a:lnTo>
                    <a:pt x="127584" y="838962"/>
                  </a:lnTo>
                  <a:lnTo>
                    <a:pt x="126695" y="833247"/>
                  </a:lnTo>
                  <a:lnTo>
                    <a:pt x="118757" y="779907"/>
                  </a:lnTo>
                  <a:lnTo>
                    <a:pt x="118440" y="777748"/>
                  </a:lnTo>
                  <a:lnTo>
                    <a:pt x="145872" y="773557"/>
                  </a:lnTo>
                  <a:lnTo>
                    <a:pt x="144741" y="766572"/>
                  </a:lnTo>
                  <a:lnTo>
                    <a:pt x="144094" y="762508"/>
                  </a:lnTo>
                  <a:lnTo>
                    <a:pt x="116789" y="766572"/>
                  </a:lnTo>
                  <a:lnTo>
                    <a:pt x="113487" y="744728"/>
                  </a:lnTo>
                  <a:lnTo>
                    <a:pt x="105232" y="745998"/>
                  </a:lnTo>
                  <a:lnTo>
                    <a:pt x="102184" y="767080"/>
                  </a:lnTo>
                  <a:lnTo>
                    <a:pt x="89611" y="774954"/>
                  </a:lnTo>
                  <a:lnTo>
                    <a:pt x="90627" y="781939"/>
                  </a:lnTo>
                  <a:lnTo>
                    <a:pt x="104089" y="779907"/>
                  </a:lnTo>
                  <a:lnTo>
                    <a:pt x="112598" y="836041"/>
                  </a:lnTo>
                  <a:lnTo>
                    <a:pt x="116154" y="848385"/>
                  </a:lnTo>
                  <a:lnTo>
                    <a:pt x="122643" y="856602"/>
                  </a:lnTo>
                  <a:lnTo>
                    <a:pt x="132003" y="860717"/>
                  </a:lnTo>
                  <a:lnTo>
                    <a:pt x="144221" y="860679"/>
                  </a:lnTo>
                  <a:lnTo>
                    <a:pt x="146634" y="860425"/>
                  </a:lnTo>
                  <a:lnTo>
                    <a:pt x="149301" y="859663"/>
                  </a:lnTo>
                  <a:lnTo>
                    <a:pt x="152222" y="858774"/>
                  </a:lnTo>
                  <a:lnTo>
                    <a:pt x="155270" y="857885"/>
                  </a:lnTo>
                  <a:lnTo>
                    <a:pt x="157429" y="856869"/>
                  </a:lnTo>
                  <a:lnTo>
                    <a:pt x="158826" y="855853"/>
                  </a:lnTo>
                  <a:close/>
                </a:path>
                <a:path w="4878070" h="2211704">
                  <a:moveTo>
                    <a:pt x="247218" y="839089"/>
                  </a:moveTo>
                  <a:lnTo>
                    <a:pt x="247142" y="838581"/>
                  </a:lnTo>
                  <a:lnTo>
                    <a:pt x="245313" y="826262"/>
                  </a:lnTo>
                  <a:lnTo>
                    <a:pt x="238264" y="830173"/>
                  </a:lnTo>
                  <a:lnTo>
                    <a:pt x="231038" y="833297"/>
                  </a:lnTo>
                  <a:lnTo>
                    <a:pt x="223647" y="835647"/>
                  </a:lnTo>
                  <a:lnTo>
                    <a:pt x="216103" y="837184"/>
                  </a:lnTo>
                  <a:lnTo>
                    <a:pt x="206451" y="838581"/>
                  </a:lnTo>
                  <a:lnTo>
                    <a:pt x="198577" y="836930"/>
                  </a:lnTo>
                  <a:lnTo>
                    <a:pt x="180289" y="807974"/>
                  </a:lnTo>
                  <a:lnTo>
                    <a:pt x="245313" y="798195"/>
                  </a:lnTo>
                  <a:lnTo>
                    <a:pt x="245008" y="796290"/>
                  </a:lnTo>
                  <a:lnTo>
                    <a:pt x="228930" y="759968"/>
                  </a:lnTo>
                  <a:lnTo>
                    <a:pt x="228168" y="759460"/>
                  </a:lnTo>
                  <a:lnTo>
                    <a:pt x="228168" y="788924"/>
                  </a:lnTo>
                  <a:lnTo>
                    <a:pt x="178892" y="796290"/>
                  </a:lnTo>
                  <a:lnTo>
                    <a:pt x="208229" y="763397"/>
                  </a:lnTo>
                  <a:lnTo>
                    <a:pt x="214325" y="764921"/>
                  </a:lnTo>
                  <a:lnTo>
                    <a:pt x="219024" y="769112"/>
                  </a:lnTo>
                  <a:lnTo>
                    <a:pt x="223850" y="773303"/>
                  </a:lnTo>
                  <a:lnTo>
                    <a:pt x="226898" y="779907"/>
                  </a:lnTo>
                  <a:lnTo>
                    <a:pt x="228168" y="788924"/>
                  </a:lnTo>
                  <a:lnTo>
                    <a:pt x="228168" y="759460"/>
                  </a:lnTo>
                  <a:lnTo>
                    <a:pt x="222567" y="755713"/>
                  </a:lnTo>
                  <a:lnTo>
                    <a:pt x="215480" y="753033"/>
                  </a:lnTo>
                  <a:lnTo>
                    <a:pt x="207657" y="751954"/>
                  </a:lnTo>
                  <a:lnTo>
                    <a:pt x="199085" y="752475"/>
                  </a:lnTo>
                  <a:lnTo>
                    <a:pt x="167157" y="778522"/>
                  </a:lnTo>
                  <a:lnTo>
                    <a:pt x="164312" y="796290"/>
                  </a:lnTo>
                  <a:lnTo>
                    <a:pt x="164312" y="798195"/>
                  </a:lnTo>
                  <a:lnTo>
                    <a:pt x="176212" y="835774"/>
                  </a:lnTo>
                  <a:lnTo>
                    <a:pt x="207441" y="850430"/>
                  </a:lnTo>
                  <a:lnTo>
                    <a:pt x="217500" y="849757"/>
                  </a:lnTo>
                  <a:lnTo>
                    <a:pt x="242519" y="842010"/>
                  </a:lnTo>
                  <a:lnTo>
                    <a:pt x="247218" y="839089"/>
                  </a:lnTo>
                  <a:close/>
                </a:path>
                <a:path w="4878070" h="2211704">
                  <a:moveTo>
                    <a:pt x="332816" y="734187"/>
                  </a:moveTo>
                  <a:lnTo>
                    <a:pt x="306260" y="792632"/>
                  </a:lnTo>
                  <a:lnTo>
                    <a:pt x="301193" y="822198"/>
                  </a:lnTo>
                  <a:lnTo>
                    <a:pt x="300431" y="822325"/>
                  </a:lnTo>
                  <a:lnTo>
                    <a:pt x="259918" y="745109"/>
                  </a:lnTo>
                  <a:lnTo>
                    <a:pt x="244551" y="747395"/>
                  </a:lnTo>
                  <a:lnTo>
                    <a:pt x="294462" y="836422"/>
                  </a:lnTo>
                  <a:lnTo>
                    <a:pt x="311226" y="834009"/>
                  </a:lnTo>
                  <a:lnTo>
                    <a:pt x="313740" y="822325"/>
                  </a:lnTo>
                  <a:lnTo>
                    <a:pt x="332816" y="734187"/>
                  </a:lnTo>
                  <a:close/>
                </a:path>
                <a:path w="4878070" h="2211704">
                  <a:moveTo>
                    <a:pt x="432638" y="811276"/>
                  </a:moveTo>
                  <a:lnTo>
                    <a:pt x="432574" y="810895"/>
                  </a:lnTo>
                  <a:lnTo>
                    <a:pt x="430733" y="798576"/>
                  </a:lnTo>
                  <a:lnTo>
                    <a:pt x="423684" y="802462"/>
                  </a:lnTo>
                  <a:lnTo>
                    <a:pt x="416458" y="805548"/>
                  </a:lnTo>
                  <a:lnTo>
                    <a:pt x="409067" y="807847"/>
                  </a:lnTo>
                  <a:lnTo>
                    <a:pt x="401523" y="809371"/>
                  </a:lnTo>
                  <a:lnTo>
                    <a:pt x="391871" y="810895"/>
                  </a:lnTo>
                  <a:lnTo>
                    <a:pt x="383997" y="809117"/>
                  </a:lnTo>
                  <a:lnTo>
                    <a:pt x="365582" y="780161"/>
                  </a:lnTo>
                  <a:lnTo>
                    <a:pt x="430606" y="770382"/>
                  </a:lnTo>
                  <a:lnTo>
                    <a:pt x="430326" y="768477"/>
                  </a:lnTo>
                  <a:lnTo>
                    <a:pt x="417664" y="735584"/>
                  </a:lnTo>
                  <a:lnTo>
                    <a:pt x="414350" y="732155"/>
                  </a:lnTo>
                  <a:lnTo>
                    <a:pt x="413588" y="731659"/>
                  </a:lnTo>
                  <a:lnTo>
                    <a:pt x="413588" y="761111"/>
                  </a:lnTo>
                  <a:lnTo>
                    <a:pt x="364185" y="768477"/>
                  </a:lnTo>
                  <a:lnTo>
                    <a:pt x="393649" y="735584"/>
                  </a:lnTo>
                  <a:lnTo>
                    <a:pt x="399745" y="737108"/>
                  </a:lnTo>
                  <a:lnTo>
                    <a:pt x="409143" y="745490"/>
                  </a:lnTo>
                  <a:lnTo>
                    <a:pt x="412191" y="752094"/>
                  </a:lnTo>
                  <a:lnTo>
                    <a:pt x="413588" y="761111"/>
                  </a:lnTo>
                  <a:lnTo>
                    <a:pt x="413588" y="731659"/>
                  </a:lnTo>
                  <a:lnTo>
                    <a:pt x="407911" y="727900"/>
                  </a:lnTo>
                  <a:lnTo>
                    <a:pt x="400799" y="725220"/>
                  </a:lnTo>
                  <a:lnTo>
                    <a:pt x="393001" y="724141"/>
                  </a:lnTo>
                  <a:lnTo>
                    <a:pt x="384505" y="724662"/>
                  </a:lnTo>
                  <a:lnTo>
                    <a:pt x="352513" y="750722"/>
                  </a:lnTo>
                  <a:lnTo>
                    <a:pt x="349719" y="770382"/>
                  </a:lnTo>
                  <a:lnTo>
                    <a:pt x="350596" y="780542"/>
                  </a:lnTo>
                  <a:lnTo>
                    <a:pt x="375386" y="818769"/>
                  </a:lnTo>
                  <a:lnTo>
                    <a:pt x="392861" y="822667"/>
                  </a:lnTo>
                  <a:lnTo>
                    <a:pt x="402920" y="821944"/>
                  </a:lnTo>
                  <a:lnTo>
                    <a:pt x="427939" y="814197"/>
                  </a:lnTo>
                  <a:lnTo>
                    <a:pt x="432638" y="811276"/>
                  </a:lnTo>
                  <a:close/>
                </a:path>
                <a:path w="4878070" h="2211704">
                  <a:moveTo>
                    <a:pt x="1721815" y="382016"/>
                  </a:moveTo>
                  <a:lnTo>
                    <a:pt x="1679435" y="370103"/>
                  </a:lnTo>
                  <a:lnTo>
                    <a:pt x="1671485" y="370713"/>
                  </a:lnTo>
                  <a:lnTo>
                    <a:pt x="1643964" y="397383"/>
                  </a:lnTo>
                  <a:lnTo>
                    <a:pt x="1642694" y="406654"/>
                  </a:lnTo>
                  <a:lnTo>
                    <a:pt x="1644345" y="414401"/>
                  </a:lnTo>
                  <a:lnTo>
                    <a:pt x="1679778" y="443103"/>
                  </a:lnTo>
                  <a:lnTo>
                    <a:pt x="1685747" y="446659"/>
                  </a:lnTo>
                  <a:lnTo>
                    <a:pt x="1689557" y="449580"/>
                  </a:lnTo>
                  <a:lnTo>
                    <a:pt x="1693367" y="452374"/>
                  </a:lnTo>
                  <a:lnTo>
                    <a:pt x="1695907" y="455422"/>
                  </a:lnTo>
                  <a:lnTo>
                    <a:pt x="1697304" y="458343"/>
                  </a:lnTo>
                  <a:lnTo>
                    <a:pt x="1698701" y="461391"/>
                  </a:lnTo>
                  <a:lnTo>
                    <a:pt x="1699209" y="465074"/>
                  </a:lnTo>
                  <a:lnTo>
                    <a:pt x="1698498" y="470027"/>
                  </a:lnTo>
                  <a:lnTo>
                    <a:pt x="1697685" y="476123"/>
                  </a:lnTo>
                  <a:lnTo>
                    <a:pt x="1694637" y="480949"/>
                  </a:lnTo>
                  <a:lnTo>
                    <a:pt x="1683715" y="487045"/>
                  </a:lnTo>
                  <a:lnTo>
                    <a:pt x="1676095" y="487934"/>
                  </a:lnTo>
                  <a:lnTo>
                    <a:pt x="1660347" y="485902"/>
                  </a:lnTo>
                  <a:lnTo>
                    <a:pt x="1654378" y="484505"/>
                  </a:lnTo>
                  <a:lnTo>
                    <a:pt x="1642440" y="480441"/>
                  </a:lnTo>
                  <a:lnTo>
                    <a:pt x="1636991" y="477850"/>
                  </a:lnTo>
                  <a:lnTo>
                    <a:pt x="1632153" y="475107"/>
                  </a:lnTo>
                  <a:lnTo>
                    <a:pt x="1630375" y="489204"/>
                  </a:lnTo>
                  <a:lnTo>
                    <a:pt x="1674063" y="500189"/>
                  </a:lnTo>
                  <a:lnTo>
                    <a:pt x="1683029" y="499579"/>
                  </a:lnTo>
                  <a:lnTo>
                    <a:pt x="1713560" y="470027"/>
                  </a:lnTo>
                  <a:lnTo>
                    <a:pt x="1714703" y="461391"/>
                  </a:lnTo>
                  <a:lnTo>
                    <a:pt x="1713179" y="454025"/>
                  </a:lnTo>
                  <a:lnTo>
                    <a:pt x="1683588" y="429260"/>
                  </a:lnTo>
                  <a:lnTo>
                    <a:pt x="1675968" y="425450"/>
                  </a:lnTo>
                  <a:lnTo>
                    <a:pt x="1670507" y="422021"/>
                  </a:lnTo>
                  <a:lnTo>
                    <a:pt x="1663395" y="416433"/>
                  </a:lnTo>
                  <a:lnTo>
                    <a:pt x="1661109" y="413512"/>
                  </a:lnTo>
                  <a:lnTo>
                    <a:pt x="1659839" y="410464"/>
                  </a:lnTo>
                  <a:lnTo>
                    <a:pt x="1658569" y="407543"/>
                  </a:lnTo>
                  <a:lnTo>
                    <a:pt x="1658188" y="403860"/>
                  </a:lnTo>
                  <a:lnTo>
                    <a:pt x="1658823" y="399415"/>
                  </a:lnTo>
                  <a:lnTo>
                    <a:pt x="1659585" y="393446"/>
                  </a:lnTo>
                  <a:lnTo>
                    <a:pt x="1662379" y="389128"/>
                  </a:lnTo>
                  <a:lnTo>
                    <a:pt x="1667205" y="386334"/>
                  </a:lnTo>
                  <a:lnTo>
                    <a:pt x="1671904" y="383667"/>
                  </a:lnTo>
                  <a:lnTo>
                    <a:pt x="1678254" y="382778"/>
                  </a:lnTo>
                  <a:lnTo>
                    <a:pt x="1686001" y="383794"/>
                  </a:lnTo>
                  <a:lnTo>
                    <a:pt x="1693405" y="385165"/>
                  </a:lnTo>
                  <a:lnTo>
                    <a:pt x="1700796" y="387337"/>
                  </a:lnTo>
                  <a:lnTo>
                    <a:pt x="1708175" y="390359"/>
                  </a:lnTo>
                  <a:lnTo>
                    <a:pt x="1715592" y="394208"/>
                  </a:lnTo>
                  <a:lnTo>
                    <a:pt x="1721421" y="382778"/>
                  </a:lnTo>
                  <a:lnTo>
                    <a:pt x="1721815" y="382016"/>
                  </a:lnTo>
                  <a:close/>
                </a:path>
                <a:path w="4878070" h="2211704">
                  <a:moveTo>
                    <a:pt x="1810296" y="443191"/>
                  </a:moveTo>
                  <a:lnTo>
                    <a:pt x="1809610" y="436410"/>
                  </a:lnTo>
                  <a:lnTo>
                    <a:pt x="1807768" y="430618"/>
                  </a:lnTo>
                  <a:lnTo>
                    <a:pt x="1805165" y="426516"/>
                  </a:lnTo>
                  <a:lnTo>
                    <a:pt x="1804746" y="425831"/>
                  </a:lnTo>
                  <a:lnTo>
                    <a:pt x="1775028" y="414401"/>
                  </a:lnTo>
                  <a:lnTo>
                    <a:pt x="1769440" y="414401"/>
                  </a:lnTo>
                  <a:lnTo>
                    <a:pt x="1763725" y="415036"/>
                  </a:lnTo>
                  <a:lnTo>
                    <a:pt x="1757883" y="415798"/>
                  </a:lnTo>
                  <a:lnTo>
                    <a:pt x="1752549" y="417068"/>
                  </a:lnTo>
                  <a:lnTo>
                    <a:pt x="1747596" y="419100"/>
                  </a:lnTo>
                  <a:lnTo>
                    <a:pt x="1750517" y="430530"/>
                  </a:lnTo>
                  <a:lnTo>
                    <a:pt x="1758226" y="428371"/>
                  </a:lnTo>
                  <a:lnTo>
                    <a:pt x="1765401" y="427024"/>
                  </a:lnTo>
                  <a:lnTo>
                    <a:pt x="1772043" y="426516"/>
                  </a:lnTo>
                  <a:lnTo>
                    <a:pt x="1778203" y="426847"/>
                  </a:lnTo>
                  <a:lnTo>
                    <a:pt x="1785315" y="427736"/>
                  </a:lnTo>
                  <a:lnTo>
                    <a:pt x="1790141" y="430149"/>
                  </a:lnTo>
                  <a:lnTo>
                    <a:pt x="1792935" y="434086"/>
                  </a:lnTo>
                  <a:lnTo>
                    <a:pt x="1795602" y="438023"/>
                  </a:lnTo>
                  <a:lnTo>
                    <a:pt x="1796491" y="443738"/>
                  </a:lnTo>
                  <a:lnTo>
                    <a:pt x="1795602" y="451231"/>
                  </a:lnTo>
                  <a:lnTo>
                    <a:pt x="1794840" y="457073"/>
                  </a:lnTo>
                  <a:lnTo>
                    <a:pt x="1793062" y="456895"/>
                  </a:lnTo>
                  <a:lnTo>
                    <a:pt x="1793062" y="467233"/>
                  </a:lnTo>
                  <a:lnTo>
                    <a:pt x="1792046" y="475742"/>
                  </a:lnTo>
                  <a:lnTo>
                    <a:pt x="1790903" y="484505"/>
                  </a:lnTo>
                  <a:lnTo>
                    <a:pt x="1787474" y="491109"/>
                  </a:lnTo>
                  <a:lnTo>
                    <a:pt x="1781632" y="495300"/>
                  </a:lnTo>
                  <a:lnTo>
                    <a:pt x="1775917" y="499491"/>
                  </a:lnTo>
                  <a:lnTo>
                    <a:pt x="1743278" y="486918"/>
                  </a:lnTo>
                  <a:lnTo>
                    <a:pt x="1743913" y="481711"/>
                  </a:lnTo>
                  <a:lnTo>
                    <a:pt x="1770684" y="465467"/>
                  </a:lnTo>
                  <a:lnTo>
                    <a:pt x="1778711" y="465963"/>
                  </a:lnTo>
                  <a:lnTo>
                    <a:pt x="1793062" y="467233"/>
                  </a:lnTo>
                  <a:lnTo>
                    <a:pt x="1793062" y="456895"/>
                  </a:lnTo>
                  <a:lnTo>
                    <a:pt x="1778711" y="455422"/>
                  </a:lnTo>
                  <a:lnTo>
                    <a:pt x="1758302" y="455231"/>
                  </a:lnTo>
                  <a:lnTo>
                    <a:pt x="1743189" y="459206"/>
                  </a:lnTo>
                  <a:lnTo>
                    <a:pt x="1733397" y="467321"/>
                  </a:lnTo>
                  <a:lnTo>
                    <a:pt x="1728927" y="479552"/>
                  </a:lnTo>
                  <a:lnTo>
                    <a:pt x="1727784" y="488442"/>
                  </a:lnTo>
                  <a:lnTo>
                    <a:pt x="1729562" y="495681"/>
                  </a:lnTo>
                  <a:lnTo>
                    <a:pt x="1734261" y="501269"/>
                  </a:lnTo>
                  <a:lnTo>
                    <a:pt x="1738960" y="506730"/>
                  </a:lnTo>
                  <a:lnTo>
                    <a:pt x="1745945" y="510159"/>
                  </a:lnTo>
                  <a:lnTo>
                    <a:pt x="1755343" y="511302"/>
                  </a:lnTo>
                  <a:lnTo>
                    <a:pt x="1762328" y="512318"/>
                  </a:lnTo>
                  <a:lnTo>
                    <a:pt x="1788210" y="501015"/>
                  </a:lnTo>
                  <a:lnTo>
                    <a:pt x="1788998" y="500253"/>
                  </a:lnTo>
                  <a:lnTo>
                    <a:pt x="1789633" y="500380"/>
                  </a:lnTo>
                  <a:lnTo>
                    <a:pt x="1790776" y="514223"/>
                  </a:lnTo>
                  <a:lnTo>
                    <a:pt x="1801444" y="515620"/>
                  </a:lnTo>
                  <a:lnTo>
                    <a:pt x="1803425" y="500253"/>
                  </a:lnTo>
                  <a:lnTo>
                    <a:pt x="1807946" y="465467"/>
                  </a:lnTo>
                  <a:lnTo>
                    <a:pt x="1809026" y="457073"/>
                  </a:lnTo>
                  <a:lnTo>
                    <a:pt x="1809826" y="450977"/>
                  </a:lnTo>
                  <a:lnTo>
                    <a:pt x="1810296" y="443191"/>
                  </a:lnTo>
                  <a:close/>
                </a:path>
                <a:path w="4878070" h="2211704">
                  <a:moveTo>
                    <a:pt x="1897710" y="431165"/>
                  </a:moveTo>
                  <a:lnTo>
                    <a:pt x="1894408" y="430022"/>
                  </a:lnTo>
                  <a:lnTo>
                    <a:pt x="1890725" y="429260"/>
                  </a:lnTo>
                  <a:lnTo>
                    <a:pt x="1886534" y="428625"/>
                  </a:lnTo>
                  <a:lnTo>
                    <a:pt x="1880565" y="427863"/>
                  </a:lnTo>
                  <a:lnTo>
                    <a:pt x="1874977" y="428879"/>
                  </a:lnTo>
                  <a:lnTo>
                    <a:pt x="1869516" y="431546"/>
                  </a:lnTo>
                  <a:lnTo>
                    <a:pt x="1864182" y="434213"/>
                  </a:lnTo>
                  <a:lnTo>
                    <a:pt x="1859343" y="438416"/>
                  </a:lnTo>
                  <a:lnTo>
                    <a:pt x="1855038" y="444119"/>
                  </a:lnTo>
                  <a:lnTo>
                    <a:pt x="1854276" y="444119"/>
                  </a:lnTo>
                  <a:lnTo>
                    <a:pt x="1854911" y="426339"/>
                  </a:lnTo>
                  <a:lnTo>
                    <a:pt x="1843100" y="424815"/>
                  </a:lnTo>
                  <a:lnTo>
                    <a:pt x="1830781" y="519430"/>
                  </a:lnTo>
                  <a:lnTo>
                    <a:pt x="1845132" y="521335"/>
                  </a:lnTo>
                  <a:lnTo>
                    <a:pt x="1851736" y="470535"/>
                  </a:lnTo>
                  <a:lnTo>
                    <a:pt x="1853006" y="461264"/>
                  </a:lnTo>
                  <a:lnTo>
                    <a:pt x="1876120" y="440563"/>
                  </a:lnTo>
                  <a:lnTo>
                    <a:pt x="1886788" y="441960"/>
                  </a:lnTo>
                  <a:lnTo>
                    <a:pt x="1890217" y="442849"/>
                  </a:lnTo>
                  <a:lnTo>
                    <a:pt x="1894027" y="444246"/>
                  </a:lnTo>
                  <a:lnTo>
                    <a:pt x="1895055" y="440563"/>
                  </a:lnTo>
                  <a:lnTo>
                    <a:pt x="1897710" y="431165"/>
                  </a:lnTo>
                  <a:close/>
                </a:path>
                <a:path w="4878070" h="2211704">
                  <a:moveTo>
                    <a:pt x="1978063" y="465035"/>
                  </a:moveTo>
                  <a:lnTo>
                    <a:pt x="1977377" y="458254"/>
                  </a:lnTo>
                  <a:lnTo>
                    <a:pt x="1975535" y="452462"/>
                  </a:lnTo>
                  <a:lnTo>
                    <a:pt x="1972856" y="448233"/>
                  </a:lnTo>
                  <a:lnTo>
                    <a:pt x="1972513" y="447675"/>
                  </a:lnTo>
                  <a:lnTo>
                    <a:pt x="1942795" y="436118"/>
                  </a:lnTo>
                  <a:lnTo>
                    <a:pt x="1937207" y="436118"/>
                  </a:lnTo>
                  <a:lnTo>
                    <a:pt x="1925650" y="437642"/>
                  </a:lnTo>
                  <a:lnTo>
                    <a:pt x="1920316" y="438912"/>
                  </a:lnTo>
                  <a:lnTo>
                    <a:pt x="1915363" y="440817"/>
                  </a:lnTo>
                  <a:lnTo>
                    <a:pt x="1918284" y="452374"/>
                  </a:lnTo>
                  <a:lnTo>
                    <a:pt x="1925942" y="450138"/>
                  </a:lnTo>
                  <a:lnTo>
                    <a:pt x="1933117" y="448754"/>
                  </a:lnTo>
                  <a:lnTo>
                    <a:pt x="1939798" y="448233"/>
                  </a:lnTo>
                  <a:lnTo>
                    <a:pt x="1945970" y="448564"/>
                  </a:lnTo>
                  <a:lnTo>
                    <a:pt x="1953082" y="449580"/>
                  </a:lnTo>
                  <a:lnTo>
                    <a:pt x="1957908" y="451993"/>
                  </a:lnTo>
                  <a:lnTo>
                    <a:pt x="1960702" y="455930"/>
                  </a:lnTo>
                  <a:lnTo>
                    <a:pt x="1963369" y="459867"/>
                  </a:lnTo>
                  <a:lnTo>
                    <a:pt x="1964258" y="465582"/>
                  </a:lnTo>
                  <a:lnTo>
                    <a:pt x="1963242" y="472948"/>
                  </a:lnTo>
                  <a:lnTo>
                    <a:pt x="1962480" y="478917"/>
                  </a:lnTo>
                  <a:lnTo>
                    <a:pt x="1960829" y="478751"/>
                  </a:lnTo>
                  <a:lnTo>
                    <a:pt x="1960829" y="488950"/>
                  </a:lnTo>
                  <a:lnTo>
                    <a:pt x="1959813" y="497586"/>
                  </a:lnTo>
                  <a:lnTo>
                    <a:pt x="1936445" y="522859"/>
                  </a:lnTo>
                  <a:lnTo>
                    <a:pt x="1921840" y="520954"/>
                  </a:lnTo>
                  <a:lnTo>
                    <a:pt x="1917649" y="519049"/>
                  </a:lnTo>
                  <a:lnTo>
                    <a:pt x="1914855" y="516001"/>
                  </a:lnTo>
                  <a:lnTo>
                    <a:pt x="1912061" y="512826"/>
                  </a:lnTo>
                  <a:lnTo>
                    <a:pt x="1911045" y="508635"/>
                  </a:lnTo>
                  <a:lnTo>
                    <a:pt x="1911680" y="503555"/>
                  </a:lnTo>
                  <a:lnTo>
                    <a:pt x="1938451" y="487260"/>
                  </a:lnTo>
                  <a:lnTo>
                    <a:pt x="1946478" y="487680"/>
                  </a:lnTo>
                  <a:lnTo>
                    <a:pt x="1960829" y="488950"/>
                  </a:lnTo>
                  <a:lnTo>
                    <a:pt x="1960829" y="478751"/>
                  </a:lnTo>
                  <a:lnTo>
                    <a:pt x="1946351" y="477266"/>
                  </a:lnTo>
                  <a:lnTo>
                    <a:pt x="1926018" y="477062"/>
                  </a:lnTo>
                  <a:lnTo>
                    <a:pt x="1910943" y="480999"/>
                  </a:lnTo>
                  <a:lnTo>
                    <a:pt x="1901164" y="489115"/>
                  </a:lnTo>
                  <a:lnTo>
                    <a:pt x="1896694" y="501396"/>
                  </a:lnTo>
                  <a:lnTo>
                    <a:pt x="1895551" y="510286"/>
                  </a:lnTo>
                  <a:lnTo>
                    <a:pt x="1897202" y="517525"/>
                  </a:lnTo>
                  <a:lnTo>
                    <a:pt x="1901901" y="522986"/>
                  </a:lnTo>
                  <a:lnTo>
                    <a:pt x="1906600" y="528574"/>
                  </a:lnTo>
                  <a:lnTo>
                    <a:pt x="1913712" y="532003"/>
                  </a:lnTo>
                  <a:lnTo>
                    <a:pt x="1930095" y="534035"/>
                  </a:lnTo>
                  <a:lnTo>
                    <a:pt x="1936064" y="533781"/>
                  </a:lnTo>
                  <a:lnTo>
                    <a:pt x="1941017" y="532257"/>
                  </a:lnTo>
                  <a:lnTo>
                    <a:pt x="1945970" y="530860"/>
                  </a:lnTo>
                  <a:lnTo>
                    <a:pt x="1951304" y="527431"/>
                  </a:lnTo>
                  <a:lnTo>
                    <a:pt x="1955977" y="522859"/>
                  </a:lnTo>
                  <a:lnTo>
                    <a:pt x="1956765" y="522097"/>
                  </a:lnTo>
                  <a:lnTo>
                    <a:pt x="1957400" y="522224"/>
                  </a:lnTo>
                  <a:lnTo>
                    <a:pt x="1958543" y="536067"/>
                  </a:lnTo>
                  <a:lnTo>
                    <a:pt x="1969211" y="537337"/>
                  </a:lnTo>
                  <a:lnTo>
                    <a:pt x="1971179" y="522097"/>
                  </a:lnTo>
                  <a:lnTo>
                    <a:pt x="1975713" y="487260"/>
                  </a:lnTo>
                  <a:lnTo>
                    <a:pt x="1976793" y="478917"/>
                  </a:lnTo>
                  <a:lnTo>
                    <a:pt x="1977593" y="472821"/>
                  </a:lnTo>
                  <a:lnTo>
                    <a:pt x="1978063" y="465035"/>
                  </a:lnTo>
                  <a:close/>
                </a:path>
                <a:path w="4878070" h="2211704">
                  <a:moveTo>
                    <a:pt x="3190951" y="1143"/>
                  </a:moveTo>
                  <a:lnTo>
                    <a:pt x="3176600" y="0"/>
                  </a:lnTo>
                  <a:lnTo>
                    <a:pt x="3173679" y="38735"/>
                  </a:lnTo>
                  <a:lnTo>
                    <a:pt x="3173552" y="52324"/>
                  </a:lnTo>
                  <a:lnTo>
                    <a:pt x="3172409" y="52197"/>
                  </a:lnTo>
                  <a:lnTo>
                    <a:pt x="3170275" y="49542"/>
                  </a:lnTo>
                  <a:lnTo>
                    <a:pt x="3170275" y="78359"/>
                  </a:lnTo>
                  <a:lnTo>
                    <a:pt x="3169996" y="87757"/>
                  </a:lnTo>
                  <a:lnTo>
                    <a:pt x="3148914" y="123444"/>
                  </a:lnTo>
                  <a:lnTo>
                    <a:pt x="3130499" y="122047"/>
                  </a:lnTo>
                  <a:lnTo>
                    <a:pt x="3115411" y="93675"/>
                  </a:lnTo>
                  <a:lnTo>
                    <a:pt x="3115513" y="83820"/>
                  </a:lnTo>
                  <a:lnTo>
                    <a:pt x="3136087" y="47498"/>
                  </a:lnTo>
                  <a:lnTo>
                    <a:pt x="3154375" y="48895"/>
                  </a:lnTo>
                  <a:lnTo>
                    <a:pt x="3170275" y="78359"/>
                  </a:lnTo>
                  <a:lnTo>
                    <a:pt x="3170275" y="49542"/>
                  </a:lnTo>
                  <a:lnTo>
                    <a:pt x="3143834" y="35941"/>
                  </a:lnTo>
                  <a:lnTo>
                    <a:pt x="3134969" y="36118"/>
                  </a:lnTo>
                  <a:lnTo>
                    <a:pt x="3104819" y="61836"/>
                  </a:lnTo>
                  <a:lnTo>
                    <a:pt x="3100476" y="93675"/>
                  </a:lnTo>
                  <a:lnTo>
                    <a:pt x="3101695" y="103568"/>
                  </a:lnTo>
                  <a:lnTo>
                    <a:pt x="3127591" y="133121"/>
                  </a:lnTo>
                  <a:lnTo>
                    <a:pt x="3136341" y="134620"/>
                  </a:lnTo>
                  <a:lnTo>
                    <a:pt x="3145764" y="134366"/>
                  </a:lnTo>
                  <a:lnTo>
                    <a:pt x="3154070" y="132232"/>
                  </a:lnTo>
                  <a:lnTo>
                    <a:pt x="3161246" y="128219"/>
                  </a:lnTo>
                  <a:lnTo>
                    <a:pt x="3166148" y="123444"/>
                  </a:lnTo>
                  <a:lnTo>
                    <a:pt x="3167329" y="122301"/>
                  </a:lnTo>
                  <a:lnTo>
                    <a:pt x="3168091" y="122428"/>
                  </a:lnTo>
                  <a:lnTo>
                    <a:pt x="3169107" y="135255"/>
                  </a:lnTo>
                  <a:lnTo>
                    <a:pt x="3180791" y="136144"/>
                  </a:lnTo>
                  <a:lnTo>
                    <a:pt x="3181832" y="122301"/>
                  </a:lnTo>
                  <a:lnTo>
                    <a:pt x="3187090" y="52324"/>
                  </a:lnTo>
                  <a:lnTo>
                    <a:pt x="3190951" y="1143"/>
                  </a:lnTo>
                  <a:close/>
                </a:path>
                <a:path w="4878070" h="2211704">
                  <a:moveTo>
                    <a:pt x="3273755" y="46863"/>
                  </a:moveTo>
                  <a:lnTo>
                    <a:pt x="3270453" y="45847"/>
                  </a:lnTo>
                  <a:lnTo>
                    <a:pt x="3266770" y="45212"/>
                  </a:lnTo>
                  <a:lnTo>
                    <a:pt x="3262579" y="44958"/>
                  </a:lnTo>
                  <a:lnTo>
                    <a:pt x="3256610" y="44450"/>
                  </a:lnTo>
                  <a:lnTo>
                    <a:pt x="3251022" y="45720"/>
                  </a:lnTo>
                  <a:lnTo>
                    <a:pt x="3245688" y="48768"/>
                  </a:lnTo>
                  <a:lnTo>
                    <a:pt x="3240481" y="51689"/>
                  </a:lnTo>
                  <a:lnTo>
                    <a:pt x="3235909" y="56134"/>
                  </a:lnTo>
                  <a:lnTo>
                    <a:pt x="3231845" y="62103"/>
                  </a:lnTo>
                  <a:lnTo>
                    <a:pt x="3231210" y="61976"/>
                  </a:lnTo>
                  <a:lnTo>
                    <a:pt x="3230829" y="44323"/>
                  </a:lnTo>
                  <a:lnTo>
                    <a:pt x="3219018" y="43434"/>
                  </a:lnTo>
                  <a:lnTo>
                    <a:pt x="3211779" y="138557"/>
                  </a:lnTo>
                  <a:lnTo>
                    <a:pt x="3226257" y="139573"/>
                  </a:lnTo>
                  <a:lnTo>
                    <a:pt x="3230067" y="88519"/>
                  </a:lnTo>
                  <a:lnTo>
                    <a:pt x="3230702" y="79248"/>
                  </a:lnTo>
                  <a:lnTo>
                    <a:pt x="3234131" y="71628"/>
                  </a:lnTo>
                  <a:lnTo>
                    <a:pt x="3239973" y="65786"/>
                  </a:lnTo>
                  <a:lnTo>
                    <a:pt x="3243732" y="62103"/>
                  </a:lnTo>
                  <a:lnTo>
                    <a:pt x="3245942" y="59944"/>
                  </a:lnTo>
                  <a:lnTo>
                    <a:pt x="3252800" y="57404"/>
                  </a:lnTo>
                  <a:lnTo>
                    <a:pt x="3260547" y="57912"/>
                  </a:lnTo>
                  <a:lnTo>
                    <a:pt x="3263468" y="58166"/>
                  </a:lnTo>
                  <a:lnTo>
                    <a:pt x="3266897" y="58928"/>
                  </a:lnTo>
                  <a:lnTo>
                    <a:pt x="3270834" y="60071"/>
                  </a:lnTo>
                  <a:lnTo>
                    <a:pt x="3271418" y="57404"/>
                  </a:lnTo>
                  <a:lnTo>
                    <a:pt x="3273755" y="46863"/>
                  </a:lnTo>
                  <a:close/>
                </a:path>
                <a:path w="4878070" h="2211704">
                  <a:moveTo>
                    <a:pt x="3306394" y="49911"/>
                  </a:moveTo>
                  <a:lnTo>
                    <a:pt x="3291916" y="48895"/>
                  </a:lnTo>
                  <a:lnTo>
                    <a:pt x="3284677" y="144018"/>
                  </a:lnTo>
                  <a:lnTo>
                    <a:pt x="3299155" y="145161"/>
                  </a:lnTo>
                  <a:lnTo>
                    <a:pt x="3306394" y="49911"/>
                  </a:lnTo>
                  <a:close/>
                </a:path>
                <a:path w="4878070" h="2211704">
                  <a:moveTo>
                    <a:pt x="3309950" y="21082"/>
                  </a:moveTo>
                  <a:lnTo>
                    <a:pt x="3309315" y="18542"/>
                  </a:lnTo>
                  <a:lnTo>
                    <a:pt x="3307664" y="16891"/>
                  </a:lnTo>
                  <a:lnTo>
                    <a:pt x="3306140" y="15240"/>
                  </a:lnTo>
                  <a:lnTo>
                    <a:pt x="3304235" y="14224"/>
                  </a:lnTo>
                  <a:lnTo>
                    <a:pt x="3299409" y="13970"/>
                  </a:lnTo>
                  <a:lnTo>
                    <a:pt x="3297377" y="14478"/>
                  </a:lnTo>
                  <a:lnTo>
                    <a:pt x="3293948" y="17399"/>
                  </a:lnTo>
                  <a:lnTo>
                    <a:pt x="3292932" y="19685"/>
                  </a:lnTo>
                  <a:lnTo>
                    <a:pt x="3292424" y="26289"/>
                  </a:lnTo>
                  <a:lnTo>
                    <a:pt x="3293059" y="28702"/>
                  </a:lnTo>
                  <a:lnTo>
                    <a:pt x="3295980" y="32131"/>
                  </a:lnTo>
                  <a:lnTo>
                    <a:pt x="3298012" y="33147"/>
                  </a:lnTo>
                  <a:lnTo>
                    <a:pt x="3302711" y="33401"/>
                  </a:lnTo>
                  <a:lnTo>
                    <a:pt x="3304870" y="32766"/>
                  </a:lnTo>
                  <a:lnTo>
                    <a:pt x="3306648" y="31369"/>
                  </a:lnTo>
                  <a:lnTo>
                    <a:pt x="3308426" y="29845"/>
                  </a:lnTo>
                  <a:lnTo>
                    <a:pt x="3309442" y="27559"/>
                  </a:lnTo>
                  <a:lnTo>
                    <a:pt x="3309950" y="21082"/>
                  </a:lnTo>
                  <a:close/>
                </a:path>
                <a:path w="4878070" h="2211704">
                  <a:moveTo>
                    <a:pt x="3414661" y="82842"/>
                  </a:moveTo>
                  <a:lnTo>
                    <a:pt x="3382594" y="53975"/>
                  </a:lnTo>
                  <a:lnTo>
                    <a:pt x="3376117" y="53467"/>
                  </a:lnTo>
                  <a:lnTo>
                    <a:pt x="3370021" y="54356"/>
                  </a:lnTo>
                  <a:lnTo>
                    <a:pt x="3358972" y="58674"/>
                  </a:lnTo>
                  <a:lnTo>
                    <a:pt x="3354654" y="61976"/>
                  </a:lnTo>
                  <a:lnTo>
                    <a:pt x="3351352" y="66421"/>
                  </a:lnTo>
                  <a:lnTo>
                    <a:pt x="3350590" y="66421"/>
                  </a:lnTo>
                  <a:lnTo>
                    <a:pt x="3349193" y="53213"/>
                  </a:lnTo>
                  <a:lnTo>
                    <a:pt x="3337509" y="52324"/>
                  </a:lnTo>
                  <a:lnTo>
                    <a:pt x="3330270" y="147447"/>
                  </a:lnTo>
                  <a:lnTo>
                    <a:pt x="3344748" y="148590"/>
                  </a:lnTo>
                  <a:lnTo>
                    <a:pt x="3348558" y="98679"/>
                  </a:lnTo>
                  <a:lnTo>
                    <a:pt x="3349625" y="90055"/>
                  </a:lnTo>
                  <a:lnTo>
                    <a:pt x="3366274" y="66421"/>
                  </a:lnTo>
                  <a:lnTo>
                    <a:pt x="3370021" y="65405"/>
                  </a:lnTo>
                  <a:lnTo>
                    <a:pt x="3400628" y="83058"/>
                  </a:lnTo>
                  <a:lnTo>
                    <a:pt x="3400069" y="91440"/>
                  </a:lnTo>
                  <a:lnTo>
                    <a:pt x="3395421" y="152400"/>
                  </a:lnTo>
                  <a:lnTo>
                    <a:pt x="3409899" y="153543"/>
                  </a:lnTo>
                  <a:lnTo>
                    <a:pt x="3414598" y="91440"/>
                  </a:lnTo>
                  <a:lnTo>
                    <a:pt x="3414661" y="82842"/>
                  </a:lnTo>
                  <a:close/>
                </a:path>
                <a:path w="4878070" h="2211704">
                  <a:moveTo>
                    <a:pt x="3520389" y="66167"/>
                  </a:moveTo>
                  <a:lnTo>
                    <a:pt x="3470097" y="95123"/>
                  </a:lnTo>
                  <a:lnTo>
                    <a:pt x="3457651" y="108077"/>
                  </a:lnTo>
                  <a:lnTo>
                    <a:pt x="3457016" y="108077"/>
                  </a:lnTo>
                  <a:lnTo>
                    <a:pt x="3457905" y="101473"/>
                  </a:lnTo>
                  <a:lnTo>
                    <a:pt x="3458540" y="96520"/>
                  </a:lnTo>
                  <a:lnTo>
                    <a:pt x="3458794" y="93345"/>
                  </a:lnTo>
                  <a:lnTo>
                    <a:pt x="3464128" y="21717"/>
                  </a:lnTo>
                  <a:lnTo>
                    <a:pt x="3449904" y="20701"/>
                  </a:lnTo>
                  <a:lnTo>
                    <a:pt x="3439744" y="155702"/>
                  </a:lnTo>
                  <a:lnTo>
                    <a:pt x="3453968" y="156845"/>
                  </a:lnTo>
                  <a:lnTo>
                    <a:pt x="3456635" y="121285"/>
                  </a:lnTo>
                  <a:lnTo>
                    <a:pt x="3468192" y="112649"/>
                  </a:lnTo>
                  <a:lnTo>
                    <a:pt x="3498418" y="160147"/>
                  </a:lnTo>
                  <a:lnTo>
                    <a:pt x="3515944" y="161544"/>
                  </a:lnTo>
                  <a:lnTo>
                    <a:pt x="3484448" y="112649"/>
                  </a:lnTo>
                  <a:lnTo>
                    <a:pt x="3481501" y="108077"/>
                  </a:lnTo>
                  <a:lnTo>
                    <a:pt x="3478733" y="103759"/>
                  </a:lnTo>
                  <a:lnTo>
                    <a:pt x="3520389" y="66167"/>
                  </a:lnTo>
                  <a:close/>
                </a:path>
                <a:path w="4878070" h="2211704">
                  <a:moveTo>
                    <a:pt x="3554044" y="68707"/>
                  </a:moveTo>
                  <a:lnTo>
                    <a:pt x="3539693" y="67564"/>
                  </a:lnTo>
                  <a:lnTo>
                    <a:pt x="3532454" y="162687"/>
                  </a:lnTo>
                  <a:lnTo>
                    <a:pt x="3546805" y="163830"/>
                  </a:lnTo>
                  <a:lnTo>
                    <a:pt x="3554044" y="68707"/>
                  </a:lnTo>
                  <a:close/>
                </a:path>
                <a:path w="4878070" h="2211704">
                  <a:moveTo>
                    <a:pt x="3557600" y="39751"/>
                  </a:moveTo>
                  <a:lnTo>
                    <a:pt x="3547186" y="32639"/>
                  </a:lnTo>
                  <a:lnTo>
                    <a:pt x="3545027" y="33274"/>
                  </a:lnTo>
                  <a:lnTo>
                    <a:pt x="3543376" y="34671"/>
                  </a:lnTo>
                  <a:lnTo>
                    <a:pt x="3541598" y="36068"/>
                  </a:lnTo>
                  <a:lnTo>
                    <a:pt x="3540582" y="38354"/>
                  </a:lnTo>
                  <a:lnTo>
                    <a:pt x="3540074" y="44958"/>
                  </a:lnTo>
                  <a:lnTo>
                    <a:pt x="3540709" y="47498"/>
                  </a:lnTo>
                  <a:lnTo>
                    <a:pt x="3543757" y="50800"/>
                  </a:lnTo>
                  <a:lnTo>
                    <a:pt x="3545662" y="51816"/>
                  </a:lnTo>
                  <a:lnTo>
                    <a:pt x="3548202" y="51943"/>
                  </a:lnTo>
                  <a:lnTo>
                    <a:pt x="3550488" y="52197"/>
                  </a:lnTo>
                  <a:lnTo>
                    <a:pt x="3552520" y="51562"/>
                  </a:lnTo>
                  <a:lnTo>
                    <a:pt x="3554298" y="50038"/>
                  </a:lnTo>
                  <a:lnTo>
                    <a:pt x="3556076" y="48641"/>
                  </a:lnTo>
                  <a:lnTo>
                    <a:pt x="3557092" y="46228"/>
                  </a:lnTo>
                  <a:lnTo>
                    <a:pt x="3557600" y="39751"/>
                  </a:lnTo>
                  <a:close/>
                </a:path>
                <a:path w="4878070" h="2211704">
                  <a:moveTo>
                    <a:pt x="3662337" y="101561"/>
                  </a:moveTo>
                  <a:lnTo>
                    <a:pt x="3630371" y="72644"/>
                  </a:lnTo>
                  <a:lnTo>
                    <a:pt x="3623767" y="72263"/>
                  </a:lnTo>
                  <a:lnTo>
                    <a:pt x="3617798" y="73025"/>
                  </a:lnTo>
                  <a:lnTo>
                    <a:pt x="3606749" y="77343"/>
                  </a:lnTo>
                  <a:lnTo>
                    <a:pt x="3602304" y="80772"/>
                  </a:lnTo>
                  <a:lnTo>
                    <a:pt x="3599002" y="85217"/>
                  </a:lnTo>
                  <a:lnTo>
                    <a:pt x="3598240" y="85090"/>
                  </a:lnTo>
                  <a:lnTo>
                    <a:pt x="3596970" y="71882"/>
                  </a:lnTo>
                  <a:lnTo>
                    <a:pt x="3585159" y="70993"/>
                  </a:lnTo>
                  <a:lnTo>
                    <a:pt x="3578047" y="166243"/>
                  </a:lnTo>
                  <a:lnTo>
                    <a:pt x="3592398" y="167259"/>
                  </a:lnTo>
                  <a:lnTo>
                    <a:pt x="3596208" y="117348"/>
                  </a:lnTo>
                  <a:lnTo>
                    <a:pt x="3597275" y="108788"/>
                  </a:lnTo>
                  <a:lnTo>
                    <a:pt x="3617671" y="84074"/>
                  </a:lnTo>
                  <a:lnTo>
                    <a:pt x="3635197" y="85344"/>
                  </a:lnTo>
                  <a:lnTo>
                    <a:pt x="3640531" y="87757"/>
                  </a:lnTo>
                  <a:lnTo>
                    <a:pt x="3643833" y="91821"/>
                  </a:lnTo>
                  <a:lnTo>
                    <a:pt x="3647008" y="95885"/>
                  </a:lnTo>
                  <a:lnTo>
                    <a:pt x="3648405" y="101854"/>
                  </a:lnTo>
                  <a:lnTo>
                    <a:pt x="3647732" y="110109"/>
                  </a:lnTo>
                  <a:lnTo>
                    <a:pt x="3643198" y="171069"/>
                  </a:lnTo>
                  <a:lnTo>
                    <a:pt x="3657549" y="172212"/>
                  </a:lnTo>
                  <a:lnTo>
                    <a:pt x="3662248" y="110109"/>
                  </a:lnTo>
                  <a:lnTo>
                    <a:pt x="3662337" y="101561"/>
                  </a:lnTo>
                  <a:close/>
                </a:path>
                <a:path w="4878070" h="2211704">
                  <a:moveTo>
                    <a:pt x="3772484" y="85217"/>
                  </a:moveTo>
                  <a:lnTo>
                    <a:pt x="3744671" y="83070"/>
                  </a:lnTo>
                  <a:lnTo>
                    <a:pt x="3744671" y="113411"/>
                  </a:lnTo>
                  <a:lnTo>
                    <a:pt x="3742613" y="122326"/>
                  </a:lnTo>
                  <a:lnTo>
                    <a:pt x="3738156" y="128447"/>
                  </a:lnTo>
                  <a:lnTo>
                    <a:pt x="3731272" y="131800"/>
                  </a:lnTo>
                  <a:lnTo>
                    <a:pt x="3721938" y="132334"/>
                  </a:lnTo>
                  <a:lnTo>
                    <a:pt x="3715207" y="131826"/>
                  </a:lnTo>
                  <a:lnTo>
                    <a:pt x="3710127" y="129794"/>
                  </a:lnTo>
                  <a:lnTo>
                    <a:pt x="3703142" y="122301"/>
                  </a:lnTo>
                  <a:lnTo>
                    <a:pt x="3701618" y="117221"/>
                  </a:lnTo>
                  <a:lnTo>
                    <a:pt x="3702634" y="103378"/>
                  </a:lnTo>
                  <a:lnTo>
                    <a:pt x="3704920" y="98044"/>
                  </a:lnTo>
                  <a:lnTo>
                    <a:pt x="3708857" y="94742"/>
                  </a:lnTo>
                  <a:lnTo>
                    <a:pt x="3712794" y="91313"/>
                  </a:lnTo>
                  <a:lnTo>
                    <a:pt x="3718128" y="89916"/>
                  </a:lnTo>
                  <a:lnTo>
                    <a:pt x="3724859" y="90424"/>
                  </a:lnTo>
                  <a:lnTo>
                    <a:pt x="3734092" y="92456"/>
                  </a:lnTo>
                  <a:lnTo>
                    <a:pt x="3740480" y="96964"/>
                  </a:lnTo>
                  <a:lnTo>
                    <a:pt x="3743998" y="103962"/>
                  </a:lnTo>
                  <a:lnTo>
                    <a:pt x="3744671" y="113411"/>
                  </a:lnTo>
                  <a:lnTo>
                    <a:pt x="3744671" y="83070"/>
                  </a:lnTo>
                  <a:lnTo>
                    <a:pt x="3739591" y="82677"/>
                  </a:lnTo>
                  <a:lnTo>
                    <a:pt x="3735654" y="81280"/>
                  </a:lnTo>
                  <a:lnTo>
                    <a:pt x="3731209" y="80264"/>
                  </a:lnTo>
                  <a:lnTo>
                    <a:pt x="3726256" y="80010"/>
                  </a:lnTo>
                  <a:lnTo>
                    <a:pt x="3718128" y="79921"/>
                  </a:lnTo>
                  <a:lnTo>
                    <a:pt x="3710902" y="80949"/>
                  </a:lnTo>
                  <a:lnTo>
                    <a:pt x="3687394" y="116078"/>
                  </a:lnTo>
                  <a:lnTo>
                    <a:pt x="3688537" y="121666"/>
                  </a:lnTo>
                  <a:lnTo>
                    <a:pt x="3691204" y="126746"/>
                  </a:lnTo>
                  <a:lnTo>
                    <a:pt x="3693998" y="131953"/>
                  </a:lnTo>
                  <a:lnTo>
                    <a:pt x="3697681" y="135636"/>
                  </a:lnTo>
                  <a:lnTo>
                    <a:pt x="3702507" y="138049"/>
                  </a:lnTo>
                  <a:lnTo>
                    <a:pt x="3698316" y="140208"/>
                  </a:lnTo>
                  <a:lnTo>
                    <a:pt x="3689515" y="157353"/>
                  </a:lnTo>
                  <a:lnTo>
                    <a:pt x="3690061" y="159639"/>
                  </a:lnTo>
                  <a:lnTo>
                    <a:pt x="3691585" y="162052"/>
                  </a:lnTo>
                  <a:lnTo>
                    <a:pt x="3692982" y="164592"/>
                  </a:lnTo>
                  <a:lnTo>
                    <a:pt x="3695014" y="166370"/>
                  </a:lnTo>
                  <a:lnTo>
                    <a:pt x="3697300" y="167640"/>
                  </a:lnTo>
                  <a:lnTo>
                    <a:pt x="3690442" y="168656"/>
                  </a:lnTo>
                  <a:lnTo>
                    <a:pt x="3673678" y="198120"/>
                  </a:lnTo>
                  <a:lnTo>
                    <a:pt x="3676599" y="204978"/>
                  </a:lnTo>
                  <a:lnTo>
                    <a:pt x="3722687" y="219570"/>
                  </a:lnTo>
                  <a:lnTo>
                    <a:pt x="3732771" y="218757"/>
                  </a:lnTo>
                  <a:lnTo>
                    <a:pt x="3763314" y="190754"/>
                  </a:lnTo>
                  <a:lnTo>
                    <a:pt x="3763975" y="182245"/>
                  </a:lnTo>
                  <a:lnTo>
                    <a:pt x="3761689" y="175768"/>
                  </a:lnTo>
                  <a:lnTo>
                    <a:pt x="3759149" y="173482"/>
                  </a:lnTo>
                  <a:lnTo>
                    <a:pt x="3756482" y="171069"/>
                  </a:lnTo>
                  <a:lnTo>
                    <a:pt x="3751275" y="166243"/>
                  </a:lnTo>
                  <a:lnTo>
                    <a:pt x="3749751" y="165696"/>
                  </a:lnTo>
                  <a:lnTo>
                    <a:pt x="3749751" y="185547"/>
                  </a:lnTo>
                  <a:lnTo>
                    <a:pt x="3749370" y="190754"/>
                  </a:lnTo>
                  <a:lnTo>
                    <a:pt x="3720757" y="208521"/>
                  </a:lnTo>
                  <a:lnTo>
                    <a:pt x="3712286" y="208153"/>
                  </a:lnTo>
                  <a:lnTo>
                    <a:pt x="3687902" y="195707"/>
                  </a:lnTo>
                  <a:lnTo>
                    <a:pt x="3688334" y="189738"/>
                  </a:lnTo>
                  <a:lnTo>
                    <a:pt x="3688664" y="184785"/>
                  </a:lnTo>
                  <a:lnTo>
                    <a:pt x="3690823" y="180340"/>
                  </a:lnTo>
                  <a:lnTo>
                    <a:pt x="3694760" y="177546"/>
                  </a:lnTo>
                  <a:lnTo>
                    <a:pt x="3698570" y="174625"/>
                  </a:lnTo>
                  <a:lnTo>
                    <a:pt x="3742385" y="177419"/>
                  </a:lnTo>
                  <a:lnTo>
                    <a:pt x="3745433" y="179705"/>
                  </a:lnTo>
                  <a:lnTo>
                    <a:pt x="3748354" y="181864"/>
                  </a:lnTo>
                  <a:lnTo>
                    <a:pt x="3749751" y="185547"/>
                  </a:lnTo>
                  <a:lnTo>
                    <a:pt x="3749751" y="165696"/>
                  </a:lnTo>
                  <a:lnTo>
                    <a:pt x="3743528" y="163449"/>
                  </a:lnTo>
                  <a:lnTo>
                    <a:pt x="3711143" y="161036"/>
                  </a:lnTo>
                  <a:lnTo>
                    <a:pt x="3707587" y="160147"/>
                  </a:lnTo>
                  <a:lnTo>
                    <a:pt x="3705428" y="158750"/>
                  </a:lnTo>
                  <a:lnTo>
                    <a:pt x="3703396" y="157353"/>
                  </a:lnTo>
                  <a:lnTo>
                    <a:pt x="3702507" y="155321"/>
                  </a:lnTo>
                  <a:lnTo>
                    <a:pt x="3702761" y="152781"/>
                  </a:lnTo>
                  <a:lnTo>
                    <a:pt x="3703142" y="147828"/>
                  </a:lnTo>
                  <a:lnTo>
                    <a:pt x="3706444" y="144018"/>
                  </a:lnTo>
                  <a:lnTo>
                    <a:pt x="3712794" y="141224"/>
                  </a:lnTo>
                  <a:lnTo>
                    <a:pt x="3715334" y="141859"/>
                  </a:lnTo>
                  <a:lnTo>
                    <a:pt x="3717874" y="142240"/>
                  </a:lnTo>
                  <a:lnTo>
                    <a:pt x="3720795" y="142494"/>
                  </a:lnTo>
                  <a:lnTo>
                    <a:pt x="3728694" y="142595"/>
                  </a:lnTo>
                  <a:lnTo>
                    <a:pt x="3735806" y="141566"/>
                  </a:lnTo>
                  <a:lnTo>
                    <a:pt x="3736784" y="141224"/>
                  </a:lnTo>
                  <a:lnTo>
                    <a:pt x="3742118" y="139407"/>
                  </a:lnTo>
                  <a:lnTo>
                    <a:pt x="3747592" y="136144"/>
                  </a:lnTo>
                  <a:lnTo>
                    <a:pt x="3752735" y="132334"/>
                  </a:lnTo>
                  <a:lnTo>
                    <a:pt x="3754450" y="131064"/>
                  </a:lnTo>
                  <a:lnTo>
                    <a:pt x="3758133" y="123825"/>
                  </a:lnTo>
                  <a:lnTo>
                    <a:pt x="3758895" y="114554"/>
                  </a:lnTo>
                  <a:lnTo>
                    <a:pt x="3758958" y="113411"/>
                  </a:lnTo>
                  <a:lnTo>
                    <a:pt x="3759073" y="109728"/>
                  </a:lnTo>
                  <a:lnTo>
                    <a:pt x="3758768" y="106680"/>
                  </a:lnTo>
                  <a:lnTo>
                    <a:pt x="3757752" y="103378"/>
                  </a:lnTo>
                  <a:lnTo>
                    <a:pt x="3756736" y="99949"/>
                  </a:lnTo>
                  <a:lnTo>
                    <a:pt x="3755466" y="97155"/>
                  </a:lnTo>
                  <a:lnTo>
                    <a:pt x="3754069" y="94996"/>
                  </a:lnTo>
                  <a:lnTo>
                    <a:pt x="3771849" y="94361"/>
                  </a:lnTo>
                  <a:lnTo>
                    <a:pt x="3772154" y="89916"/>
                  </a:lnTo>
                  <a:lnTo>
                    <a:pt x="3772484" y="85217"/>
                  </a:lnTo>
                  <a:close/>
                </a:path>
                <a:path w="4878070" h="2211704">
                  <a:moveTo>
                    <a:pt x="4621695" y="2080831"/>
                  </a:moveTo>
                  <a:lnTo>
                    <a:pt x="4607039" y="2050605"/>
                  </a:lnTo>
                  <a:lnTo>
                    <a:pt x="4607039" y="2081580"/>
                  </a:lnTo>
                  <a:lnTo>
                    <a:pt x="4606341" y="2089162"/>
                  </a:lnTo>
                  <a:lnTo>
                    <a:pt x="4585411" y="2128266"/>
                  </a:lnTo>
                  <a:lnTo>
                    <a:pt x="4578172" y="2129790"/>
                  </a:lnTo>
                  <a:lnTo>
                    <a:pt x="4569663" y="2127504"/>
                  </a:lnTo>
                  <a:lnTo>
                    <a:pt x="4560011" y="2125091"/>
                  </a:lnTo>
                  <a:lnTo>
                    <a:pt x="4548975" y="2101380"/>
                  </a:lnTo>
                  <a:lnTo>
                    <a:pt x="4549724" y="2093404"/>
                  </a:lnTo>
                  <a:lnTo>
                    <a:pt x="4565091" y="2058162"/>
                  </a:lnTo>
                  <a:lnTo>
                    <a:pt x="4578299" y="2052828"/>
                  </a:lnTo>
                  <a:lnTo>
                    <a:pt x="4587951" y="2055241"/>
                  </a:lnTo>
                  <a:lnTo>
                    <a:pt x="4607039" y="2081580"/>
                  </a:lnTo>
                  <a:lnTo>
                    <a:pt x="4607039" y="2050605"/>
                  </a:lnTo>
                  <a:lnTo>
                    <a:pt x="4606734" y="2050415"/>
                  </a:lnTo>
                  <a:lnTo>
                    <a:pt x="4601324" y="2047100"/>
                  </a:lnTo>
                  <a:lnTo>
                    <a:pt x="4592904" y="2044065"/>
                  </a:lnTo>
                  <a:lnTo>
                    <a:pt x="4583658" y="2042617"/>
                  </a:lnTo>
                  <a:lnTo>
                    <a:pt x="4575162" y="2043201"/>
                  </a:lnTo>
                  <a:lnTo>
                    <a:pt x="4567415" y="2045804"/>
                  </a:lnTo>
                  <a:lnTo>
                    <a:pt x="4560392" y="2050415"/>
                  </a:lnTo>
                  <a:lnTo>
                    <a:pt x="4559757" y="2050288"/>
                  </a:lnTo>
                  <a:lnTo>
                    <a:pt x="4561662" y="2044700"/>
                  </a:lnTo>
                  <a:lnTo>
                    <a:pt x="4563440" y="2038350"/>
                  </a:lnTo>
                  <a:lnTo>
                    <a:pt x="4565345" y="2031238"/>
                  </a:lnTo>
                  <a:lnTo>
                    <a:pt x="4573600" y="1999361"/>
                  </a:lnTo>
                  <a:lnTo>
                    <a:pt x="4559503" y="1995805"/>
                  </a:lnTo>
                  <a:lnTo>
                    <a:pt x="4525721" y="2126869"/>
                  </a:lnTo>
                  <a:lnTo>
                    <a:pt x="4535754" y="2129536"/>
                  </a:lnTo>
                  <a:lnTo>
                    <a:pt x="4541723" y="2118360"/>
                  </a:lnTo>
                  <a:lnTo>
                    <a:pt x="4542739" y="2118614"/>
                  </a:lnTo>
                  <a:lnTo>
                    <a:pt x="4544898" y="2124075"/>
                  </a:lnTo>
                  <a:lnTo>
                    <a:pt x="4548200" y="2128647"/>
                  </a:lnTo>
                  <a:lnTo>
                    <a:pt x="4552645" y="2132076"/>
                  </a:lnTo>
                  <a:lnTo>
                    <a:pt x="4557090" y="2135632"/>
                  </a:lnTo>
                  <a:lnTo>
                    <a:pt x="4562297" y="2138172"/>
                  </a:lnTo>
                  <a:lnTo>
                    <a:pt x="4568266" y="2139696"/>
                  </a:lnTo>
                  <a:lnTo>
                    <a:pt x="4577004" y="2141080"/>
                  </a:lnTo>
                  <a:lnTo>
                    <a:pt x="4585157" y="2140648"/>
                  </a:lnTo>
                  <a:lnTo>
                    <a:pt x="4592726" y="2138413"/>
                  </a:lnTo>
                  <a:lnTo>
                    <a:pt x="4599762" y="2134362"/>
                  </a:lnTo>
                  <a:lnTo>
                    <a:pt x="4604690" y="2129790"/>
                  </a:lnTo>
                  <a:lnTo>
                    <a:pt x="4605972" y="2128609"/>
                  </a:lnTo>
                  <a:lnTo>
                    <a:pt x="4611268" y="2121217"/>
                  </a:lnTo>
                  <a:lnTo>
                    <a:pt x="4615637" y="2112226"/>
                  </a:lnTo>
                  <a:lnTo>
                    <a:pt x="4619066" y="2101596"/>
                  </a:lnTo>
                  <a:lnTo>
                    <a:pt x="4621149" y="2090737"/>
                  </a:lnTo>
                  <a:lnTo>
                    <a:pt x="4621695" y="2080831"/>
                  </a:lnTo>
                  <a:close/>
                </a:path>
                <a:path w="4878070" h="2211704">
                  <a:moveTo>
                    <a:pt x="4720310" y="2103120"/>
                  </a:moveTo>
                  <a:lnTo>
                    <a:pt x="4706442" y="2076221"/>
                  </a:lnTo>
                  <a:lnTo>
                    <a:pt x="4706442" y="2105406"/>
                  </a:lnTo>
                  <a:lnTo>
                    <a:pt x="4704156" y="2114296"/>
                  </a:lnTo>
                  <a:lnTo>
                    <a:pt x="4699279" y="2113026"/>
                  </a:lnTo>
                  <a:lnTo>
                    <a:pt x="4655896" y="2101723"/>
                  </a:lnTo>
                  <a:lnTo>
                    <a:pt x="4658817" y="2093468"/>
                  </a:lnTo>
                  <a:lnTo>
                    <a:pt x="4663135" y="2087372"/>
                  </a:lnTo>
                  <a:lnTo>
                    <a:pt x="4668850" y="2083689"/>
                  </a:lnTo>
                  <a:lnTo>
                    <a:pt x="4674438" y="2080006"/>
                  </a:lnTo>
                  <a:lnTo>
                    <a:pt x="4706442" y="2105406"/>
                  </a:lnTo>
                  <a:lnTo>
                    <a:pt x="4706442" y="2076221"/>
                  </a:lnTo>
                  <a:lnTo>
                    <a:pt x="4699673" y="2072208"/>
                  </a:lnTo>
                  <a:lnTo>
                    <a:pt x="4691583" y="2069338"/>
                  </a:lnTo>
                  <a:lnTo>
                    <a:pt x="4682591" y="2067915"/>
                  </a:lnTo>
                  <a:lnTo>
                    <a:pt x="4674133" y="2068372"/>
                  </a:lnTo>
                  <a:lnTo>
                    <a:pt x="4641964" y="2097163"/>
                  </a:lnTo>
                  <a:lnTo>
                    <a:pt x="4636376" y="2128050"/>
                  </a:lnTo>
                  <a:lnTo>
                    <a:pt x="4638014" y="2137079"/>
                  </a:lnTo>
                  <a:lnTo>
                    <a:pt x="4670501" y="2166112"/>
                  </a:lnTo>
                  <a:lnTo>
                    <a:pt x="4686884" y="2168779"/>
                  </a:lnTo>
                  <a:lnTo>
                    <a:pt x="4691583" y="2169033"/>
                  </a:lnTo>
                  <a:lnTo>
                    <a:pt x="4696663" y="2168652"/>
                  </a:lnTo>
                  <a:lnTo>
                    <a:pt x="4702124" y="2167890"/>
                  </a:lnTo>
                  <a:lnTo>
                    <a:pt x="4705058" y="2156256"/>
                  </a:lnTo>
                  <a:lnTo>
                    <a:pt x="4705299" y="2155317"/>
                  </a:lnTo>
                  <a:lnTo>
                    <a:pt x="4697285" y="2156180"/>
                  </a:lnTo>
                  <a:lnTo>
                    <a:pt x="4689449" y="2156256"/>
                  </a:lnTo>
                  <a:lnTo>
                    <a:pt x="4681753" y="2155558"/>
                  </a:lnTo>
                  <a:lnTo>
                    <a:pt x="4651172" y="2128050"/>
                  </a:lnTo>
                  <a:lnTo>
                    <a:pt x="4651273" y="2120862"/>
                  </a:lnTo>
                  <a:lnTo>
                    <a:pt x="4652594" y="2113026"/>
                  </a:lnTo>
                  <a:lnTo>
                    <a:pt x="4716221" y="2129536"/>
                  </a:lnTo>
                  <a:lnTo>
                    <a:pt x="4718507" y="2120646"/>
                  </a:lnTo>
                  <a:lnTo>
                    <a:pt x="4719650" y="2114296"/>
                  </a:lnTo>
                  <a:lnTo>
                    <a:pt x="4720145" y="2111603"/>
                  </a:lnTo>
                  <a:lnTo>
                    <a:pt x="4720310" y="2103120"/>
                  </a:lnTo>
                  <a:close/>
                </a:path>
                <a:path w="4878070" h="2211704">
                  <a:moveTo>
                    <a:pt x="4809693" y="2106295"/>
                  </a:moveTo>
                  <a:lnTo>
                    <a:pt x="4774438" y="2091156"/>
                  </a:lnTo>
                  <a:lnTo>
                    <a:pt x="4767377" y="2090661"/>
                  </a:lnTo>
                  <a:lnTo>
                    <a:pt x="4760963" y="2091194"/>
                  </a:lnTo>
                  <a:lnTo>
                    <a:pt x="4755210" y="2092706"/>
                  </a:lnTo>
                  <a:lnTo>
                    <a:pt x="4747971" y="2095500"/>
                  </a:lnTo>
                  <a:lnTo>
                    <a:pt x="4743399" y="2100707"/>
                  </a:lnTo>
                  <a:lnTo>
                    <a:pt x="4741494" y="2108200"/>
                  </a:lnTo>
                  <a:lnTo>
                    <a:pt x="4740402" y="2112200"/>
                  </a:lnTo>
                  <a:lnTo>
                    <a:pt x="4747336" y="2130044"/>
                  </a:lnTo>
                  <a:lnTo>
                    <a:pt x="4750257" y="2133346"/>
                  </a:lnTo>
                  <a:lnTo>
                    <a:pt x="4755718" y="2137664"/>
                  </a:lnTo>
                  <a:lnTo>
                    <a:pt x="4763465" y="2143125"/>
                  </a:lnTo>
                  <a:lnTo>
                    <a:pt x="4771593" y="2148967"/>
                  </a:lnTo>
                  <a:lnTo>
                    <a:pt x="4776927" y="2153539"/>
                  </a:lnTo>
                  <a:lnTo>
                    <a:pt x="4779340" y="2156841"/>
                  </a:lnTo>
                  <a:lnTo>
                    <a:pt x="4781880" y="2160270"/>
                  </a:lnTo>
                  <a:lnTo>
                    <a:pt x="4782642" y="2163699"/>
                  </a:lnTo>
                  <a:lnTo>
                    <a:pt x="4781626" y="2167382"/>
                  </a:lnTo>
                  <a:lnTo>
                    <a:pt x="4780483" y="2172081"/>
                  </a:lnTo>
                  <a:lnTo>
                    <a:pt x="4777562" y="2175129"/>
                  </a:lnTo>
                  <a:lnTo>
                    <a:pt x="4772990" y="2176526"/>
                  </a:lnTo>
                  <a:lnTo>
                    <a:pt x="4768545" y="2177796"/>
                  </a:lnTo>
                  <a:lnTo>
                    <a:pt x="4762576" y="2177542"/>
                  </a:lnTo>
                  <a:lnTo>
                    <a:pt x="4728159" y="2160905"/>
                  </a:lnTo>
                  <a:lnTo>
                    <a:pt x="4724730" y="2173859"/>
                  </a:lnTo>
                  <a:lnTo>
                    <a:pt x="4760214" y="2188781"/>
                  </a:lnTo>
                  <a:lnTo>
                    <a:pt x="4767796" y="2189353"/>
                  </a:lnTo>
                  <a:lnTo>
                    <a:pt x="4774641" y="2188781"/>
                  </a:lnTo>
                  <a:lnTo>
                    <a:pt x="4780737" y="2187067"/>
                  </a:lnTo>
                  <a:lnTo>
                    <a:pt x="4788357" y="2184019"/>
                  </a:lnTo>
                  <a:lnTo>
                    <a:pt x="4793310" y="2178177"/>
                  </a:lnTo>
                  <a:lnTo>
                    <a:pt x="4793399" y="2177796"/>
                  </a:lnTo>
                  <a:lnTo>
                    <a:pt x="4795469" y="2169668"/>
                  </a:lnTo>
                  <a:lnTo>
                    <a:pt x="4796993" y="2163445"/>
                  </a:lnTo>
                  <a:lnTo>
                    <a:pt x="4796485" y="2157984"/>
                  </a:lnTo>
                  <a:lnTo>
                    <a:pt x="4793691" y="2152904"/>
                  </a:lnTo>
                  <a:lnTo>
                    <a:pt x="4767275" y="2130044"/>
                  </a:lnTo>
                  <a:lnTo>
                    <a:pt x="4762449" y="2126361"/>
                  </a:lnTo>
                  <a:lnTo>
                    <a:pt x="4760163" y="2124075"/>
                  </a:lnTo>
                  <a:lnTo>
                    <a:pt x="4757750" y="2121789"/>
                  </a:lnTo>
                  <a:lnTo>
                    <a:pt x="4756099" y="2119630"/>
                  </a:lnTo>
                  <a:lnTo>
                    <a:pt x="4755210" y="2117598"/>
                  </a:lnTo>
                  <a:lnTo>
                    <a:pt x="4754448" y="2115439"/>
                  </a:lnTo>
                  <a:lnTo>
                    <a:pt x="4754321" y="2113153"/>
                  </a:lnTo>
                  <a:lnTo>
                    <a:pt x="4754956" y="2110740"/>
                  </a:lnTo>
                  <a:lnTo>
                    <a:pt x="4755972" y="2107057"/>
                  </a:lnTo>
                  <a:lnTo>
                    <a:pt x="4758385" y="2104644"/>
                  </a:lnTo>
                  <a:lnTo>
                    <a:pt x="4762322" y="2103374"/>
                  </a:lnTo>
                  <a:lnTo>
                    <a:pt x="4766132" y="2102231"/>
                  </a:lnTo>
                  <a:lnTo>
                    <a:pt x="4771466" y="2102485"/>
                  </a:lnTo>
                  <a:lnTo>
                    <a:pt x="4801819" y="2116455"/>
                  </a:lnTo>
                  <a:lnTo>
                    <a:pt x="4809693" y="2106295"/>
                  </a:lnTo>
                  <a:close/>
                </a:path>
                <a:path w="4878070" h="2211704">
                  <a:moveTo>
                    <a:pt x="4877638" y="2119122"/>
                  </a:moveTo>
                  <a:lnTo>
                    <a:pt x="4850841" y="2112264"/>
                  </a:lnTo>
                  <a:lnTo>
                    <a:pt x="4856429" y="2090801"/>
                  </a:lnTo>
                  <a:lnTo>
                    <a:pt x="4848301" y="2088769"/>
                  </a:lnTo>
                  <a:lnTo>
                    <a:pt x="4837252" y="2106930"/>
                  </a:lnTo>
                  <a:lnTo>
                    <a:pt x="4822520" y="2109343"/>
                  </a:lnTo>
                  <a:lnTo>
                    <a:pt x="4820869" y="2116074"/>
                  </a:lnTo>
                  <a:lnTo>
                    <a:pt x="4834077" y="2119503"/>
                  </a:lnTo>
                  <a:lnTo>
                    <a:pt x="4819853" y="2174494"/>
                  </a:lnTo>
                  <a:lnTo>
                    <a:pt x="4818354" y="2187270"/>
                  </a:lnTo>
                  <a:lnTo>
                    <a:pt x="4847539" y="2210943"/>
                  </a:lnTo>
                  <a:lnTo>
                    <a:pt x="4850587" y="2211324"/>
                  </a:lnTo>
                  <a:lnTo>
                    <a:pt x="4853000" y="2211197"/>
                  </a:lnTo>
                  <a:lnTo>
                    <a:pt x="4854651" y="2210943"/>
                  </a:lnTo>
                  <a:lnTo>
                    <a:pt x="4857407" y="2200275"/>
                  </a:lnTo>
                  <a:lnTo>
                    <a:pt x="4857445" y="2200148"/>
                  </a:lnTo>
                  <a:lnTo>
                    <a:pt x="4856048" y="2200275"/>
                  </a:lnTo>
                  <a:lnTo>
                    <a:pt x="4854143" y="2200148"/>
                  </a:lnTo>
                  <a:lnTo>
                    <a:pt x="4849317" y="2199640"/>
                  </a:lnTo>
                  <a:lnTo>
                    <a:pt x="4846904" y="2199259"/>
                  </a:lnTo>
                  <a:lnTo>
                    <a:pt x="4839792" y="2197481"/>
                  </a:lnTo>
                  <a:lnTo>
                    <a:pt x="4836490" y="2194941"/>
                  </a:lnTo>
                  <a:lnTo>
                    <a:pt x="4834712" y="2191385"/>
                  </a:lnTo>
                  <a:lnTo>
                    <a:pt x="4832807" y="2187702"/>
                  </a:lnTo>
                  <a:lnTo>
                    <a:pt x="4832553" y="2183130"/>
                  </a:lnTo>
                  <a:lnTo>
                    <a:pt x="4833950" y="2177542"/>
                  </a:lnTo>
                  <a:lnTo>
                    <a:pt x="4848047" y="2123186"/>
                  </a:lnTo>
                  <a:lnTo>
                    <a:pt x="4874844" y="2130044"/>
                  </a:lnTo>
                  <a:lnTo>
                    <a:pt x="4876597" y="2123186"/>
                  </a:lnTo>
                  <a:lnTo>
                    <a:pt x="4877638" y="2119122"/>
                  </a:lnTo>
                  <a:close/>
                </a:path>
              </a:pathLst>
            </a:custGeom>
            <a:solidFill>
              <a:srgbClr val="4949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1275" y="241363"/>
            <a:ext cx="7825105" cy="728980"/>
            <a:chOff x="1311275" y="241363"/>
            <a:chExt cx="7825105" cy="728980"/>
          </a:xfrm>
          <a:solidFill>
            <a:schemeClr val="bg2"/>
          </a:solidFill>
        </p:grpSpPr>
        <p:sp>
          <p:nvSpPr>
            <p:cNvPr id="3" name="object 3"/>
            <p:cNvSpPr/>
            <p:nvPr/>
          </p:nvSpPr>
          <p:spPr>
            <a:xfrm>
              <a:off x="1354201" y="241363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1275" y="241363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11275" y="1132852"/>
            <a:ext cx="7581900" cy="683260"/>
          </a:xfrm>
          <a:prstGeom prst="rect">
            <a:avLst/>
          </a:prstGeom>
          <a:solidFill>
            <a:srgbClr val="E8FBF4"/>
          </a:solidFill>
        </p:spPr>
        <p:txBody>
          <a:bodyPr vert="horz" wrap="square" lIns="0" tIns="209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endParaRPr sz="1400">
              <a:latin typeface="Times New Roman"/>
              <a:cs typeface="Times New Roman"/>
            </a:endParaRPr>
          </a:p>
          <a:p>
            <a:pPr marL="143510">
              <a:lnSpc>
                <a:spcPct val="100000"/>
              </a:lnSpc>
              <a:tabLst>
                <a:tab pos="431800" algn="l"/>
                <a:tab pos="2245995" algn="l"/>
              </a:tabLst>
            </a:pPr>
            <a:r>
              <a:rPr sz="1400" spc="-25" dirty="0">
                <a:solidFill>
                  <a:srgbClr val="494949"/>
                </a:solidFill>
                <a:latin typeface="Arial"/>
                <a:cs typeface="Arial"/>
              </a:rPr>
              <a:t>1.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400" spc="-20" dirty="0">
                <a:solidFill>
                  <a:srgbClr val="494949"/>
                </a:solidFill>
                <a:latin typeface="Arial"/>
                <a:cs typeface="Arial"/>
              </a:rPr>
              <a:t>Sara 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is </a:t>
            </a:r>
            <a:r>
              <a:rPr sz="1400" u="sng" dirty="0">
                <a:solidFill>
                  <a:srgbClr val="494949"/>
                </a:solidFill>
                <a:uFill>
                  <a:solidFill>
                    <a:srgbClr val="484848"/>
                  </a:solidFill>
                </a:uFill>
                <a:latin typeface="Arial"/>
                <a:cs typeface="Arial"/>
              </a:rPr>
              <a:t>	</a:t>
            </a:r>
            <a:r>
              <a:rPr sz="1400" u="none" spc="-20" dirty="0">
                <a:solidFill>
                  <a:srgbClr val="494949"/>
                </a:solidFill>
                <a:latin typeface="Arial"/>
                <a:cs typeface="Arial"/>
              </a:rPr>
              <a:t>tea.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1275" y="2432062"/>
            <a:ext cx="7581900" cy="684530"/>
          </a:xfrm>
          <a:prstGeom prst="rect">
            <a:avLst/>
          </a:prstGeom>
          <a:solidFill>
            <a:srgbClr val="E8FBF4"/>
          </a:solidFill>
        </p:spPr>
        <p:txBody>
          <a:bodyPr vert="horz" wrap="square" lIns="0" tIns="209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endParaRPr sz="1400">
              <a:latin typeface="Times New Roman"/>
              <a:cs typeface="Times New Roman"/>
            </a:endParaRPr>
          </a:p>
          <a:p>
            <a:pPr marL="143510">
              <a:lnSpc>
                <a:spcPct val="100000"/>
              </a:lnSpc>
              <a:tabLst>
                <a:tab pos="486409" algn="l"/>
                <a:tab pos="2209800" algn="l"/>
              </a:tabLst>
            </a:pPr>
            <a:r>
              <a:rPr sz="1400" spc="-25" dirty="0">
                <a:solidFill>
                  <a:srgbClr val="494949"/>
                </a:solidFill>
                <a:latin typeface="Arial"/>
                <a:cs typeface="Arial"/>
              </a:rPr>
              <a:t>2.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	Steve </a:t>
            </a:r>
            <a:r>
              <a:rPr sz="1400" u="sng" dirty="0">
                <a:solidFill>
                  <a:srgbClr val="494949"/>
                </a:solidFill>
                <a:uFill>
                  <a:solidFill>
                    <a:srgbClr val="484848"/>
                  </a:solidFill>
                </a:uFill>
                <a:latin typeface="Arial"/>
                <a:cs typeface="Arial"/>
              </a:rPr>
              <a:t>	</a:t>
            </a:r>
            <a:r>
              <a:rPr sz="1400" u="none" spc="60" dirty="0">
                <a:solidFill>
                  <a:srgbClr val="494949"/>
                </a:solidFill>
                <a:latin typeface="Arial"/>
                <a:cs typeface="Arial"/>
              </a:rPr>
              <a:t>in</a:t>
            </a:r>
            <a:r>
              <a:rPr sz="1400" u="none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u="none" spc="6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400" u="none" spc="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u="none" dirty="0">
                <a:solidFill>
                  <a:srgbClr val="494949"/>
                </a:solidFill>
                <a:latin typeface="Arial"/>
                <a:cs typeface="Arial"/>
              </a:rPr>
              <a:t>city</a:t>
            </a:r>
            <a:r>
              <a:rPr sz="1400" u="none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u="none" spc="-10" dirty="0">
                <a:solidFill>
                  <a:srgbClr val="494949"/>
                </a:solidFill>
                <a:latin typeface="Arial"/>
                <a:cs typeface="Arial"/>
              </a:rPr>
              <a:t>centre.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1275" y="3738765"/>
            <a:ext cx="7581900" cy="684530"/>
          </a:xfrm>
          <a:prstGeom prst="rect">
            <a:avLst/>
          </a:prstGeom>
          <a:solidFill>
            <a:srgbClr val="E8FBF4"/>
          </a:solidFill>
        </p:spPr>
        <p:txBody>
          <a:bodyPr vert="horz" wrap="square" lIns="0" tIns="209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endParaRPr sz="1400">
              <a:latin typeface="Times New Roman"/>
              <a:cs typeface="Times New Roman"/>
            </a:endParaRPr>
          </a:p>
          <a:p>
            <a:pPr marL="143510">
              <a:lnSpc>
                <a:spcPct val="100000"/>
              </a:lnSpc>
              <a:spcBef>
                <a:spcPts val="5"/>
              </a:spcBef>
              <a:tabLst>
                <a:tab pos="486409" algn="l"/>
                <a:tab pos="2470785" algn="l"/>
              </a:tabLst>
            </a:pPr>
            <a:r>
              <a:rPr sz="1400" spc="-25" dirty="0">
                <a:solidFill>
                  <a:srgbClr val="494949"/>
                </a:solidFill>
                <a:latin typeface="Arial"/>
                <a:cs typeface="Arial"/>
              </a:rPr>
              <a:t>3.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	They are </a:t>
            </a:r>
            <a:r>
              <a:rPr sz="1400" u="sng" dirty="0">
                <a:solidFill>
                  <a:srgbClr val="494949"/>
                </a:solidFill>
                <a:uFill>
                  <a:solidFill>
                    <a:srgbClr val="484848"/>
                  </a:solidFill>
                </a:uFill>
                <a:latin typeface="Arial"/>
                <a:cs typeface="Arial"/>
              </a:rPr>
              <a:t>	</a:t>
            </a:r>
            <a:r>
              <a:rPr sz="1400" u="none" spc="70" dirty="0">
                <a:solidFill>
                  <a:srgbClr val="494949"/>
                </a:solidFill>
                <a:latin typeface="Arial"/>
                <a:cs typeface="Arial"/>
              </a:rPr>
              <a:t>about</a:t>
            </a:r>
            <a:r>
              <a:rPr sz="1400" u="none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u="none" spc="-10" dirty="0">
                <a:solidFill>
                  <a:srgbClr val="494949"/>
                </a:solidFill>
                <a:latin typeface="Arial"/>
                <a:cs typeface="Arial"/>
              </a:rPr>
              <a:t>relationships.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1275" y="5052605"/>
            <a:ext cx="7581900" cy="684530"/>
          </a:xfrm>
          <a:prstGeom prst="rect">
            <a:avLst/>
          </a:prstGeom>
          <a:solidFill>
            <a:srgbClr val="E8FBF4"/>
          </a:solidFill>
        </p:spPr>
        <p:txBody>
          <a:bodyPr vert="horz" wrap="square" lIns="0" tIns="215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"/>
              </a:spcBef>
            </a:pPr>
            <a:endParaRPr sz="1400">
              <a:latin typeface="Times New Roman"/>
              <a:cs typeface="Times New Roman"/>
            </a:endParaRPr>
          </a:p>
          <a:p>
            <a:pPr marL="143510">
              <a:lnSpc>
                <a:spcPct val="100000"/>
              </a:lnSpc>
              <a:tabLst>
                <a:tab pos="486409" algn="l"/>
                <a:tab pos="2773680" algn="l"/>
              </a:tabLst>
            </a:pPr>
            <a:r>
              <a:rPr sz="1400" spc="-25" dirty="0">
                <a:solidFill>
                  <a:srgbClr val="494949"/>
                </a:solidFill>
                <a:latin typeface="Arial"/>
                <a:cs typeface="Arial"/>
              </a:rPr>
              <a:t>4.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400" spc="-20" dirty="0">
                <a:solidFill>
                  <a:srgbClr val="494949"/>
                </a:solidFill>
                <a:latin typeface="Arial"/>
                <a:cs typeface="Arial"/>
              </a:rPr>
              <a:t>Sara </a:t>
            </a: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doesn’t </a:t>
            </a:r>
            <a:r>
              <a:rPr sz="1400" u="sng" dirty="0">
                <a:solidFill>
                  <a:srgbClr val="494949"/>
                </a:solidFill>
                <a:uFill>
                  <a:solidFill>
                    <a:srgbClr val="484848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u="none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400" u="none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u="none" spc="40" dirty="0">
                <a:solidFill>
                  <a:srgbClr val="494949"/>
                </a:solidFill>
                <a:latin typeface="Arial"/>
                <a:cs typeface="Arial"/>
              </a:rPr>
              <a:t>boyfriend.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03731" y="421659"/>
            <a:ext cx="6571343" cy="1049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pc="-150" dirty="0"/>
              <a:t>Choose</a:t>
            </a:r>
            <a:r>
              <a:rPr spc="-125" dirty="0"/>
              <a:t> </a:t>
            </a:r>
            <a:r>
              <a:rPr spc="-65" dirty="0"/>
              <a:t>the</a:t>
            </a:r>
            <a:r>
              <a:rPr spc="-125" dirty="0"/>
              <a:t> correct </a:t>
            </a:r>
            <a:r>
              <a:rPr spc="-10" dirty="0"/>
              <a:t>option</a:t>
            </a:r>
          </a:p>
        </p:txBody>
      </p:sp>
      <p:sp>
        <p:nvSpPr>
          <p:cNvPr id="11" name="object 11"/>
          <p:cNvSpPr/>
          <p:nvPr/>
        </p:nvSpPr>
        <p:spPr>
          <a:xfrm>
            <a:off x="1311275" y="1815858"/>
            <a:ext cx="7581900" cy="514984"/>
          </a:xfrm>
          <a:custGeom>
            <a:avLst/>
            <a:gdLst/>
            <a:ahLst/>
            <a:cxnLst/>
            <a:rect l="l" t="t" r="r" b="b"/>
            <a:pathLst>
              <a:path w="7581900" h="514985">
                <a:moveTo>
                  <a:pt x="7581900" y="0"/>
                </a:moveTo>
                <a:lnTo>
                  <a:pt x="3693033" y="0"/>
                </a:lnTo>
                <a:lnTo>
                  <a:pt x="0" y="0"/>
                </a:lnTo>
                <a:lnTo>
                  <a:pt x="0" y="514972"/>
                </a:lnTo>
                <a:lnTo>
                  <a:pt x="3693033" y="514972"/>
                </a:lnTo>
                <a:lnTo>
                  <a:pt x="7581900" y="514972"/>
                </a:lnTo>
                <a:lnTo>
                  <a:pt x="7581900" y="0"/>
                </a:lnTo>
                <a:close/>
              </a:path>
            </a:pathLst>
          </a:custGeom>
          <a:solidFill>
            <a:srgbClr val="B8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786126" y="1943557"/>
            <a:ext cx="46843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3654425" algn="l"/>
              </a:tabLst>
            </a:pPr>
            <a:r>
              <a:rPr sz="1400" dirty="0">
                <a:solidFill>
                  <a:srgbClr val="494949"/>
                </a:solidFill>
                <a:latin typeface="Arial Black"/>
                <a:cs typeface="Arial Black"/>
              </a:rPr>
              <a:t>a.</a:t>
            </a:r>
            <a:r>
              <a:rPr sz="1400" spc="21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494949"/>
                </a:solidFill>
                <a:latin typeface="Arial Black"/>
                <a:cs typeface="Arial Black"/>
              </a:rPr>
              <a:t>drink</a:t>
            </a:r>
            <a:r>
              <a:rPr sz="1400" dirty="0">
                <a:solidFill>
                  <a:srgbClr val="494949"/>
                </a:solidFill>
                <a:latin typeface="Arial Black"/>
                <a:cs typeface="Arial Black"/>
              </a:rPr>
              <a:t>	b.</a:t>
            </a:r>
            <a:r>
              <a:rPr sz="1400" spc="21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400" spc="-40" dirty="0">
                <a:solidFill>
                  <a:srgbClr val="494949"/>
                </a:solidFill>
                <a:latin typeface="Arial Black"/>
                <a:cs typeface="Arial Black"/>
              </a:rPr>
              <a:t>drinking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11275" y="3116262"/>
            <a:ext cx="7581900" cy="525780"/>
          </a:xfrm>
          <a:custGeom>
            <a:avLst/>
            <a:gdLst/>
            <a:ahLst/>
            <a:cxnLst/>
            <a:rect l="l" t="t" r="r" b="b"/>
            <a:pathLst>
              <a:path w="7581900" h="525779">
                <a:moveTo>
                  <a:pt x="7581900" y="0"/>
                </a:moveTo>
                <a:lnTo>
                  <a:pt x="3693033" y="0"/>
                </a:lnTo>
                <a:lnTo>
                  <a:pt x="0" y="0"/>
                </a:lnTo>
                <a:lnTo>
                  <a:pt x="0" y="525589"/>
                </a:lnTo>
                <a:lnTo>
                  <a:pt x="3693033" y="525589"/>
                </a:lnTo>
                <a:lnTo>
                  <a:pt x="7581900" y="525589"/>
                </a:lnTo>
                <a:lnTo>
                  <a:pt x="7581900" y="0"/>
                </a:lnTo>
                <a:close/>
              </a:path>
            </a:pathLst>
          </a:custGeom>
          <a:solidFill>
            <a:srgbClr val="B8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821177" y="3249549"/>
            <a:ext cx="45167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3752215" algn="l"/>
              </a:tabLst>
            </a:pPr>
            <a:r>
              <a:rPr sz="1400" dirty="0">
                <a:solidFill>
                  <a:srgbClr val="494949"/>
                </a:solidFill>
                <a:latin typeface="Arial Black"/>
                <a:cs typeface="Arial Black"/>
              </a:rPr>
              <a:t>a.</a:t>
            </a:r>
            <a:r>
              <a:rPr sz="1400" spc="21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494949"/>
                </a:solidFill>
                <a:latin typeface="Arial Black"/>
                <a:cs typeface="Arial Black"/>
              </a:rPr>
              <a:t>lives</a:t>
            </a:r>
            <a:r>
              <a:rPr sz="1400" dirty="0">
                <a:solidFill>
                  <a:srgbClr val="494949"/>
                </a:solidFill>
                <a:latin typeface="Arial Black"/>
                <a:cs typeface="Arial Black"/>
              </a:rPr>
              <a:t>	b.</a:t>
            </a:r>
            <a:r>
              <a:rPr sz="1400" spc="22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400" spc="-45" dirty="0">
                <a:solidFill>
                  <a:srgbClr val="494949"/>
                </a:solidFill>
                <a:latin typeface="Arial Black"/>
                <a:cs typeface="Arial Black"/>
              </a:rPr>
              <a:t>living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11275" y="4419536"/>
            <a:ext cx="7581900" cy="525780"/>
          </a:xfrm>
          <a:custGeom>
            <a:avLst/>
            <a:gdLst/>
            <a:ahLst/>
            <a:cxnLst/>
            <a:rect l="l" t="t" r="r" b="b"/>
            <a:pathLst>
              <a:path w="7581900" h="525779">
                <a:moveTo>
                  <a:pt x="7581900" y="0"/>
                </a:moveTo>
                <a:lnTo>
                  <a:pt x="3693033" y="0"/>
                </a:lnTo>
                <a:lnTo>
                  <a:pt x="0" y="0"/>
                </a:lnTo>
                <a:lnTo>
                  <a:pt x="0" y="525589"/>
                </a:lnTo>
                <a:lnTo>
                  <a:pt x="3693033" y="525589"/>
                </a:lnTo>
                <a:lnTo>
                  <a:pt x="7581900" y="525589"/>
                </a:lnTo>
                <a:lnTo>
                  <a:pt x="7581900" y="0"/>
                </a:lnTo>
                <a:close/>
              </a:path>
            </a:pathLst>
          </a:custGeom>
          <a:solidFill>
            <a:srgbClr val="B8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711450" y="4553203"/>
            <a:ext cx="45599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928745" algn="l"/>
              </a:tabLst>
            </a:pPr>
            <a:r>
              <a:rPr sz="1400" dirty="0">
                <a:solidFill>
                  <a:srgbClr val="494949"/>
                </a:solidFill>
                <a:latin typeface="Arial Black"/>
                <a:cs typeface="Arial Black"/>
              </a:rPr>
              <a:t>a.</a:t>
            </a:r>
            <a:r>
              <a:rPr sz="1400" spc="21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494949"/>
                </a:solidFill>
                <a:latin typeface="Arial Black"/>
                <a:cs typeface="Arial Black"/>
              </a:rPr>
              <a:t>talking</a:t>
            </a:r>
            <a:r>
              <a:rPr sz="1400" dirty="0">
                <a:solidFill>
                  <a:srgbClr val="494949"/>
                </a:solidFill>
                <a:latin typeface="Arial Black"/>
                <a:cs typeface="Arial Black"/>
              </a:rPr>
              <a:t>	b.</a:t>
            </a:r>
            <a:r>
              <a:rPr sz="1400" spc="21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400" spc="-40" dirty="0">
                <a:solidFill>
                  <a:srgbClr val="494949"/>
                </a:solidFill>
                <a:latin typeface="Arial Black"/>
                <a:cs typeface="Arial Black"/>
              </a:rPr>
              <a:t>talk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11275" y="5736742"/>
            <a:ext cx="7581900" cy="525780"/>
          </a:xfrm>
          <a:custGeom>
            <a:avLst/>
            <a:gdLst/>
            <a:ahLst/>
            <a:cxnLst/>
            <a:rect l="l" t="t" r="r" b="b"/>
            <a:pathLst>
              <a:path w="7581900" h="525779">
                <a:moveTo>
                  <a:pt x="7581900" y="0"/>
                </a:moveTo>
                <a:lnTo>
                  <a:pt x="3693033" y="0"/>
                </a:lnTo>
                <a:lnTo>
                  <a:pt x="0" y="0"/>
                </a:lnTo>
                <a:lnTo>
                  <a:pt x="0" y="525589"/>
                </a:lnTo>
                <a:lnTo>
                  <a:pt x="3693033" y="525589"/>
                </a:lnTo>
                <a:lnTo>
                  <a:pt x="7581900" y="525589"/>
                </a:lnTo>
                <a:lnTo>
                  <a:pt x="7581900" y="0"/>
                </a:lnTo>
                <a:close/>
              </a:path>
            </a:pathLst>
          </a:custGeom>
          <a:solidFill>
            <a:srgbClr val="B8F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723642" y="5870549"/>
            <a:ext cx="4588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875404" algn="l"/>
              </a:tabLst>
            </a:pPr>
            <a:r>
              <a:rPr sz="1400" dirty="0">
                <a:solidFill>
                  <a:srgbClr val="494949"/>
                </a:solidFill>
                <a:latin typeface="Arial Black"/>
                <a:cs typeface="Arial Black"/>
              </a:rPr>
              <a:t>a.</a:t>
            </a:r>
            <a:r>
              <a:rPr sz="1400" spc="21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494949"/>
                </a:solidFill>
                <a:latin typeface="Arial Black"/>
                <a:cs typeface="Arial Black"/>
              </a:rPr>
              <a:t>having</a:t>
            </a:r>
            <a:r>
              <a:rPr sz="1400" dirty="0">
                <a:solidFill>
                  <a:srgbClr val="494949"/>
                </a:solidFill>
                <a:latin typeface="Arial Black"/>
                <a:cs typeface="Arial Black"/>
              </a:rPr>
              <a:t>	b.</a:t>
            </a:r>
            <a:r>
              <a:rPr sz="1400" spc="21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494949"/>
                </a:solidFill>
                <a:latin typeface="Arial Black"/>
                <a:cs typeface="Arial Black"/>
              </a:rPr>
              <a:t>have</a:t>
            </a:r>
            <a:endParaRPr sz="1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64374" y="1111719"/>
            <a:ext cx="7980045" cy="5308600"/>
            <a:chOff x="1164374" y="1111719"/>
            <a:chExt cx="7980045" cy="5308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4374" y="1111719"/>
              <a:ext cx="7979625" cy="53080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557769" y="1248918"/>
              <a:ext cx="464184" cy="511809"/>
            </a:xfrm>
            <a:custGeom>
              <a:avLst/>
              <a:gdLst/>
              <a:ahLst/>
              <a:cxnLst/>
              <a:rect l="l" t="t" r="r" b="b"/>
              <a:pathLst>
                <a:path w="464184" h="511810">
                  <a:moveTo>
                    <a:pt x="464057" y="0"/>
                  </a:moveTo>
                  <a:lnTo>
                    <a:pt x="0" y="0"/>
                  </a:lnTo>
                  <a:lnTo>
                    <a:pt x="0" y="511556"/>
                  </a:lnTo>
                  <a:lnTo>
                    <a:pt x="243204" y="363855"/>
                  </a:lnTo>
                  <a:lnTo>
                    <a:pt x="464057" y="511556"/>
                  </a:lnTo>
                  <a:lnTo>
                    <a:pt x="464057" y="0"/>
                  </a:lnTo>
                  <a:close/>
                </a:path>
              </a:pathLst>
            </a:custGeom>
            <a:solidFill>
              <a:srgbClr val="FFE3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95032" y="1779016"/>
              <a:ext cx="669925" cy="669925"/>
            </a:xfrm>
            <a:custGeom>
              <a:avLst/>
              <a:gdLst/>
              <a:ahLst/>
              <a:cxnLst/>
              <a:rect l="l" t="t" r="r" b="b"/>
              <a:pathLst>
                <a:path w="669925" h="669925">
                  <a:moveTo>
                    <a:pt x="334899" y="0"/>
                  </a:moveTo>
                  <a:lnTo>
                    <a:pt x="285420" y="3629"/>
                  </a:lnTo>
                  <a:lnTo>
                    <a:pt x="238193" y="14172"/>
                  </a:lnTo>
                  <a:lnTo>
                    <a:pt x="193734" y="31113"/>
                  </a:lnTo>
                  <a:lnTo>
                    <a:pt x="152564" y="53934"/>
                  </a:lnTo>
                  <a:lnTo>
                    <a:pt x="115199" y="82118"/>
                  </a:lnTo>
                  <a:lnTo>
                    <a:pt x="82161" y="115148"/>
                  </a:lnTo>
                  <a:lnTo>
                    <a:pt x="53966" y="152507"/>
                  </a:lnTo>
                  <a:lnTo>
                    <a:pt x="31134" y="193679"/>
                  </a:lnTo>
                  <a:lnTo>
                    <a:pt x="14183" y="238146"/>
                  </a:lnTo>
                  <a:lnTo>
                    <a:pt x="3632" y="285392"/>
                  </a:lnTo>
                  <a:lnTo>
                    <a:pt x="0" y="334899"/>
                  </a:lnTo>
                  <a:lnTo>
                    <a:pt x="3632" y="384377"/>
                  </a:lnTo>
                  <a:lnTo>
                    <a:pt x="14183" y="431604"/>
                  </a:lnTo>
                  <a:lnTo>
                    <a:pt x="31134" y="476063"/>
                  </a:lnTo>
                  <a:lnTo>
                    <a:pt x="53966" y="517233"/>
                  </a:lnTo>
                  <a:lnTo>
                    <a:pt x="82161" y="554598"/>
                  </a:lnTo>
                  <a:lnTo>
                    <a:pt x="115199" y="587636"/>
                  </a:lnTo>
                  <a:lnTo>
                    <a:pt x="152564" y="615831"/>
                  </a:lnTo>
                  <a:lnTo>
                    <a:pt x="193734" y="638663"/>
                  </a:lnTo>
                  <a:lnTo>
                    <a:pt x="238193" y="655614"/>
                  </a:lnTo>
                  <a:lnTo>
                    <a:pt x="285420" y="666165"/>
                  </a:lnTo>
                  <a:lnTo>
                    <a:pt x="334899" y="669798"/>
                  </a:lnTo>
                  <a:lnTo>
                    <a:pt x="384405" y="666165"/>
                  </a:lnTo>
                  <a:lnTo>
                    <a:pt x="431651" y="655614"/>
                  </a:lnTo>
                  <a:lnTo>
                    <a:pt x="476118" y="638663"/>
                  </a:lnTo>
                  <a:lnTo>
                    <a:pt x="517290" y="615831"/>
                  </a:lnTo>
                  <a:lnTo>
                    <a:pt x="554649" y="587636"/>
                  </a:lnTo>
                  <a:lnTo>
                    <a:pt x="587679" y="554598"/>
                  </a:lnTo>
                  <a:lnTo>
                    <a:pt x="615863" y="517233"/>
                  </a:lnTo>
                  <a:lnTo>
                    <a:pt x="638684" y="476063"/>
                  </a:lnTo>
                  <a:lnTo>
                    <a:pt x="655625" y="431604"/>
                  </a:lnTo>
                  <a:lnTo>
                    <a:pt x="666168" y="384377"/>
                  </a:lnTo>
                  <a:lnTo>
                    <a:pt x="669798" y="334899"/>
                  </a:lnTo>
                  <a:lnTo>
                    <a:pt x="666168" y="285392"/>
                  </a:lnTo>
                  <a:lnTo>
                    <a:pt x="655625" y="238146"/>
                  </a:lnTo>
                  <a:lnTo>
                    <a:pt x="638684" y="193679"/>
                  </a:lnTo>
                  <a:lnTo>
                    <a:pt x="615863" y="152507"/>
                  </a:lnTo>
                  <a:lnTo>
                    <a:pt x="587679" y="115148"/>
                  </a:lnTo>
                  <a:lnTo>
                    <a:pt x="554649" y="82118"/>
                  </a:lnTo>
                  <a:lnTo>
                    <a:pt x="517290" y="53934"/>
                  </a:lnTo>
                  <a:lnTo>
                    <a:pt x="476118" y="31113"/>
                  </a:lnTo>
                  <a:lnTo>
                    <a:pt x="431651" y="14172"/>
                  </a:lnTo>
                  <a:lnTo>
                    <a:pt x="384405" y="3629"/>
                  </a:lnTo>
                  <a:lnTo>
                    <a:pt x="334899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97013" y="1961007"/>
              <a:ext cx="466090" cy="308610"/>
            </a:xfrm>
            <a:custGeom>
              <a:avLst/>
              <a:gdLst/>
              <a:ahLst/>
              <a:cxnLst/>
              <a:rect l="l" t="t" r="r" b="b"/>
              <a:pathLst>
                <a:path w="466090" h="308610">
                  <a:moveTo>
                    <a:pt x="465962" y="0"/>
                  </a:moveTo>
                  <a:lnTo>
                    <a:pt x="0" y="0"/>
                  </a:lnTo>
                  <a:lnTo>
                    <a:pt x="0" y="308228"/>
                  </a:lnTo>
                  <a:lnTo>
                    <a:pt x="465962" y="308228"/>
                  </a:lnTo>
                  <a:lnTo>
                    <a:pt x="4659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35876" y="2007158"/>
              <a:ext cx="379095" cy="203835"/>
            </a:xfrm>
            <a:custGeom>
              <a:avLst/>
              <a:gdLst/>
              <a:ahLst/>
              <a:cxnLst/>
              <a:rect l="l" t="t" r="r" b="b"/>
              <a:pathLst>
                <a:path w="379095" h="203835">
                  <a:moveTo>
                    <a:pt x="152831" y="94615"/>
                  </a:moveTo>
                  <a:lnTo>
                    <a:pt x="31496" y="94615"/>
                  </a:lnTo>
                  <a:lnTo>
                    <a:pt x="31496" y="109169"/>
                  </a:lnTo>
                  <a:lnTo>
                    <a:pt x="152831" y="109169"/>
                  </a:lnTo>
                  <a:lnTo>
                    <a:pt x="152831" y="94615"/>
                  </a:lnTo>
                  <a:close/>
                </a:path>
                <a:path w="379095" h="203835">
                  <a:moveTo>
                    <a:pt x="152895" y="189230"/>
                  </a:moveTo>
                  <a:lnTo>
                    <a:pt x="0" y="189230"/>
                  </a:lnTo>
                  <a:lnTo>
                    <a:pt x="0" y="203784"/>
                  </a:lnTo>
                  <a:lnTo>
                    <a:pt x="152895" y="203784"/>
                  </a:lnTo>
                  <a:lnTo>
                    <a:pt x="152895" y="189230"/>
                  </a:lnTo>
                  <a:close/>
                </a:path>
                <a:path w="379095" h="203835">
                  <a:moveTo>
                    <a:pt x="152895" y="140703"/>
                  </a:moveTo>
                  <a:lnTo>
                    <a:pt x="0" y="140703"/>
                  </a:lnTo>
                  <a:lnTo>
                    <a:pt x="0" y="157683"/>
                  </a:lnTo>
                  <a:lnTo>
                    <a:pt x="152895" y="157683"/>
                  </a:lnTo>
                  <a:lnTo>
                    <a:pt x="152895" y="140703"/>
                  </a:lnTo>
                  <a:close/>
                </a:path>
                <a:path w="379095" h="203835">
                  <a:moveTo>
                    <a:pt x="152895" y="46088"/>
                  </a:moveTo>
                  <a:lnTo>
                    <a:pt x="0" y="46088"/>
                  </a:lnTo>
                  <a:lnTo>
                    <a:pt x="0" y="63068"/>
                  </a:lnTo>
                  <a:lnTo>
                    <a:pt x="152895" y="63068"/>
                  </a:lnTo>
                  <a:lnTo>
                    <a:pt x="152895" y="46088"/>
                  </a:lnTo>
                  <a:close/>
                </a:path>
                <a:path w="379095" h="203835">
                  <a:moveTo>
                    <a:pt x="152895" y="0"/>
                  </a:moveTo>
                  <a:lnTo>
                    <a:pt x="0" y="0"/>
                  </a:lnTo>
                  <a:lnTo>
                    <a:pt x="0" y="14554"/>
                  </a:lnTo>
                  <a:lnTo>
                    <a:pt x="152895" y="14554"/>
                  </a:lnTo>
                  <a:lnTo>
                    <a:pt x="152895" y="0"/>
                  </a:lnTo>
                  <a:close/>
                </a:path>
                <a:path w="379095" h="203835">
                  <a:moveTo>
                    <a:pt x="344601" y="94615"/>
                  </a:moveTo>
                  <a:lnTo>
                    <a:pt x="223266" y="94615"/>
                  </a:lnTo>
                  <a:lnTo>
                    <a:pt x="223266" y="109169"/>
                  </a:lnTo>
                  <a:lnTo>
                    <a:pt x="344601" y="109169"/>
                  </a:lnTo>
                  <a:lnTo>
                    <a:pt x="344601" y="94615"/>
                  </a:lnTo>
                  <a:close/>
                </a:path>
                <a:path w="379095" h="203835">
                  <a:moveTo>
                    <a:pt x="378587" y="189230"/>
                  </a:moveTo>
                  <a:lnTo>
                    <a:pt x="223266" y="189230"/>
                  </a:lnTo>
                  <a:lnTo>
                    <a:pt x="223266" y="203784"/>
                  </a:lnTo>
                  <a:lnTo>
                    <a:pt x="378587" y="203784"/>
                  </a:lnTo>
                  <a:lnTo>
                    <a:pt x="378587" y="189230"/>
                  </a:lnTo>
                  <a:close/>
                </a:path>
                <a:path w="379095" h="203835">
                  <a:moveTo>
                    <a:pt x="378587" y="140703"/>
                  </a:moveTo>
                  <a:lnTo>
                    <a:pt x="223266" y="140703"/>
                  </a:lnTo>
                  <a:lnTo>
                    <a:pt x="223266" y="157683"/>
                  </a:lnTo>
                  <a:lnTo>
                    <a:pt x="378587" y="157683"/>
                  </a:lnTo>
                  <a:lnTo>
                    <a:pt x="378587" y="140703"/>
                  </a:lnTo>
                  <a:close/>
                </a:path>
                <a:path w="379095" h="203835">
                  <a:moveTo>
                    <a:pt x="378587" y="46088"/>
                  </a:moveTo>
                  <a:lnTo>
                    <a:pt x="223266" y="46088"/>
                  </a:lnTo>
                  <a:lnTo>
                    <a:pt x="223266" y="63068"/>
                  </a:lnTo>
                  <a:lnTo>
                    <a:pt x="378587" y="63068"/>
                  </a:lnTo>
                  <a:lnTo>
                    <a:pt x="378587" y="46088"/>
                  </a:lnTo>
                  <a:close/>
                </a:path>
                <a:path w="379095" h="203835">
                  <a:moveTo>
                    <a:pt x="378587" y="0"/>
                  </a:moveTo>
                  <a:lnTo>
                    <a:pt x="223266" y="0"/>
                  </a:lnTo>
                  <a:lnTo>
                    <a:pt x="223266" y="14554"/>
                  </a:lnTo>
                  <a:lnTo>
                    <a:pt x="378587" y="14554"/>
                  </a:lnTo>
                  <a:lnTo>
                    <a:pt x="378587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9860" y="1721612"/>
              <a:ext cx="240411" cy="2404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87589" y="2199894"/>
              <a:ext cx="240410" cy="24028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168893" y="1708023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195199" y="0"/>
                  </a:moveTo>
                  <a:lnTo>
                    <a:pt x="150436" y="5154"/>
                  </a:lnTo>
                  <a:lnTo>
                    <a:pt x="109347" y="19834"/>
                  </a:lnTo>
                  <a:lnTo>
                    <a:pt x="73104" y="42867"/>
                  </a:lnTo>
                  <a:lnTo>
                    <a:pt x="42877" y="73080"/>
                  </a:lnTo>
                  <a:lnTo>
                    <a:pt x="19837" y="109301"/>
                  </a:lnTo>
                  <a:lnTo>
                    <a:pt x="5154" y="150356"/>
                  </a:lnTo>
                  <a:lnTo>
                    <a:pt x="0" y="195072"/>
                  </a:lnTo>
                  <a:lnTo>
                    <a:pt x="5154" y="239834"/>
                  </a:lnTo>
                  <a:lnTo>
                    <a:pt x="19837" y="280923"/>
                  </a:lnTo>
                  <a:lnTo>
                    <a:pt x="42877" y="317166"/>
                  </a:lnTo>
                  <a:lnTo>
                    <a:pt x="73104" y="347393"/>
                  </a:lnTo>
                  <a:lnTo>
                    <a:pt x="109347" y="370433"/>
                  </a:lnTo>
                  <a:lnTo>
                    <a:pt x="150436" y="385116"/>
                  </a:lnTo>
                  <a:lnTo>
                    <a:pt x="195199" y="390271"/>
                  </a:lnTo>
                  <a:lnTo>
                    <a:pt x="239914" y="385116"/>
                  </a:lnTo>
                  <a:lnTo>
                    <a:pt x="280969" y="370433"/>
                  </a:lnTo>
                  <a:lnTo>
                    <a:pt x="317190" y="347393"/>
                  </a:lnTo>
                  <a:lnTo>
                    <a:pt x="347403" y="317166"/>
                  </a:lnTo>
                  <a:lnTo>
                    <a:pt x="370436" y="280923"/>
                  </a:lnTo>
                  <a:lnTo>
                    <a:pt x="385116" y="239834"/>
                  </a:lnTo>
                  <a:lnTo>
                    <a:pt x="390271" y="195072"/>
                  </a:lnTo>
                  <a:lnTo>
                    <a:pt x="385116" y="150356"/>
                  </a:lnTo>
                  <a:lnTo>
                    <a:pt x="370436" y="109301"/>
                  </a:lnTo>
                  <a:lnTo>
                    <a:pt x="347403" y="73080"/>
                  </a:lnTo>
                  <a:lnTo>
                    <a:pt x="317190" y="42867"/>
                  </a:lnTo>
                  <a:lnTo>
                    <a:pt x="280969" y="19834"/>
                  </a:lnTo>
                  <a:lnTo>
                    <a:pt x="239914" y="5154"/>
                  </a:lnTo>
                  <a:lnTo>
                    <a:pt x="195199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28711" y="1839722"/>
              <a:ext cx="283210" cy="140970"/>
            </a:xfrm>
            <a:custGeom>
              <a:avLst/>
              <a:gdLst/>
              <a:ahLst/>
              <a:cxnLst/>
              <a:rect l="l" t="t" r="r" b="b"/>
              <a:pathLst>
                <a:path w="283209" h="140969">
                  <a:moveTo>
                    <a:pt x="99425" y="0"/>
                  </a:moveTo>
                  <a:lnTo>
                    <a:pt x="75904" y="6072"/>
                  </a:lnTo>
                  <a:lnTo>
                    <a:pt x="51943" y="19812"/>
                  </a:lnTo>
                  <a:lnTo>
                    <a:pt x="32521" y="31694"/>
                  </a:lnTo>
                  <a:lnTo>
                    <a:pt x="15922" y="40005"/>
                  </a:lnTo>
                  <a:lnTo>
                    <a:pt x="4347" y="44886"/>
                  </a:lnTo>
                  <a:lnTo>
                    <a:pt x="0" y="46481"/>
                  </a:lnTo>
                  <a:lnTo>
                    <a:pt x="45515" y="104215"/>
                  </a:lnTo>
                  <a:lnTo>
                    <a:pt x="86471" y="131921"/>
                  </a:lnTo>
                  <a:lnTo>
                    <a:pt x="118925" y="140243"/>
                  </a:lnTo>
                  <a:lnTo>
                    <a:pt x="138938" y="139826"/>
                  </a:lnTo>
                  <a:lnTo>
                    <a:pt x="159103" y="140501"/>
                  </a:lnTo>
                  <a:lnTo>
                    <a:pt x="192151" y="133985"/>
                  </a:lnTo>
                  <a:lnTo>
                    <a:pt x="234628" y="107465"/>
                  </a:lnTo>
                  <a:lnTo>
                    <a:pt x="283083" y="48132"/>
                  </a:lnTo>
                  <a:lnTo>
                    <a:pt x="268126" y="42975"/>
                  </a:lnTo>
                  <a:lnTo>
                    <a:pt x="257730" y="38306"/>
                  </a:lnTo>
                  <a:lnTo>
                    <a:pt x="247024" y="31470"/>
                  </a:lnTo>
                  <a:lnTo>
                    <a:pt x="231140" y="19812"/>
                  </a:lnTo>
                  <a:lnTo>
                    <a:pt x="206384" y="6768"/>
                  </a:lnTo>
                  <a:lnTo>
                    <a:pt x="182737" y="619"/>
                  </a:lnTo>
                  <a:lnTo>
                    <a:pt x="160684" y="1970"/>
                  </a:lnTo>
                  <a:lnTo>
                    <a:pt x="140716" y="11429"/>
                  </a:lnTo>
                  <a:lnTo>
                    <a:pt x="121398" y="1738"/>
                  </a:lnTo>
                  <a:lnTo>
                    <a:pt x="994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255000" y="1890902"/>
              <a:ext cx="228600" cy="65405"/>
            </a:xfrm>
            <a:custGeom>
              <a:avLst/>
              <a:gdLst/>
              <a:ahLst/>
              <a:cxnLst/>
              <a:rect l="l" t="t" r="r" b="b"/>
              <a:pathLst>
                <a:path w="228600" h="65405">
                  <a:moveTo>
                    <a:pt x="0" y="0"/>
                  </a:moveTo>
                  <a:lnTo>
                    <a:pt x="65079" y="48460"/>
                  </a:lnTo>
                  <a:lnTo>
                    <a:pt x="110585" y="64785"/>
                  </a:lnTo>
                  <a:lnTo>
                    <a:pt x="157948" y="49131"/>
                  </a:lnTo>
                  <a:lnTo>
                    <a:pt x="228600" y="1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F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11276" y="241363"/>
            <a:ext cx="3756914" cy="728980"/>
            <a:chOff x="1311275" y="241363"/>
            <a:chExt cx="7825105" cy="728980"/>
          </a:xfrm>
          <a:solidFill>
            <a:schemeClr val="bg2"/>
          </a:solidFill>
        </p:grpSpPr>
        <p:sp>
          <p:nvSpPr>
            <p:cNvPr id="14" name="object 14"/>
            <p:cNvSpPr/>
            <p:nvPr/>
          </p:nvSpPr>
          <p:spPr>
            <a:xfrm>
              <a:off x="1354201" y="241363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11275" y="241363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98734" y="350376"/>
            <a:ext cx="6571343" cy="1049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pc="-155" dirty="0"/>
              <a:t>Steve</a:t>
            </a:r>
            <a:r>
              <a:rPr spc="-120" dirty="0"/>
              <a:t> </a:t>
            </a:r>
            <a:r>
              <a:rPr spc="-85" dirty="0"/>
              <a:t>and</a:t>
            </a:r>
            <a:r>
              <a:rPr spc="-114" dirty="0"/>
              <a:t> </a:t>
            </a:r>
            <a:r>
              <a:rPr spc="-20" dirty="0"/>
              <a:t>Sara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478661" y="1502790"/>
            <a:ext cx="4727575" cy="392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“There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one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person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at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work.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Her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name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is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Erin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she’s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single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too.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can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introduce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494949"/>
                </a:solidFill>
                <a:latin typeface="Arial"/>
                <a:cs typeface="Arial"/>
              </a:rPr>
              <a:t>you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her!”</a:t>
            </a:r>
            <a:endParaRPr sz="1800">
              <a:latin typeface="Arial"/>
              <a:cs typeface="Arial"/>
            </a:endParaRPr>
          </a:p>
          <a:p>
            <a:pPr marL="12700" marR="626745">
              <a:lnSpc>
                <a:spcPct val="120000"/>
              </a:lnSpc>
            </a:pP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“What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does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she</a:t>
            </a:r>
            <a:r>
              <a:rPr sz="1800" spc="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like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do?”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asks</a:t>
            </a:r>
            <a:r>
              <a:rPr sz="1800" spc="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Steve. “She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likes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go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movies.”</a:t>
            </a:r>
            <a:endParaRPr sz="1800">
              <a:latin typeface="Arial"/>
              <a:cs typeface="Arial"/>
            </a:endParaRPr>
          </a:p>
          <a:p>
            <a:pPr marL="12700" marR="36195">
              <a:lnSpc>
                <a:spcPct val="100000"/>
              </a:lnSpc>
              <a:spcBef>
                <a:spcPts val="430"/>
              </a:spcBef>
            </a:pP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-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looking</a:t>
            </a:r>
            <a:r>
              <a:rPr sz="1800" spc="-7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at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her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phone.</a:t>
            </a:r>
            <a:r>
              <a:rPr sz="1800" spc="-7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She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finds</a:t>
            </a:r>
            <a:r>
              <a:rPr sz="1800" spc="-6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Erin’s 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phone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number.</a:t>
            </a:r>
            <a:endParaRPr sz="1800">
              <a:latin typeface="Arial"/>
              <a:cs typeface="Arial"/>
            </a:endParaRPr>
          </a:p>
          <a:p>
            <a:pPr marL="12700" marR="1270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“I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5" dirty="0">
                <a:solidFill>
                  <a:srgbClr val="494949"/>
                </a:solidFill>
                <a:latin typeface="Arial"/>
                <a:cs typeface="Arial"/>
              </a:rPr>
              <a:t>am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calling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94949"/>
                </a:solidFill>
                <a:latin typeface="Arial"/>
                <a:cs typeface="Arial"/>
              </a:rPr>
              <a:t>her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now.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We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can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all go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the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movies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together.</a:t>
            </a:r>
            <a:r>
              <a:rPr sz="1800" spc="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Tom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can</a:t>
            </a:r>
            <a:r>
              <a:rPr sz="1800" spc="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come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5" dirty="0">
                <a:solidFill>
                  <a:srgbClr val="494949"/>
                </a:solidFill>
                <a:latin typeface="Arial"/>
                <a:cs typeface="Arial"/>
              </a:rPr>
              <a:t>with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us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too.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94949"/>
                </a:solidFill>
                <a:latin typeface="Arial"/>
                <a:cs typeface="Arial"/>
              </a:rPr>
              <a:t>know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you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are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shy,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Steve,”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she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says.</a:t>
            </a:r>
            <a:endParaRPr sz="1800">
              <a:latin typeface="Arial"/>
              <a:cs typeface="Arial"/>
            </a:endParaRPr>
          </a:p>
          <a:p>
            <a:pPr marL="12700" marR="95885">
              <a:lnSpc>
                <a:spcPct val="100000"/>
              </a:lnSpc>
              <a:spcBef>
                <a:spcPts val="434"/>
              </a:spcBef>
            </a:pP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spc="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 happy.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He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likes going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cinema </a:t>
            </a:r>
            <a:r>
              <a:rPr sz="1800" spc="95" dirty="0">
                <a:solidFill>
                  <a:srgbClr val="494949"/>
                </a:solidFill>
                <a:latin typeface="Arial"/>
                <a:cs typeface="Arial"/>
              </a:rPr>
              <a:t>with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his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friends.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“Let’s</a:t>
            </a:r>
            <a:r>
              <a:rPr sz="1800" spc="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get</a:t>
            </a:r>
            <a:r>
              <a:rPr sz="1800" spc="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together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 next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weekend!”</a:t>
            </a:r>
            <a:r>
              <a:rPr sz="1800" spc="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he</a:t>
            </a:r>
            <a:r>
              <a:rPr sz="1800" spc="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says.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456807" y="2564892"/>
            <a:ext cx="2259965" cy="3042285"/>
            <a:chOff x="6456807" y="2564892"/>
            <a:chExt cx="2259965" cy="304228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56807" y="2564892"/>
              <a:ext cx="2259965" cy="197446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513322" y="4613783"/>
              <a:ext cx="2203450" cy="993775"/>
            </a:xfrm>
            <a:custGeom>
              <a:avLst/>
              <a:gdLst/>
              <a:ahLst/>
              <a:cxnLst/>
              <a:rect l="l" t="t" r="r" b="b"/>
              <a:pathLst>
                <a:path w="2203450" h="993775">
                  <a:moveTo>
                    <a:pt x="651001" y="0"/>
                  </a:moveTo>
                  <a:lnTo>
                    <a:pt x="367283" y="207645"/>
                  </a:lnTo>
                  <a:lnTo>
                    <a:pt x="0" y="207645"/>
                  </a:lnTo>
                  <a:lnTo>
                    <a:pt x="0" y="993343"/>
                  </a:lnTo>
                  <a:lnTo>
                    <a:pt x="2203323" y="993343"/>
                  </a:lnTo>
                  <a:lnTo>
                    <a:pt x="2203323" y="207645"/>
                  </a:lnTo>
                  <a:lnTo>
                    <a:pt x="918082" y="207645"/>
                  </a:lnTo>
                  <a:lnTo>
                    <a:pt x="651001" y="0"/>
                  </a:lnTo>
                  <a:close/>
                </a:path>
              </a:pathLst>
            </a:custGeom>
            <a:solidFill>
              <a:srgbClr val="E8F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304658" y="5085029"/>
            <a:ext cx="6242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494949"/>
                </a:solidFill>
                <a:latin typeface="Arial"/>
                <a:cs typeface="Arial"/>
              </a:rPr>
              <a:t>Hi</a:t>
            </a:r>
            <a:r>
              <a:rPr sz="1400" spc="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Erin!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403731" y="377978"/>
            <a:ext cx="6571343" cy="1049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pc="-105" dirty="0"/>
              <a:t>Find</a:t>
            </a:r>
            <a:r>
              <a:rPr spc="-140" dirty="0"/>
              <a:t> </a:t>
            </a:r>
            <a:r>
              <a:rPr spc="-65" dirty="0"/>
              <a:t>the</a:t>
            </a:r>
            <a:r>
              <a:rPr spc="-135" dirty="0"/>
              <a:t> </a:t>
            </a:r>
            <a:r>
              <a:rPr spc="-10" dirty="0"/>
              <a:t>mistakes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309750" y="1125207"/>
            <a:ext cx="7583805" cy="88265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742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85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600" spc="-105" dirty="0">
                <a:solidFill>
                  <a:srgbClr val="494949"/>
                </a:solidFill>
                <a:latin typeface="Arial Black"/>
                <a:cs typeface="Arial Black"/>
              </a:rPr>
              <a:t>There</a:t>
            </a:r>
            <a:r>
              <a:rPr sz="1600" spc="-8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80" dirty="0">
                <a:solidFill>
                  <a:srgbClr val="494949"/>
                </a:solidFill>
                <a:latin typeface="Arial Black"/>
                <a:cs typeface="Arial Black"/>
              </a:rPr>
              <a:t>are</a:t>
            </a:r>
            <a:r>
              <a:rPr sz="1600" spc="-9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160" dirty="0">
                <a:solidFill>
                  <a:srgbClr val="494949"/>
                </a:solidFill>
                <a:latin typeface="Arial Black"/>
                <a:cs typeface="Arial Black"/>
              </a:rPr>
              <a:t>5</a:t>
            </a:r>
            <a:r>
              <a:rPr sz="1600" spc="-10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110" dirty="0">
                <a:solidFill>
                  <a:srgbClr val="494949"/>
                </a:solidFill>
                <a:latin typeface="Arial Black"/>
                <a:cs typeface="Arial Black"/>
              </a:rPr>
              <a:t>mistakes</a:t>
            </a:r>
            <a:r>
              <a:rPr sz="1600" spc="-7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45" dirty="0">
                <a:solidFill>
                  <a:srgbClr val="494949"/>
                </a:solidFill>
                <a:latin typeface="Arial Black"/>
                <a:cs typeface="Arial Black"/>
              </a:rPr>
              <a:t>in</a:t>
            </a:r>
            <a:r>
              <a:rPr sz="1600" spc="-11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65" dirty="0">
                <a:solidFill>
                  <a:srgbClr val="494949"/>
                </a:solidFill>
                <a:latin typeface="Arial Black"/>
                <a:cs typeface="Arial Black"/>
              </a:rPr>
              <a:t>the</a:t>
            </a:r>
            <a:r>
              <a:rPr sz="1600" spc="-80" dirty="0">
                <a:solidFill>
                  <a:srgbClr val="494949"/>
                </a:solidFill>
                <a:latin typeface="Arial Black"/>
                <a:cs typeface="Arial Black"/>
              </a:rPr>
              <a:t> text. </a:t>
            </a:r>
            <a:r>
              <a:rPr sz="1600" spc="-130" dirty="0">
                <a:solidFill>
                  <a:srgbClr val="494949"/>
                </a:solidFill>
                <a:latin typeface="Arial Black"/>
                <a:cs typeface="Arial Black"/>
              </a:rPr>
              <a:t>Can</a:t>
            </a:r>
            <a:r>
              <a:rPr sz="1600" spc="-10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70" dirty="0">
                <a:solidFill>
                  <a:srgbClr val="494949"/>
                </a:solidFill>
                <a:latin typeface="Arial Black"/>
                <a:cs typeface="Arial Black"/>
              </a:rPr>
              <a:t>you</a:t>
            </a:r>
            <a:r>
              <a:rPr sz="1600" spc="-10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50" dirty="0">
                <a:solidFill>
                  <a:srgbClr val="494949"/>
                </a:solidFill>
                <a:latin typeface="Arial Black"/>
                <a:cs typeface="Arial Black"/>
              </a:rPr>
              <a:t>find</a:t>
            </a:r>
            <a:r>
              <a:rPr sz="1600" spc="-8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494949"/>
                </a:solidFill>
                <a:latin typeface="Arial Black"/>
                <a:cs typeface="Arial Black"/>
              </a:rPr>
              <a:t>them?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21180" y="2161311"/>
            <a:ext cx="5955665" cy="3840479"/>
          </a:xfrm>
          <a:custGeom>
            <a:avLst/>
            <a:gdLst/>
            <a:ahLst/>
            <a:cxnLst/>
            <a:rect l="l" t="t" r="r" b="b"/>
            <a:pathLst>
              <a:path w="5955665" h="3840479">
                <a:moveTo>
                  <a:pt x="5955538" y="0"/>
                </a:moveTo>
                <a:lnTo>
                  <a:pt x="0" y="0"/>
                </a:lnTo>
                <a:lnTo>
                  <a:pt x="0" y="3840479"/>
                </a:lnTo>
                <a:lnTo>
                  <a:pt x="5955538" y="3840479"/>
                </a:lnTo>
                <a:lnTo>
                  <a:pt x="59555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21180" y="2161311"/>
            <a:ext cx="5955665" cy="3840479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252095" marR="54864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Erin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married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94949"/>
                </a:solidFill>
                <a:latin typeface="Arial"/>
                <a:cs typeface="Arial"/>
              </a:rPr>
              <a:t>too.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Steve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wants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going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the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movies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5" dirty="0">
                <a:solidFill>
                  <a:srgbClr val="494949"/>
                </a:solidFill>
                <a:latin typeface="Arial"/>
                <a:cs typeface="Arial"/>
              </a:rPr>
              <a:t>with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her.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call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Erin.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not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shy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so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Sara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says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they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can go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5" dirty="0">
                <a:solidFill>
                  <a:srgbClr val="494949"/>
                </a:solidFill>
                <a:latin typeface="Arial"/>
                <a:cs typeface="Arial"/>
              </a:rPr>
              <a:t>with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their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friend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Tom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too.</a:t>
            </a:r>
            <a:r>
              <a:rPr sz="1800" spc="-7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says</a:t>
            </a:r>
            <a:r>
              <a:rPr sz="18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“Let’s</a:t>
            </a:r>
            <a:r>
              <a:rPr sz="1800" spc="-6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getting</a:t>
            </a:r>
            <a:r>
              <a:rPr sz="1800" spc="-6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together</a:t>
            </a:r>
            <a:r>
              <a:rPr sz="18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494949"/>
                </a:solidFill>
                <a:latin typeface="Arial"/>
                <a:cs typeface="Arial"/>
              </a:rPr>
              <a:t>next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weekend!”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4374" y="1111719"/>
            <a:ext cx="7979625" cy="530804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11275" y="241363"/>
            <a:ext cx="3870325" cy="728980"/>
            <a:chOff x="1311275" y="241363"/>
            <a:chExt cx="7825105" cy="728980"/>
          </a:xfrm>
          <a:solidFill>
            <a:schemeClr val="bg2"/>
          </a:solidFill>
        </p:grpSpPr>
        <p:sp>
          <p:nvSpPr>
            <p:cNvPr id="4" name="object 4"/>
            <p:cNvSpPr/>
            <p:nvPr/>
          </p:nvSpPr>
          <p:spPr>
            <a:xfrm>
              <a:off x="1354201" y="241363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11275" y="241363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47763" y="367747"/>
            <a:ext cx="6571343" cy="1049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pc="-155" dirty="0"/>
              <a:t>Steve</a:t>
            </a:r>
            <a:r>
              <a:rPr spc="-120" dirty="0"/>
              <a:t> </a:t>
            </a:r>
            <a:r>
              <a:rPr spc="-85" dirty="0"/>
              <a:t>and</a:t>
            </a:r>
            <a:r>
              <a:rPr spc="-114" dirty="0"/>
              <a:t> </a:t>
            </a:r>
            <a:r>
              <a:rPr spc="-20" dirty="0"/>
              <a:t>Sara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78661" y="1722246"/>
            <a:ext cx="6720840" cy="3482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431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calls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94949"/>
                </a:solidFill>
                <a:latin typeface="Arial"/>
                <a:cs typeface="Arial"/>
              </a:rPr>
              <a:t>her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friend.</a:t>
            </a:r>
            <a:r>
              <a:rPr sz="1800" spc="-7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She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talking</a:t>
            </a:r>
            <a:r>
              <a:rPr sz="1800" spc="-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94949"/>
                </a:solidFill>
                <a:latin typeface="Arial"/>
                <a:cs typeface="Arial"/>
              </a:rPr>
              <a:t>her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0" dirty="0">
                <a:solidFill>
                  <a:srgbClr val="494949"/>
                </a:solidFill>
                <a:latin typeface="Arial"/>
                <a:cs typeface="Arial"/>
              </a:rPr>
              <a:t>on</a:t>
            </a:r>
            <a:r>
              <a:rPr sz="18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-6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phone</a:t>
            </a:r>
            <a:r>
              <a:rPr sz="18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494949"/>
                </a:solidFill>
                <a:latin typeface="Arial"/>
                <a:cs typeface="Arial"/>
              </a:rPr>
              <a:t>and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telling</a:t>
            </a:r>
            <a:r>
              <a:rPr sz="1800" spc="-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94949"/>
                </a:solidFill>
                <a:latin typeface="Arial"/>
                <a:cs typeface="Arial"/>
              </a:rPr>
              <a:t>her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about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Steve.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She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asks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Erin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if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she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wants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go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the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movies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5" dirty="0">
                <a:solidFill>
                  <a:srgbClr val="494949"/>
                </a:solidFill>
                <a:latin typeface="Arial"/>
                <a:cs typeface="Arial"/>
              </a:rPr>
              <a:t>with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5" dirty="0">
                <a:solidFill>
                  <a:srgbClr val="494949"/>
                </a:solidFill>
                <a:latin typeface="Arial"/>
                <a:cs typeface="Arial"/>
              </a:rPr>
              <a:t>them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next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weekend.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waiting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10" dirty="0">
                <a:solidFill>
                  <a:srgbClr val="494949"/>
                </a:solidFill>
                <a:latin typeface="Arial"/>
                <a:cs typeface="Arial"/>
              </a:rPr>
              <a:t>for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494949"/>
                </a:solidFill>
                <a:latin typeface="Arial"/>
                <a:cs typeface="Arial"/>
              </a:rPr>
              <a:t>her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answer.</a:t>
            </a:r>
            <a:r>
              <a:rPr sz="1800" spc="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He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nervous.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“Ok,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see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you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next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weekend!”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says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Sara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Erin.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430"/>
              </a:spcBef>
            </a:pP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puts</a:t>
            </a:r>
            <a:r>
              <a:rPr sz="18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down</a:t>
            </a:r>
            <a:r>
              <a:rPr sz="1800" spc="-6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phone</a:t>
            </a:r>
            <a:r>
              <a:rPr sz="1800" spc="-7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gives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high</a:t>
            </a:r>
            <a:r>
              <a:rPr sz="1800" spc="-6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five.</a:t>
            </a:r>
            <a:r>
              <a:rPr sz="18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They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are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going</a:t>
            </a:r>
            <a:r>
              <a:rPr sz="1800" spc="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cinema</a:t>
            </a:r>
            <a:r>
              <a:rPr sz="1800" spc="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0" dirty="0">
                <a:solidFill>
                  <a:srgbClr val="494949"/>
                </a:solidFill>
                <a:latin typeface="Arial"/>
                <a:cs typeface="Arial"/>
              </a:rPr>
              <a:t>on</a:t>
            </a:r>
            <a:r>
              <a:rPr sz="1800" spc="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corner</a:t>
            </a:r>
            <a:r>
              <a:rPr sz="1800" spc="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next</a:t>
            </a:r>
            <a:r>
              <a:rPr sz="1800" spc="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weekend.</a:t>
            </a:r>
            <a:r>
              <a:rPr sz="1800" spc="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After</a:t>
            </a:r>
            <a:r>
              <a:rPr sz="1800" spc="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the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cinema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they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are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going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restaurant</a:t>
            </a:r>
            <a:r>
              <a:rPr sz="18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10" dirty="0">
                <a:solidFill>
                  <a:srgbClr val="494949"/>
                </a:solidFill>
                <a:latin typeface="Arial"/>
                <a:cs typeface="Arial"/>
              </a:rPr>
              <a:t>for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dinner.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says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that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Erin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excited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meet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Steve.</a:t>
            </a:r>
            <a:r>
              <a:rPr sz="1800" spc="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He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happy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nervous.</a:t>
            </a:r>
            <a:endParaRPr sz="1800">
              <a:latin typeface="Arial"/>
              <a:cs typeface="Arial"/>
            </a:endParaRPr>
          </a:p>
          <a:p>
            <a:pPr marL="12700" marR="191770" algn="just">
              <a:lnSpc>
                <a:spcPct val="100000"/>
              </a:lnSpc>
              <a:spcBef>
                <a:spcPts val="434"/>
              </a:spcBef>
            </a:pP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800" spc="-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spc="-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finish</a:t>
            </a:r>
            <a:r>
              <a:rPr sz="1800" spc="-6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their</a:t>
            </a:r>
            <a:r>
              <a:rPr sz="1800" spc="-6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drinks</a:t>
            </a:r>
            <a:r>
              <a:rPr sz="1800" spc="-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8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leave</a:t>
            </a:r>
            <a:r>
              <a:rPr sz="18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-6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café.</a:t>
            </a:r>
            <a:r>
              <a:rPr sz="18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They</a:t>
            </a:r>
            <a:r>
              <a:rPr sz="18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are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going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meet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Tom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94949"/>
                </a:solidFill>
                <a:latin typeface="Arial"/>
                <a:cs typeface="Arial"/>
              </a:rPr>
              <a:t>at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94949"/>
                </a:solidFill>
                <a:latin typeface="Arial"/>
                <a:cs typeface="Arial"/>
              </a:rPr>
              <a:t>park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across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street.</a:t>
            </a:r>
            <a:r>
              <a:rPr sz="18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They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can</a:t>
            </a:r>
            <a:r>
              <a:rPr sz="1800" spc="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94949"/>
                </a:solidFill>
                <a:latin typeface="Arial"/>
                <a:cs typeface="Arial"/>
              </a:rPr>
              <a:t>ask </a:t>
            </a:r>
            <a:r>
              <a:rPr sz="1800" spc="100" dirty="0">
                <a:solidFill>
                  <a:srgbClr val="494949"/>
                </a:solidFill>
                <a:latin typeface="Arial"/>
                <a:cs typeface="Arial"/>
              </a:rPr>
              <a:t>him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if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he </a:t>
            </a:r>
            <a:r>
              <a:rPr sz="1800" spc="50" dirty="0">
                <a:solidFill>
                  <a:srgbClr val="494949"/>
                </a:solidFill>
                <a:latin typeface="Arial"/>
                <a:cs typeface="Arial"/>
              </a:rPr>
              <a:t>wants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go </a:t>
            </a:r>
            <a:r>
              <a:rPr sz="1800" spc="105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80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cinema </a:t>
            </a:r>
            <a:r>
              <a:rPr sz="1800" spc="95" dirty="0">
                <a:solidFill>
                  <a:srgbClr val="494949"/>
                </a:solidFill>
                <a:latin typeface="Arial"/>
                <a:cs typeface="Arial"/>
              </a:rPr>
              <a:t>with</a:t>
            </a:r>
            <a:r>
              <a:rPr sz="1800" spc="-1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95" dirty="0">
                <a:solidFill>
                  <a:srgbClr val="494949"/>
                </a:solidFill>
                <a:latin typeface="Arial"/>
                <a:cs typeface="Arial"/>
              </a:rPr>
              <a:t>them</a:t>
            </a:r>
            <a:r>
              <a:rPr sz="1800" spc="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Arial"/>
                <a:cs typeface="Arial"/>
              </a:rPr>
              <a:t>next</a:t>
            </a:r>
            <a:r>
              <a:rPr sz="18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weekend.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3892296" y="2667126"/>
            <a:ext cx="5001895" cy="1217930"/>
            <a:chOff x="3892296" y="2667126"/>
            <a:chExt cx="5001895" cy="12179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2296" y="2703575"/>
              <a:ext cx="5001767" cy="11811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94420" y="2667126"/>
              <a:ext cx="4999355" cy="1177290"/>
            </a:xfrm>
            <a:custGeom>
              <a:avLst/>
              <a:gdLst/>
              <a:ahLst/>
              <a:cxnLst/>
              <a:rect l="l" t="t" r="r" b="b"/>
              <a:pathLst>
                <a:path w="4999355" h="1177289">
                  <a:moveTo>
                    <a:pt x="73089" y="24130"/>
                  </a:moveTo>
                  <a:lnTo>
                    <a:pt x="66789" y="25400"/>
                  </a:lnTo>
                  <a:lnTo>
                    <a:pt x="62417" y="30480"/>
                  </a:lnTo>
                  <a:lnTo>
                    <a:pt x="53247" y="33020"/>
                  </a:lnTo>
                  <a:lnTo>
                    <a:pt x="36864" y="35560"/>
                  </a:lnTo>
                  <a:lnTo>
                    <a:pt x="32800" y="38100"/>
                  </a:lnTo>
                  <a:lnTo>
                    <a:pt x="25405" y="41910"/>
                  </a:lnTo>
                  <a:lnTo>
                    <a:pt x="2568" y="74930"/>
                  </a:lnTo>
                  <a:lnTo>
                    <a:pt x="653" y="143510"/>
                  </a:lnTo>
                  <a:lnTo>
                    <a:pt x="188" y="195580"/>
                  </a:lnTo>
                  <a:lnTo>
                    <a:pt x="0" y="257810"/>
                  </a:lnTo>
                  <a:lnTo>
                    <a:pt x="46" y="325120"/>
                  </a:lnTo>
                  <a:lnTo>
                    <a:pt x="288" y="397510"/>
                  </a:lnTo>
                  <a:lnTo>
                    <a:pt x="686" y="469900"/>
                  </a:lnTo>
                  <a:lnTo>
                    <a:pt x="1199" y="541020"/>
                  </a:lnTo>
                  <a:lnTo>
                    <a:pt x="1788" y="608330"/>
                  </a:lnTo>
                  <a:lnTo>
                    <a:pt x="2412" y="668020"/>
                  </a:lnTo>
                  <a:lnTo>
                    <a:pt x="3032" y="718820"/>
                  </a:lnTo>
                  <a:lnTo>
                    <a:pt x="3607" y="756920"/>
                  </a:lnTo>
                  <a:lnTo>
                    <a:pt x="4479" y="781050"/>
                  </a:lnTo>
                  <a:lnTo>
                    <a:pt x="4479" y="1165860"/>
                  </a:lnTo>
                  <a:lnTo>
                    <a:pt x="6073" y="1165860"/>
                  </a:lnTo>
                  <a:lnTo>
                    <a:pt x="12655" y="1170940"/>
                  </a:lnTo>
                  <a:lnTo>
                    <a:pt x="26929" y="1177290"/>
                  </a:lnTo>
                  <a:lnTo>
                    <a:pt x="51596" y="1177290"/>
                  </a:lnTo>
                  <a:lnTo>
                    <a:pt x="74657" y="1173480"/>
                  </a:lnTo>
                  <a:lnTo>
                    <a:pt x="91776" y="1168400"/>
                  </a:lnTo>
                  <a:lnTo>
                    <a:pt x="107728" y="1164590"/>
                  </a:lnTo>
                  <a:lnTo>
                    <a:pt x="439817" y="1164590"/>
                  </a:lnTo>
                  <a:lnTo>
                    <a:pt x="457294" y="1162050"/>
                  </a:lnTo>
                  <a:lnTo>
                    <a:pt x="519943" y="1154430"/>
                  </a:lnTo>
                  <a:lnTo>
                    <a:pt x="599208" y="1154430"/>
                  </a:lnTo>
                  <a:lnTo>
                    <a:pt x="622842" y="1151890"/>
                  </a:lnTo>
                  <a:lnTo>
                    <a:pt x="816512" y="1151890"/>
                  </a:lnTo>
                  <a:lnTo>
                    <a:pt x="825534" y="1149350"/>
                  </a:lnTo>
                  <a:lnTo>
                    <a:pt x="856647" y="1132840"/>
                  </a:lnTo>
                  <a:lnTo>
                    <a:pt x="1213873" y="1132840"/>
                  </a:lnTo>
                  <a:lnTo>
                    <a:pt x="1233089" y="1126490"/>
                  </a:lnTo>
                  <a:lnTo>
                    <a:pt x="1263811" y="1122680"/>
                  </a:lnTo>
                  <a:lnTo>
                    <a:pt x="4990637" y="1122680"/>
                  </a:lnTo>
                  <a:lnTo>
                    <a:pt x="4998754" y="1113790"/>
                  </a:lnTo>
                  <a:lnTo>
                    <a:pt x="4998754" y="57150"/>
                  </a:lnTo>
                  <a:lnTo>
                    <a:pt x="3272380" y="57150"/>
                  </a:lnTo>
                  <a:lnTo>
                    <a:pt x="3247805" y="55880"/>
                  </a:lnTo>
                  <a:lnTo>
                    <a:pt x="3242890" y="54610"/>
                  </a:lnTo>
                  <a:lnTo>
                    <a:pt x="467918" y="54610"/>
                  </a:lnTo>
                  <a:lnTo>
                    <a:pt x="445731" y="52070"/>
                  </a:lnTo>
                  <a:lnTo>
                    <a:pt x="442102" y="48260"/>
                  </a:lnTo>
                  <a:lnTo>
                    <a:pt x="263162" y="48260"/>
                  </a:lnTo>
                  <a:lnTo>
                    <a:pt x="243174" y="43180"/>
                  </a:lnTo>
                  <a:lnTo>
                    <a:pt x="231174" y="39370"/>
                  </a:lnTo>
                  <a:lnTo>
                    <a:pt x="116261" y="39370"/>
                  </a:lnTo>
                  <a:lnTo>
                    <a:pt x="96300" y="34290"/>
                  </a:lnTo>
                  <a:lnTo>
                    <a:pt x="92109" y="34290"/>
                  </a:lnTo>
                  <a:lnTo>
                    <a:pt x="88045" y="31750"/>
                  </a:lnTo>
                  <a:lnTo>
                    <a:pt x="73089" y="24130"/>
                  </a:lnTo>
                  <a:close/>
                </a:path>
                <a:path w="4999355" h="1177289">
                  <a:moveTo>
                    <a:pt x="439817" y="1164590"/>
                  </a:moveTo>
                  <a:lnTo>
                    <a:pt x="127288" y="1164590"/>
                  </a:lnTo>
                  <a:lnTo>
                    <a:pt x="153436" y="1165860"/>
                  </a:lnTo>
                  <a:lnTo>
                    <a:pt x="187207" y="1165860"/>
                  </a:lnTo>
                  <a:lnTo>
                    <a:pt x="194852" y="1169670"/>
                  </a:lnTo>
                  <a:lnTo>
                    <a:pt x="213738" y="1173480"/>
                  </a:lnTo>
                  <a:lnTo>
                    <a:pt x="256590" y="1174750"/>
                  </a:lnTo>
                  <a:lnTo>
                    <a:pt x="316707" y="1174750"/>
                  </a:lnTo>
                  <a:lnTo>
                    <a:pt x="387384" y="1172210"/>
                  </a:lnTo>
                  <a:lnTo>
                    <a:pt x="439817" y="1164590"/>
                  </a:lnTo>
                  <a:close/>
                </a:path>
                <a:path w="4999355" h="1177289">
                  <a:moveTo>
                    <a:pt x="599208" y="1154430"/>
                  </a:moveTo>
                  <a:lnTo>
                    <a:pt x="519943" y="1154430"/>
                  </a:lnTo>
                  <a:lnTo>
                    <a:pt x="525640" y="1155700"/>
                  </a:lnTo>
                  <a:lnTo>
                    <a:pt x="522889" y="1158240"/>
                  </a:lnTo>
                  <a:lnTo>
                    <a:pt x="518169" y="1162050"/>
                  </a:lnTo>
                  <a:lnTo>
                    <a:pt x="517958" y="1167130"/>
                  </a:lnTo>
                  <a:lnTo>
                    <a:pt x="528735" y="1170940"/>
                  </a:lnTo>
                  <a:lnTo>
                    <a:pt x="553512" y="1169670"/>
                  </a:lnTo>
                  <a:lnTo>
                    <a:pt x="576551" y="1163320"/>
                  </a:lnTo>
                  <a:lnTo>
                    <a:pt x="599208" y="1154430"/>
                  </a:lnTo>
                  <a:close/>
                </a:path>
                <a:path w="4999355" h="1177289">
                  <a:moveTo>
                    <a:pt x="2259316" y="1151890"/>
                  </a:moveTo>
                  <a:lnTo>
                    <a:pt x="2146334" y="1151890"/>
                  </a:lnTo>
                  <a:lnTo>
                    <a:pt x="2181353" y="1169670"/>
                  </a:lnTo>
                  <a:lnTo>
                    <a:pt x="2215978" y="1164590"/>
                  </a:lnTo>
                  <a:lnTo>
                    <a:pt x="2250579" y="1153160"/>
                  </a:lnTo>
                  <a:lnTo>
                    <a:pt x="2259316" y="1151890"/>
                  </a:lnTo>
                  <a:close/>
                </a:path>
                <a:path w="4999355" h="1177289">
                  <a:moveTo>
                    <a:pt x="2798571" y="1145540"/>
                  </a:moveTo>
                  <a:lnTo>
                    <a:pt x="2546702" y="1145540"/>
                  </a:lnTo>
                  <a:lnTo>
                    <a:pt x="2561085" y="1146810"/>
                  </a:lnTo>
                  <a:lnTo>
                    <a:pt x="2574324" y="1149350"/>
                  </a:lnTo>
                  <a:lnTo>
                    <a:pt x="2610644" y="1158240"/>
                  </a:lnTo>
                  <a:lnTo>
                    <a:pt x="2648286" y="1164590"/>
                  </a:lnTo>
                  <a:lnTo>
                    <a:pt x="2681713" y="1164590"/>
                  </a:lnTo>
                  <a:lnTo>
                    <a:pt x="2705388" y="1151890"/>
                  </a:lnTo>
                  <a:lnTo>
                    <a:pt x="2758794" y="1149350"/>
                  </a:lnTo>
                  <a:lnTo>
                    <a:pt x="2798571" y="1145540"/>
                  </a:lnTo>
                  <a:close/>
                </a:path>
                <a:path w="4999355" h="1177289">
                  <a:moveTo>
                    <a:pt x="816512" y="1151890"/>
                  </a:moveTo>
                  <a:lnTo>
                    <a:pt x="622842" y="1151890"/>
                  </a:lnTo>
                  <a:lnTo>
                    <a:pt x="664586" y="1154430"/>
                  </a:lnTo>
                  <a:lnTo>
                    <a:pt x="724950" y="1159510"/>
                  </a:lnTo>
                  <a:lnTo>
                    <a:pt x="784934" y="1160780"/>
                  </a:lnTo>
                  <a:lnTo>
                    <a:pt x="816512" y="1151890"/>
                  </a:lnTo>
                  <a:close/>
                </a:path>
                <a:path w="4999355" h="1177289">
                  <a:moveTo>
                    <a:pt x="4988318" y="1125220"/>
                  </a:moveTo>
                  <a:lnTo>
                    <a:pt x="4551323" y="1125220"/>
                  </a:lnTo>
                  <a:lnTo>
                    <a:pt x="4579019" y="1151890"/>
                  </a:lnTo>
                  <a:lnTo>
                    <a:pt x="4606642" y="1159510"/>
                  </a:lnTo>
                  <a:lnTo>
                    <a:pt x="4634264" y="1155700"/>
                  </a:lnTo>
                  <a:lnTo>
                    <a:pt x="4661887" y="1149350"/>
                  </a:lnTo>
                  <a:lnTo>
                    <a:pt x="4691356" y="1149350"/>
                  </a:lnTo>
                  <a:lnTo>
                    <a:pt x="4717205" y="1131570"/>
                  </a:lnTo>
                  <a:lnTo>
                    <a:pt x="4982520" y="1131570"/>
                  </a:lnTo>
                  <a:lnTo>
                    <a:pt x="4988318" y="1125220"/>
                  </a:lnTo>
                  <a:close/>
                </a:path>
                <a:path w="4999355" h="1177289">
                  <a:moveTo>
                    <a:pt x="4975563" y="1139190"/>
                  </a:moveTo>
                  <a:lnTo>
                    <a:pt x="4883905" y="1139190"/>
                  </a:lnTo>
                  <a:lnTo>
                    <a:pt x="4912775" y="1145540"/>
                  </a:lnTo>
                  <a:lnTo>
                    <a:pt x="4934836" y="1158240"/>
                  </a:lnTo>
                  <a:lnTo>
                    <a:pt x="4951145" y="1159510"/>
                  </a:lnTo>
                  <a:lnTo>
                    <a:pt x="4969765" y="1145540"/>
                  </a:lnTo>
                  <a:lnTo>
                    <a:pt x="4975563" y="1139190"/>
                  </a:lnTo>
                  <a:close/>
                </a:path>
                <a:path w="4999355" h="1177289">
                  <a:moveTo>
                    <a:pt x="4162047" y="1135380"/>
                  </a:moveTo>
                  <a:lnTo>
                    <a:pt x="3795630" y="1135380"/>
                  </a:lnTo>
                  <a:lnTo>
                    <a:pt x="3899421" y="1144270"/>
                  </a:lnTo>
                  <a:lnTo>
                    <a:pt x="3960323" y="1150620"/>
                  </a:lnTo>
                  <a:lnTo>
                    <a:pt x="4021124" y="1155700"/>
                  </a:lnTo>
                  <a:lnTo>
                    <a:pt x="4077244" y="1155700"/>
                  </a:lnTo>
                  <a:lnTo>
                    <a:pt x="4124105" y="1150620"/>
                  </a:lnTo>
                  <a:lnTo>
                    <a:pt x="4157125" y="1136650"/>
                  </a:lnTo>
                  <a:lnTo>
                    <a:pt x="4162047" y="1135380"/>
                  </a:lnTo>
                  <a:close/>
                </a:path>
                <a:path w="4999355" h="1177289">
                  <a:moveTo>
                    <a:pt x="4990637" y="1122680"/>
                  </a:moveTo>
                  <a:lnTo>
                    <a:pt x="1749348" y="1122680"/>
                  </a:lnTo>
                  <a:lnTo>
                    <a:pt x="1779834" y="1129030"/>
                  </a:lnTo>
                  <a:lnTo>
                    <a:pt x="1810546" y="1144270"/>
                  </a:lnTo>
                  <a:lnTo>
                    <a:pt x="1852687" y="1149350"/>
                  </a:lnTo>
                  <a:lnTo>
                    <a:pt x="1966567" y="1154430"/>
                  </a:lnTo>
                  <a:lnTo>
                    <a:pt x="2122249" y="1154430"/>
                  </a:lnTo>
                  <a:lnTo>
                    <a:pt x="2146334" y="1151890"/>
                  </a:lnTo>
                  <a:lnTo>
                    <a:pt x="2259316" y="1151890"/>
                  </a:lnTo>
                  <a:lnTo>
                    <a:pt x="2285526" y="1148080"/>
                  </a:lnTo>
                  <a:lnTo>
                    <a:pt x="2519079" y="1148080"/>
                  </a:lnTo>
                  <a:lnTo>
                    <a:pt x="2546702" y="1145540"/>
                  </a:lnTo>
                  <a:lnTo>
                    <a:pt x="2798571" y="1145540"/>
                  </a:lnTo>
                  <a:lnTo>
                    <a:pt x="2811830" y="1144270"/>
                  </a:lnTo>
                  <a:lnTo>
                    <a:pt x="2970564" y="1144270"/>
                  </a:lnTo>
                  <a:lnTo>
                    <a:pt x="3022761" y="1140460"/>
                  </a:lnTo>
                  <a:lnTo>
                    <a:pt x="3364233" y="1140460"/>
                  </a:lnTo>
                  <a:lnTo>
                    <a:pt x="3390553" y="1136650"/>
                  </a:lnTo>
                  <a:lnTo>
                    <a:pt x="3753096" y="1136650"/>
                  </a:lnTo>
                  <a:lnTo>
                    <a:pt x="3761901" y="1135380"/>
                  </a:lnTo>
                  <a:lnTo>
                    <a:pt x="4162047" y="1135380"/>
                  </a:lnTo>
                  <a:lnTo>
                    <a:pt x="4181732" y="1130300"/>
                  </a:lnTo>
                  <a:lnTo>
                    <a:pt x="4206528" y="1129030"/>
                  </a:lnTo>
                  <a:lnTo>
                    <a:pt x="4521151" y="1129030"/>
                  </a:lnTo>
                  <a:lnTo>
                    <a:pt x="4523663" y="1127760"/>
                  </a:lnTo>
                  <a:lnTo>
                    <a:pt x="4551323" y="1125220"/>
                  </a:lnTo>
                  <a:lnTo>
                    <a:pt x="4988318" y="1125220"/>
                  </a:lnTo>
                  <a:lnTo>
                    <a:pt x="4990637" y="1122680"/>
                  </a:lnTo>
                  <a:close/>
                </a:path>
                <a:path w="4999355" h="1177289">
                  <a:moveTo>
                    <a:pt x="2970564" y="1144270"/>
                  </a:moveTo>
                  <a:lnTo>
                    <a:pt x="2864890" y="1144270"/>
                  </a:lnTo>
                  <a:lnTo>
                    <a:pt x="2918367" y="1153160"/>
                  </a:lnTo>
                  <a:lnTo>
                    <a:pt x="2970564" y="1144270"/>
                  </a:lnTo>
                  <a:close/>
                </a:path>
                <a:path w="4999355" h="1177289">
                  <a:moveTo>
                    <a:pt x="4521151" y="1129030"/>
                  </a:moveTo>
                  <a:lnTo>
                    <a:pt x="4206528" y="1129030"/>
                  </a:lnTo>
                  <a:lnTo>
                    <a:pt x="4231706" y="1132840"/>
                  </a:lnTo>
                  <a:lnTo>
                    <a:pt x="4257455" y="1139190"/>
                  </a:lnTo>
                  <a:lnTo>
                    <a:pt x="4299060" y="1144270"/>
                  </a:lnTo>
                  <a:lnTo>
                    <a:pt x="4361405" y="1146810"/>
                  </a:lnTo>
                  <a:lnTo>
                    <a:pt x="4468402" y="1153160"/>
                  </a:lnTo>
                  <a:lnTo>
                    <a:pt x="4496027" y="1141730"/>
                  </a:lnTo>
                  <a:lnTo>
                    <a:pt x="4521151" y="1129030"/>
                  </a:lnTo>
                  <a:close/>
                </a:path>
                <a:path w="4999355" h="1177289">
                  <a:moveTo>
                    <a:pt x="2519079" y="1148080"/>
                  </a:moveTo>
                  <a:lnTo>
                    <a:pt x="2285526" y="1148080"/>
                  </a:lnTo>
                  <a:lnTo>
                    <a:pt x="2311180" y="1150620"/>
                  </a:lnTo>
                  <a:lnTo>
                    <a:pt x="2324210" y="1150620"/>
                  </a:lnTo>
                  <a:lnTo>
                    <a:pt x="2383991" y="1151890"/>
                  </a:lnTo>
                  <a:lnTo>
                    <a:pt x="2482210" y="1151890"/>
                  </a:lnTo>
                  <a:lnTo>
                    <a:pt x="2519079" y="1148080"/>
                  </a:lnTo>
                  <a:close/>
                </a:path>
                <a:path w="4999355" h="1177289">
                  <a:moveTo>
                    <a:pt x="3364233" y="1140460"/>
                  </a:moveTo>
                  <a:lnTo>
                    <a:pt x="3022761" y="1140460"/>
                  </a:lnTo>
                  <a:lnTo>
                    <a:pt x="3074958" y="1143000"/>
                  </a:lnTo>
                  <a:lnTo>
                    <a:pt x="3127155" y="1151890"/>
                  </a:lnTo>
                  <a:lnTo>
                    <a:pt x="3170760" y="1144270"/>
                  </a:lnTo>
                  <a:lnTo>
                    <a:pt x="3351167" y="1144270"/>
                  </a:lnTo>
                  <a:lnTo>
                    <a:pt x="3364233" y="1140460"/>
                  </a:lnTo>
                  <a:close/>
                </a:path>
                <a:path w="4999355" h="1177289">
                  <a:moveTo>
                    <a:pt x="3753096" y="1136650"/>
                  </a:moveTo>
                  <a:lnTo>
                    <a:pt x="3390553" y="1136650"/>
                  </a:lnTo>
                  <a:lnTo>
                    <a:pt x="3417255" y="1139190"/>
                  </a:lnTo>
                  <a:lnTo>
                    <a:pt x="3444528" y="1151890"/>
                  </a:lnTo>
                  <a:lnTo>
                    <a:pt x="3476489" y="1137920"/>
                  </a:lnTo>
                  <a:lnTo>
                    <a:pt x="3744291" y="1137920"/>
                  </a:lnTo>
                  <a:lnTo>
                    <a:pt x="3753096" y="1136650"/>
                  </a:lnTo>
                  <a:close/>
                </a:path>
                <a:path w="4999355" h="1177289">
                  <a:moveTo>
                    <a:pt x="4691356" y="1149350"/>
                  </a:moveTo>
                  <a:lnTo>
                    <a:pt x="4661887" y="1149350"/>
                  </a:lnTo>
                  <a:lnTo>
                    <a:pt x="4689509" y="1150620"/>
                  </a:lnTo>
                  <a:lnTo>
                    <a:pt x="4691356" y="1149350"/>
                  </a:lnTo>
                  <a:close/>
                </a:path>
                <a:path w="4999355" h="1177289">
                  <a:moveTo>
                    <a:pt x="1681570" y="1131570"/>
                  </a:moveTo>
                  <a:lnTo>
                    <a:pt x="1530715" y="1131570"/>
                  </a:lnTo>
                  <a:lnTo>
                    <a:pt x="1566833" y="1137920"/>
                  </a:lnTo>
                  <a:lnTo>
                    <a:pt x="1597579" y="1144270"/>
                  </a:lnTo>
                  <a:lnTo>
                    <a:pt x="1628301" y="1149350"/>
                  </a:lnTo>
                  <a:lnTo>
                    <a:pt x="1659023" y="1145540"/>
                  </a:lnTo>
                  <a:lnTo>
                    <a:pt x="1681570" y="1131570"/>
                  </a:lnTo>
                  <a:close/>
                </a:path>
                <a:path w="4999355" h="1177289">
                  <a:moveTo>
                    <a:pt x="3351167" y="1144270"/>
                  </a:moveTo>
                  <a:lnTo>
                    <a:pt x="3233391" y="1144270"/>
                  </a:lnTo>
                  <a:lnTo>
                    <a:pt x="3295641" y="1146810"/>
                  </a:lnTo>
                  <a:lnTo>
                    <a:pt x="3338102" y="1148080"/>
                  </a:lnTo>
                  <a:lnTo>
                    <a:pt x="3351167" y="1144270"/>
                  </a:lnTo>
                  <a:close/>
                </a:path>
                <a:path w="4999355" h="1177289">
                  <a:moveTo>
                    <a:pt x="1046411" y="1132840"/>
                  </a:moveTo>
                  <a:lnTo>
                    <a:pt x="856647" y="1132840"/>
                  </a:lnTo>
                  <a:lnTo>
                    <a:pt x="888320" y="1137920"/>
                  </a:lnTo>
                  <a:lnTo>
                    <a:pt x="920350" y="1146810"/>
                  </a:lnTo>
                  <a:lnTo>
                    <a:pt x="952534" y="1143000"/>
                  </a:lnTo>
                  <a:lnTo>
                    <a:pt x="990341" y="1136650"/>
                  </a:lnTo>
                  <a:lnTo>
                    <a:pt x="1046411" y="1132840"/>
                  </a:lnTo>
                  <a:close/>
                </a:path>
                <a:path w="4999355" h="1177289">
                  <a:moveTo>
                    <a:pt x="3744291" y="1137920"/>
                  </a:moveTo>
                  <a:lnTo>
                    <a:pt x="3523793" y="1137920"/>
                  </a:lnTo>
                  <a:lnTo>
                    <a:pt x="3576211" y="1143000"/>
                  </a:lnTo>
                  <a:lnTo>
                    <a:pt x="3623515" y="1146810"/>
                  </a:lnTo>
                  <a:lnTo>
                    <a:pt x="3655475" y="1141730"/>
                  </a:lnTo>
                  <a:lnTo>
                    <a:pt x="3717621" y="1141730"/>
                  </a:lnTo>
                  <a:lnTo>
                    <a:pt x="3744291" y="1137920"/>
                  </a:lnTo>
                  <a:close/>
                </a:path>
                <a:path w="4999355" h="1177289">
                  <a:moveTo>
                    <a:pt x="4982520" y="1131570"/>
                  </a:moveTo>
                  <a:lnTo>
                    <a:pt x="4744865" y="1131570"/>
                  </a:lnTo>
                  <a:lnTo>
                    <a:pt x="4772502" y="1140460"/>
                  </a:lnTo>
                  <a:lnTo>
                    <a:pt x="4800126" y="1146810"/>
                  </a:lnTo>
                  <a:lnTo>
                    <a:pt x="4827783" y="1144270"/>
                  </a:lnTo>
                  <a:lnTo>
                    <a:pt x="4855641" y="1140460"/>
                  </a:lnTo>
                  <a:lnTo>
                    <a:pt x="4883905" y="1139190"/>
                  </a:lnTo>
                  <a:lnTo>
                    <a:pt x="4975563" y="1139190"/>
                  </a:lnTo>
                  <a:lnTo>
                    <a:pt x="4982520" y="1131570"/>
                  </a:lnTo>
                  <a:close/>
                </a:path>
                <a:path w="4999355" h="1177289">
                  <a:moveTo>
                    <a:pt x="3717621" y="1141730"/>
                  </a:moveTo>
                  <a:lnTo>
                    <a:pt x="3655475" y="1141730"/>
                  </a:lnTo>
                  <a:lnTo>
                    <a:pt x="3681891" y="1144270"/>
                  </a:lnTo>
                  <a:lnTo>
                    <a:pt x="3708688" y="1143000"/>
                  </a:lnTo>
                  <a:lnTo>
                    <a:pt x="3717621" y="1141730"/>
                  </a:lnTo>
                  <a:close/>
                </a:path>
                <a:path w="4999355" h="1177289">
                  <a:moveTo>
                    <a:pt x="1719267" y="1122680"/>
                  </a:moveTo>
                  <a:lnTo>
                    <a:pt x="1263811" y="1122680"/>
                  </a:lnTo>
                  <a:lnTo>
                    <a:pt x="1294533" y="1125220"/>
                  </a:lnTo>
                  <a:lnTo>
                    <a:pt x="1325279" y="1135380"/>
                  </a:lnTo>
                  <a:lnTo>
                    <a:pt x="1362373" y="1137920"/>
                  </a:lnTo>
                  <a:lnTo>
                    <a:pt x="1416780" y="1135380"/>
                  </a:lnTo>
                  <a:lnTo>
                    <a:pt x="1476795" y="1131570"/>
                  </a:lnTo>
                  <a:lnTo>
                    <a:pt x="1681570" y="1131570"/>
                  </a:lnTo>
                  <a:lnTo>
                    <a:pt x="1689769" y="1126490"/>
                  </a:lnTo>
                  <a:lnTo>
                    <a:pt x="1719267" y="1122680"/>
                  </a:lnTo>
                  <a:close/>
                </a:path>
                <a:path w="4999355" h="1177289">
                  <a:moveTo>
                    <a:pt x="1213873" y="1132840"/>
                  </a:moveTo>
                  <a:lnTo>
                    <a:pt x="1108558" y="1132840"/>
                  </a:lnTo>
                  <a:lnTo>
                    <a:pt x="1164598" y="1134110"/>
                  </a:lnTo>
                  <a:lnTo>
                    <a:pt x="1202343" y="1136650"/>
                  </a:lnTo>
                  <a:lnTo>
                    <a:pt x="1213873" y="1132840"/>
                  </a:lnTo>
                  <a:close/>
                </a:path>
                <a:path w="4999355" h="1177289">
                  <a:moveTo>
                    <a:pt x="3373789" y="30480"/>
                  </a:moveTo>
                  <a:lnTo>
                    <a:pt x="3346865" y="33020"/>
                  </a:lnTo>
                  <a:lnTo>
                    <a:pt x="3319560" y="48260"/>
                  </a:lnTo>
                  <a:lnTo>
                    <a:pt x="3315496" y="52070"/>
                  </a:lnTo>
                  <a:lnTo>
                    <a:pt x="3307241" y="54610"/>
                  </a:lnTo>
                  <a:lnTo>
                    <a:pt x="3296954" y="55880"/>
                  </a:lnTo>
                  <a:lnTo>
                    <a:pt x="3272380" y="57150"/>
                  </a:lnTo>
                  <a:lnTo>
                    <a:pt x="4998754" y="57150"/>
                  </a:lnTo>
                  <a:lnTo>
                    <a:pt x="4998754" y="52070"/>
                  </a:lnTo>
                  <a:lnTo>
                    <a:pt x="3489486" y="52070"/>
                  </a:lnTo>
                  <a:lnTo>
                    <a:pt x="3464912" y="50800"/>
                  </a:lnTo>
                  <a:lnTo>
                    <a:pt x="3428018" y="39370"/>
                  </a:lnTo>
                  <a:lnTo>
                    <a:pt x="3400713" y="34290"/>
                  </a:lnTo>
                  <a:lnTo>
                    <a:pt x="3373789" y="30480"/>
                  </a:lnTo>
                  <a:close/>
                </a:path>
                <a:path w="4999355" h="1177289">
                  <a:moveTo>
                    <a:pt x="543386" y="26670"/>
                  </a:moveTo>
                  <a:lnTo>
                    <a:pt x="530656" y="27940"/>
                  </a:lnTo>
                  <a:lnTo>
                    <a:pt x="519855" y="30480"/>
                  </a:lnTo>
                  <a:lnTo>
                    <a:pt x="511971" y="33020"/>
                  </a:lnTo>
                  <a:lnTo>
                    <a:pt x="490129" y="45720"/>
                  </a:lnTo>
                  <a:lnTo>
                    <a:pt x="467918" y="54610"/>
                  </a:lnTo>
                  <a:lnTo>
                    <a:pt x="3242890" y="54610"/>
                  </a:lnTo>
                  <a:lnTo>
                    <a:pt x="3223231" y="49530"/>
                  </a:lnTo>
                  <a:lnTo>
                    <a:pt x="793530" y="49530"/>
                  </a:lnTo>
                  <a:lnTo>
                    <a:pt x="769654" y="45720"/>
                  </a:lnTo>
                  <a:lnTo>
                    <a:pt x="745397" y="40640"/>
                  </a:lnTo>
                  <a:lnTo>
                    <a:pt x="712254" y="35560"/>
                  </a:lnTo>
                  <a:lnTo>
                    <a:pt x="557056" y="27940"/>
                  </a:lnTo>
                  <a:lnTo>
                    <a:pt x="543386" y="26670"/>
                  </a:lnTo>
                  <a:close/>
                </a:path>
                <a:path w="4999355" h="1177289">
                  <a:moveTo>
                    <a:pt x="3573433" y="44450"/>
                  </a:moveTo>
                  <a:lnTo>
                    <a:pt x="3546680" y="44450"/>
                  </a:lnTo>
                  <a:lnTo>
                    <a:pt x="3514061" y="49530"/>
                  </a:lnTo>
                  <a:lnTo>
                    <a:pt x="3489486" y="52070"/>
                  </a:lnTo>
                  <a:lnTo>
                    <a:pt x="4998754" y="52070"/>
                  </a:lnTo>
                  <a:lnTo>
                    <a:pt x="4998754" y="50800"/>
                  </a:lnTo>
                  <a:lnTo>
                    <a:pt x="3684288" y="50800"/>
                  </a:lnTo>
                  <a:lnTo>
                    <a:pt x="3623188" y="48260"/>
                  </a:lnTo>
                  <a:lnTo>
                    <a:pt x="3573433" y="44450"/>
                  </a:lnTo>
                  <a:close/>
                </a:path>
                <a:path w="4999355" h="1177289">
                  <a:moveTo>
                    <a:pt x="3813283" y="43180"/>
                  </a:moveTo>
                  <a:lnTo>
                    <a:pt x="3805129" y="44450"/>
                  </a:lnTo>
                  <a:lnTo>
                    <a:pt x="3797332" y="44450"/>
                  </a:lnTo>
                  <a:lnTo>
                    <a:pt x="3790476" y="45720"/>
                  </a:lnTo>
                  <a:lnTo>
                    <a:pt x="3744223" y="50800"/>
                  </a:lnTo>
                  <a:lnTo>
                    <a:pt x="4998754" y="50800"/>
                  </a:lnTo>
                  <a:lnTo>
                    <a:pt x="4998754" y="45720"/>
                  </a:lnTo>
                  <a:lnTo>
                    <a:pt x="3863165" y="45720"/>
                  </a:lnTo>
                  <a:lnTo>
                    <a:pt x="3821210" y="44450"/>
                  </a:lnTo>
                  <a:lnTo>
                    <a:pt x="3813283" y="43180"/>
                  </a:lnTo>
                  <a:close/>
                </a:path>
                <a:path w="4999355" h="1177289">
                  <a:moveTo>
                    <a:pt x="919181" y="12700"/>
                  </a:moveTo>
                  <a:lnTo>
                    <a:pt x="895775" y="13970"/>
                  </a:lnTo>
                  <a:lnTo>
                    <a:pt x="874415" y="22860"/>
                  </a:lnTo>
                  <a:lnTo>
                    <a:pt x="847759" y="40640"/>
                  </a:lnTo>
                  <a:lnTo>
                    <a:pt x="841663" y="44450"/>
                  </a:lnTo>
                  <a:lnTo>
                    <a:pt x="817406" y="49530"/>
                  </a:lnTo>
                  <a:lnTo>
                    <a:pt x="3223231" y="49530"/>
                  </a:lnTo>
                  <a:lnTo>
                    <a:pt x="3212309" y="44450"/>
                  </a:lnTo>
                  <a:lnTo>
                    <a:pt x="1517410" y="44450"/>
                  </a:lnTo>
                  <a:lnTo>
                    <a:pt x="1498761" y="40640"/>
                  </a:lnTo>
                  <a:lnTo>
                    <a:pt x="1249921" y="40640"/>
                  </a:lnTo>
                  <a:lnTo>
                    <a:pt x="1240306" y="39370"/>
                  </a:lnTo>
                  <a:lnTo>
                    <a:pt x="1232823" y="36830"/>
                  </a:lnTo>
                  <a:lnTo>
                    <a:pt x="1213692" y="33020"/>
                  </a:lnTo>
                  <a:lnTo>
                    <a:pt x="1182642" y="29210"/>
                  </a:lnTo>
                  <a:lnTo>
                    <a:pt x="1137758" y="26670"/>
                  </a:lnTo>
                  <a:lnTo>
                    <a:pt x="1077121" y="24130"/>
                  </a:lnTo>
                  <a:lnTo>
                    <a:pt x="1075089" y="24130"/>
                  </a:lnTo>
                  <a:lnTo>
                    <a:pt x="1001497" y="20320"/>
                  </a:lnTo>
                  <a:lnTo>
                    <a:pt x="951975" y="15240"/>
                  </a:lnTo>
                  <a:lnTo>
                    <a:pt x="919181" y="12700"/>
                  </a:lnTo>
                  <a:close/>
                </a:path>
                <a:path w="4999355" h="1177289">
                  <a:moveTo>
                    <a:pt x="397999" y="19050"/>
                  </a:moveTo>
                  <a:lnTo>
                    <a:pt x="375811" y="21590"/>
                  </a:lnTo>
                  <a:lnTo>
                    <a:pt x="353600" y="26670"/>
                  </a:lnTo>
                  <a:lnTo>
                    <a:pt x="331758" y="30480"/>
                  </a:lnTo>
                  <a:lnTo>
                    <a:pt x="321791" y="31750"/>
                  </a:lnTo>
                  <a:lnTo>
                    <a:pt x="313550" y="33020"/>
                  </a:lnTo>
                  <a:lnTo>
                    <a:pt x="307237" y="35560"/>
                  </a:lnTo>
                  <a:lnTo>
                    <a:pt x="303056" y="38100"/>
                  </a:lnTo>
                  <a:lnTo>
                    <a:pt x="283127" y="46990"/>
                  </a:lnTo>
                  <a:lnTo>
                    <a:pt x="263162" y="48260"/>
                  </a:lnTo>
                  <a:lnTo>
                    <a:pt x="442102" y="48260"/>
                  </a:lnTo>
                  <a:lnTo>
                    <a:pt x="423960" y="29210"/>
                  </a:lnTo>
                  <a:lnTo>
                    <a:pt x="423960" y="27940"/>
                  </a:lnTo>
                  <a:lnTo>
                    <a:pt x="421801" y="26670"/>
                  </a:lnTo>
                  <a:lnTo>
                    <a:pt x="419769" y="25400"/>
                  </a:lnTo>
                  <a:lnTo>
                    <a:pt x="397999" y="19050"/>
                  </a:lnTo>
                  <a:close/>
                </a:path>
                <a:path w="4999355" h="1177289">
                  <a:moveTo>
                    <a:pt x="4083686" y="31750"/>
                  </a:moveTo>
                  <a:lnTo>
                    <a:pt x="4052604" y="35560"/>
                  </a:lnTo>
                  <a:lnTo>
                    <a:pt x="4050572" y="35560"/>
                  </a:lnTo>
                  <a:lnTo>
                    <a:pt x="4050572" y="36830"/>
                  </a:lnTo>
                  <a:lnTo>
                    <a:pt x="4048540" y="36830"/>
                  </a:lnTo>
                  <a:lnTo>
                    <a:pt x="4015486" y="41910"/>
                  </a:lnTo>
                  <a:lnTo>
                    <a:pt x="3968264" y="45720"/>
                  </a:lnTo>
                  <a:lnTo>
                    <a:pt x="4146562" y="45720"/>
                  </a:lnTo>
                  <a:lnTo>
                    <a:pt x="4115136" y="40640"/>
                  </a:lnTo>
                  <a:lnTo>
                    <a:pt x="4083686" y="31750"/>
                  </a:lnTo>
                  <a:close/>
                </a:path>
                <a:path w="4999355" h="1177289">
                  <a:moveTo>
                    <a:pt x="4218173" y="17780"/>
                  </a:moveTo>
                  <a:lnTo>
                    <a:pt x="4177572" y="30480"/>
                  </a:lnTo>
                  <a:lnTo>
                    <a:pt x="4146562" y="45720"/>
                  </a:lnTo>
                  <a:lnTo>
                    <a:pt x="4998754" y="45720"/>
                  </a:lnTo>
                  <a:lnTo>
                    <a:pt x="4998754" y="27940"/>
                  </a:lnTo>
                  <a:lnTo>
                    <a:pt x="4380264" y="27940"/>
                  </a:lnTo>
                  <a:lnTo>
                    <a:pt x="4278156" y="19050"/>
                  </a:lnTo>
                  <a:lnTo>
                    <a:pt x="4218173" y="17780"/>
                  </a:lnTo>
                  <a:close/>
                </a:path>
                <a:path w="4999355" h="1177289">
                  <a:moveTo>
                    <a:pt x="1586816" y="36830"/>
                  </a:moveTo>
                  <a:lnTo>
                    <a:pt x="1568357" y="36830"/>
                  </a:lnTo>
                  <a:lnTo>
                    <a:pt x="1551042" y="39370"/>
                  </a:lnTo>
                  <a:lnTo>
                    <a:pt x="1535845" y="43180"/>
                  </a:lnTo>
                  <a:lnTo>
                    <a:pt x="1517410" y="44450"/>
                  </a:lnTo>
                  <a:lnTo>
                    <a:pt x="3212309" y="44450"/>
                  </a:lnTo>
                  <a:lnTo>
                    <a:pt x="3206848" y="41910"/>
                  </a:lnTo>
                  <a:lnTo>
                    <a:pt x="1719916" y="41910"/>
                  </a:lnTo>
                  <a:lnTo>
                    <a:pt x="1658553" y="40640"/>
                  </a:lnTo>
                  <a:lnTo>
                    <a:pt x="1605441" y="38100"/>
                  </a:lnTo>
                  <a:lnTo>
                    <a:pt x="1586816" y="36830"/>
                  </a:lnTo>
                  <a:close/>
                </a:path>
                <a:path w="4999355" h="1177289">
                  <a:moveTo>
                    <a:pt x="1877602" y="33020"/>
                  </a:moveTo>
                  <a:lnTo>
                    <a:pt x="1832771" y="35560"/>
                  </a:lnTo>
                  <a:lnTo>
                    <a:pt x="1780874" y="39370"/>
                  </a:lnTo>
                  <a:lnTo>
                    <a:pt x="1719916" y="41910"/>
                  </a:lnTo>
                  <a:lnTo>
                    <a:pt x="2924261" y="41910"/>
                  </a:lnTo>
                  <a:lnTo>
                    <a:pt x="2905604" y="39370"/>
                  </a:lnTo>
                  <a:lnTo>
                    <a:pt x="2902431" y="38100"/>
                  </a:lnTo>
                  <a:lnTo>
                    <a:pt x="1956227" y="38100"/>
                  </a:lnTo>
                  <a:lnTo>
                    <a:pt x="1920909" y="35560"/>
                  </a:lnTo>
                  <a:lnTo>
                    <a:pt x="1877602" y="33020"/>
                  </a:lnTo>
                  <a:close/>
                </a:path>
                <a:path w="4999355" h="1177289">
                  <a:moveTo>
                    <a:pt x="3078895" y="25400"/>
                  </a:moveTo>
                  <a:lnTo>
                    <a:pt x="2977549" y="25400"/>
                  </a:lnTo>
                  <a:lnTo>
                    <a:pt x="2966058" y="26670"/>
                  </a:lnTo>
                  <a:lnTo>
                    <a:pt x="2956293" y="27940"/>
                  </a:lnTo>
                  <a:lnTo>
                    <a:pt x="2948456" y="30480"/>
                  </a:lnTo>
                  <a:lnTo>
                    <a:pt x="2942751" y="33020"/>
                  </a:lnTo>
                  <a:lnTo>
                    <a:pt x="2924261" y="41910"/>
                  </a:lnTo>
                  <a:lnTo>
                    <a:pt x="3206848" y="41910"/>
                  </a:lnTo>
                  <a:lnTo>
                    <a:pt x="3198656" y="38100"/>
                  </a:lnTo>
                  <a:lnTo>
                    <a:pt x="3194592" y="35560"/>
                  </a:lnTo>
                  <a:lnTo>
                    <a:pt x="3188496" y="33020"/>
                  </a:lnTo>
                  <a:lnTo>
                    <a:pt x="3180241" y="31750"/>
                  </a:lnTo>
                  <a:lnTo>
                    <a:pt x="3129568" y="27940"/>
                  </a:lnTo>
                  <a:lnTo>
                    <a:pt x="3078895" y="25400"/>
                  </a:lnTo>
                  <a:close/>
                </a:path>
                <a:path w="4999355" h="1177289">
                  <a:moveTo>
                    <a:pt x="1408488" y="34290"/>
                  </a:moveTo>
                  <a:lnTo>
                    <a:pt x="1314968" y="36830"/>
                  </a:lnTo>
                  <a:lnTo>
                    <a:pt x="1271685" y="40640"/>
                  </a:lnTo>
                  <a:lnTo>
                    <a:pt x="1498761" y="40640"/>
                  </a:lnTo>
                  <a:lnTo>
                    <a:pt x="1479731" y="36830"/>
                  </a:lnTo>
                  <a:lnTo>
                    <a:pt x="1460153" y="35560"/>
                  </a:lnTo>
                  <a:lnTo>
                    <a:pt x="1443770" y="35560"/>
                  </a:lnTo>
                  <a:lnTo>
                    <a:pt x="1408488" y="34290"/>
                  </a:lnTo>
                  <a:close/>
                </a:path>
                <a:path w="4999355" h="1177289">
                  <a:moveTo>
                    <a:pt x="201456" y="33020"/>
                  </a:moveTo>
                  <a:lnTo>
                    <a:pt x="189526" y="33020"/>
                  </a:lnTo>
                  <a:lnTo>
                    <a:pt x="136448" y="39370"/>
                  </a:lnTo>
                  <a:lnTo>
                    <a:pt x="231174" y="39370"/>
                  </a:lnTo>
                  <a:lnTo>
                    <a:pt x="223173" y="36830"/>
                  </a:lnTo>
                  <a:lnTo>
                    <a:pt x="213005" y="34290"/>
                  </a:lnTo>
                  <a:lnTo>
                    <a:pt x="201456" y="33020"/>
                  </a:lnTo>
                  <a:close/>
                </a:path>
                <a:path w="4999355" h="1177289">
                  <a:moveTo>
                    <a:pt x="2083406" y="27940"/>
                  </a:moveTo>
                  <a:lnTo>
                    <a:pt x="2062133" y="30480"/>
                  </a:lnTo>
                  <a:lnTo>
                    <a:pt x="2026815" y="35560"/>
                  </a:lnTo>
                  <a:lnTo>
                    <a:pt x="1991521" y="38100"/>
                  </a:lnTo>
                  <a:lnTo>
                    <a:pt x="2208371" y="38100"/>
                  </a:lnTo>
                  <a:lnTo>
                    <a:pt x="2151435" y="35560"/>
                  </a:lnTo>
                  <a:lnTo>
                    <a:pt x="2103154" y="30480"/>
                  </a:lnTo>
                  <a:lnTo>
                    <a:pt x="2083406" y="27940"/>
                  </a:lnTo>
                  <a:close/>
                </a:path>
                <a:path w="4999355" h="1177289">
                  <a:moveTo>
                    <a:pt x="2388317" y="30480"/>
                  </a:moveTo>
                  <a:lnTo>
                    <a:pt x="2376615" y="30480"/>
                  </a:lnTo>
                  <a:lnTo>
                    <a:pt x="2365282" y="31750"/>
                  </a:lnTo>
                  <a:lnTo>
                    <a:pt x="2321879" y="35560"/>
                  </a:lnTo>
                  <a:lnTo>
                    <a:pt x="2267381" y="38100"/>
                  </a:lnTo>
                  <a:lnTo>
                    <a:pt x="2429532" y="38100"/>
                  </a:lnTo>
                  <a:lnTo>
                    <a:pt x="2408208" y="34290"/>
                  </a:lnTo>
                  <a:lnTo>
                    <a:pt x="2399233" y="31750"/>
                  </a:lnTo>
                  <a:lnTo>
                    <a:pt x="2388317" y="30480"/>
                  </a:lnTo>
                  <a:close/>
                </a:path>
                <a:path w="4999355" h="1177289">
                  <a:moveTo>
                    <a:pt x="2490673" y="30480"/>
                  </a:moveTo>
                  <a:lnTo>
                    <a:pt x="2473740" y="33020"/>
                  </a:lnTo>
                  <a:lnTo>
                    <a:pt x="2466575" y="35560"/>
                  </a:lnTo>
                  <a:lnTo>
                    <a:pt x="2457659" y="36830"/>
                  </a:lnTo>
                  <a:lnTo>
                    <a:pt x="2447576" y="38100"/>
                  </a:lnTo>
                  <a:lnTo>
                    <a:pt x="2902431" y="38100"/>
                  </a:lnTo>
                  <a:lnTo>
                    <a:pt x="2899258" y="36830"/>
                  </a:lnTo>
                  <a:lnTo>
                    <a:pt x="2524443" y="36830"/>
                  </a:lnTo>
                  <a:lnTo>
                    <a:pt x="2507570" y="34290"/>
                  </a:lnTo>
                  <a:lnTo>
                    <a:pt x="2490673" y="30480"/>
                  </a:lnTo>
                  <a:close/>
                </a:path>
                <a:path w="4999355" h="1177289">
                  <a:moveTo>
                    <a:pt x="2764740" y="5080"/>
                  </a:moveTo>
                  <a:lnTo>
                    <a:pt x="2710071" y="6350"/>
                  </a:lnTo>
                  <a:lnTo>
                    <a:pt x="2654546" y="12700"/>
                  </a:lnTo>
                  <a:lnTo>
                    <a:pt x="2603910" y="19050"/>
                  </a:lnTo>
                  <a:lnTo>
                    <a:pt x="2563910" y="25400"/>
                  </a:lnTo>
                  <a:lnTo>
                    <a:pt x="2553623" y="26670"/>
                  </a:lnTo>
                  <a:lnTo>
                    <a:pt x="2545495" y="27940"/>
                  </a:lnTo>
                  <a:lnTo>
                    <a:pt x="2541304" y="31750"/>
                  </a:lnTo>
                  <a:lnTo>
                    <a:pt x="2524443" y="36830"/>
                  </a:lnTo>
                  <a:lnTo>
                    <a:pt x="2899258" y="36830"/>
                  </a:lnTo>
                  <a:lnTo>
                    <a:pt x="2886566" y="31750"/>
                  </a:lnTo>
                  <a:lnTo>
                    <a:pt x="2866932" y="26670"/>
                  </a:lnTo>
                  <a:lnTo>
                    <a:pt x="2858804" y="25400"/>
                  </a:lnTo>
                  <a:lnTo>
                    <a:pt x="2852581" y="22860"/>
                  </a:lnTo>
                  <a:lnTo>
                    <a:pt x="2848517" y="20320"/>
                  </a:lnTo>
                  <a:lnTo>
                    <a:pt x="2812804" y="8890"/>
                  </a:lnTo>
                  <a:lnTo>
                    <a:pt x="2764740" y="5080"/>
                  </a:lnTo>
                  <a:close/>
                </a:path>
                <a:path w="4999355" h="1177289">
                  <a:moveTo>
                    <a:pt x="4474498" y="7620"/>
                  </a:moveTo>
                  <a:lnTo>
                    <a:pt x="4449702" y="8890"/>
                  </a:lnTo>
                  <a:lnTo>
                    <a:pt x="4403918" y="24130"/>
                  </a:lnTo>
                  <a:lnTo>
                    <a:pt x="4380264" y="27940"/>
                  </a:lnTo>
                  <a:lnTo>
                    <a:pt x="4998754" y="27940"/>
                  </a:lnTo>
                  <a:lnTo>
                    <a:pt x="4998754" y="24130"/>
                  </a:lnTo>
                  <a:lnTo>
                    <a:pt x="4483160" y="24130"/>
                  </a:lnTo>
                  <a:lnTo>
                    <a:pt x="4477832" y="22860"/>
                  </a:lnTo>
                  <a:lnTo>
                    <a:pt x="4480660" y="20320"/>
                  </a:lnTo>
                  <a:lnTo>
                    <a:pt x="4485285" y="16510"/>
                  </a:lnTo>
                  <a:lnTo>
                    <a:pt x="4485351" y="11430"/>
                  </a:lnTo>
                  <a:lnTo>
                    <a:pt x="4474498" y="7620"/>
                  </a:lnTo>
                  <a:close/>
                </a:path>
                <a:path w="4999355" h="1177289">
                  <a:moveTo>
                    <a:pt x="4688747" y="5080"/>
                  </a:moveTo>
                  <a:lnTo>
                    <a:pt x="4662105" y="5080"/>
                  </a:lnTo>
                  <a:lnTo>
                    <a:pt x="4619913" y="6350"/>
                  </a:lnTo>
                  <a:lnTo>
                    <a:pt x="4617881" y="6350"/>
                  </a:lnTo>
                  <a:lnTo>
                    <a:pt x="4613817" y="7620"/>
                  </a:lnTo>
                  <a:lnTo>
                    <a:pt x="4611658" y="7620"/>
                  </a:lnTo>
                  <a:lnTo>
                    <a:pt x="4543715" y="17780"/>
                  </a:lnTo>
                  <a:lnTo>
                    <a:pt x="4503002" y="22860"/>
                  </a:lnTo>
                  <a:lnTo>
                    <a:pt x="4483160" y="24130"/>
                  </a:lnTo>
                  <a:lnTo>
                    <a:pt x="4729792" y="24130"/>
                  </a:lnTo>
                  <a:lnTo>
                    <a:pt x="4714116" y="20320"/>
                  </a:lnTo>
                  <a:lnTo>
                    <a:pt x="4704583" y="16510"/>
                  </a:lnTo>
                  <a:lnTo>
                    <a:pt x="4703860" y="10160"/>
                  </a:lnTo>
                  <a:lnTo>
                    <a:pt x="4701959" y="6350"/>
                  </a:lnTo>
                  <a:lnTo>
                    <a:pt x="4688747" y="5080"/>
                  </a:lnTo>
                  <a:close/>
                </a:path>
                <a:path w="4999355" h="1177289">
                  <a:moveTo>
                    <a:pt x="4808254" y="8890"/>
                  </a:moveTo>
                  <a:lnTo>
                    <a:pt x="4804470" y="10160"/>
                  </a:lnTo>
                  <a:lnTo>
                    <a:pt x="4796269" y="13970"/>
                  </a:lnTo>
                  <a:lnTo>
                    <a:pt x="4779233" y="19050"/>
                  </a:lnTo>
                  <a:lnTo>
                    <a:pt x="4748945" y="24130"/>
                  </a:lnTo>
                  <a:lnTo>
                    <a:pt x="4998754" y="24130"/>
                  </a:lnTo>
                  <a:lnTo>
                    <a:pt x="4998754" y="16510"/>
                  </a:lnTo>
                  <a:lnTo>
                    <a:pt x="4994690" y="13970"/>
                  </a:lnTo>
                  <a:lnTo>
                    <a:pt x="4875945" y="13970"/>
                  </a:lnTo>
                  <a:lnTo>
                    <a:pt x="4849795" y="12700"/>
                  </a:lnTo>
                  <a:lnTo>
                    <a:pt x="4815974" y="12700"/>
                  </a:lnTo>
                  <a:lnTo>
                    <a:pt x="4808254" y="8890"/>
                  </a:lnTo>
                  <a:close/>
                </a:path>
                <a:path w="4999355" h="1177289">
                  <a:moveTo>
                    <a:pt x="4922300" y="0"/>
                  </a:moveTo>
                  <a:lnTo>
                    <a:pt x="4915315" y="0"/>
                  </a:lnTo>
                  <a:lnTo>
                    <a:pt x="4908584" y="1270"/>
                  </a:lnTo>
                  <a:lnTo>
                    <a:pt x="4892251" y="5080"/>
                  </a:lnTo>
                  <a:lnTo>
                    <a:pt x="4889931" y="10160"/>
                  </a:lnTo>
                  <a:lnTo>
                    <a:pt x="4888778" y="13970"/>
                  </a:lnTo>
                  <a:lnTo>
                    <a:pt x="4994690" y="13970"/>
                  </a:lnTo>
                  <a:lnTo>
                    <a:pt x="4984403" y="11430"/>
                  </a:lnTo>
                  <a:lnTo>
                    <a:pt x="4973596" y="8890"/>
                  </a:lnTo>
                  <a:lnTo>
                    <a:pt x="4960242" y="5080"/>
                  </a:lnTo>
                  <a:lnTo>
                    <a:pt x="4945220" y="2540"/>
                  </a:lnTo>
                  <a:lnTo>
                    <a:pt x="4929412" y="1270"/>
                  </a:lnTo>
                  <a:lnTo>
                    <a:pt x="492230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892296" y="3930903"/>
            <a:ext cx="5001895" cy="1078865"/>
            <a:chOff x="3892296" y="3930903"/>
            <a:chExt cx="5001895" cy="107886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2296" y="3966971"/>
              <a:ext cx="5001767" cy="104241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894412" y="3930903"/>
              <a:ext cx="4999355" cy="1038860"/>
            </a:xfrm>
            <a:custGeom>
              <a:avLst/>
              <a:gdLst/>
              <a:ahLst/>
              <a:cxnLst/>
              <a:rect l="l" t="t" r="r" b="b"/>
              <a:pathLst>
                <a:path w="4999355" h="1038860">
                  <a:moveTo>
                    <a:pt x="73097" y="21590"/>
                  </a:moveTo>
                  <a:lnTo>
                    <a:pt x="66796" y="22860"/>
                  </a:lnTo>
                  <a:lnTo>
                    <a:pt x="62425" y="26670"/>
                  </a:lnTo>
                  <a:lnTo>
                    <a:pt x="53255" y="29210"/>
                  </a:lnTo>
                  <a:lnTo>
                    <a:pt x="36872" y="31750"/>
                  </a:lnTo>
                  <a:lnTo>
                    <a:pt x="32808" y="34290"/>
                  </a:lnTo>
                  <a:lnTo>
                    <a:pt x="25412" y="36830"/>
                  </a:lnTo>
                  <a:lnTo>
                    <a:pt x="2475" y="68580"/>
                  </a:lnTo>
                  <a:lnTo>
                    <a:pt x="527" y="137160"/>
                  </a:lnTo>
                  <a:lnTo>
                    <a:pt x="110" y="189230"/>
                  </a:lnTo>
                  <a:lnTo>
                    <a:pt x="0" y="250190"/>
                  </a:lnTo>
                  <a:lnTo>
                    <a:pt x="144" y="316230"/>
                  </a:lnTo>
                  <a:lnTo>
                    <a:pt x="493" y="384810"/>
                  </a:lnTo>
                  <a:lnTo>
                    <a:pt x="998" y="453390"/>
                  </a:lnTo>
                  <a:lnTo>
                    <a:pt x="1609" y="519430"/>
                  </a:lnTo>
                  <a:lnTo>
                    <a:pt x="2275" y="577850"/>
                  </a:lnTo>
                  <a:lnTo>
                    <a:pt x="2946" y="628650"/>
                  </a:lnTo>
                  <a:lnTo>
                    <a:pt x="4106" y="688340"/>
                  </a:lnTo>
                  <a:lnTo>
                    <a:pt x="4487" y="689610"/>
                  </a:lnTo>
                  <a:lnTo>
                    <a:pt x="4487" y="1028700"/>
                  </a:lnTo>
                  <a:lnTo>
                    <a:pt x="6080" y="1028700"/>
                  </a:lnTo>
                  <a:lnTo>
                    <a:pt x="12663" y="1033780"/>
                  </a:lnTo>
                  <a:lnTo>
                    <a:pt x="26936" y="1038860"/>
                  </a:lnTo>
                  <a:lnTo>
                    <a:pt x="51604" y="1038860"/>
                  </a:lnTo>
                  <a:lnTo>
                    <a:pt x="74664" y="1036320"/>
                  </a:lnTo>
                  <a:lnTo>
                    <a:pt x="91784" y="1031240"/>
                  </a:lnTo>
                  <a:lnTo>
                    <a:pt x="107736" y="1027430"/>
                  </a:lnTo>
                  <a:lnTo>
                    <a:pt x="437328" y="1027430"/>
                  </a:lnTo>
                  <a:lnTo>
                    <a:pt x="457302" y="1024890"/>
                  </a:lnTo>
                  <a:lnTo>
                    <a:pt x="499329" y="1021080"/>
                  </a:lnTo>
                  <a:lnTo>
                    <a:pt x="519951" y="1018540"/>
                  </a:lnTo>
                  <a:lnTo>
                    <a:pt x="599216" y="1018540"/>
                  </a:lnTo>
                  <a:lnTo>
                    <a:pt x="622850" y="1016000"/>
                  </a:lnTo>
                  <a:lnTo>
                    <a:pt x="816520" y="1016000"/>
                  </a:lnTo>
                  <a:lnTo>
                    <a:pt x="825542" y="1013460"/>
                  </a:lnTo>
                  <a:lnTo>
                    <a:pt x="856655" y="999490"/>
                  </a:lnTo>
                  <a:lnTo>
                    <a:pt x="1212600" y="999490"/>
                  </a:lnTo>
                  <a:lnTo>
                    <a:pt x="1233097" y="994410"/>
                  </a:lnTo>
                  <a:lnTo>
                    <a:pt x="1263819" y="990600"/>
                  </a:lnTo>
                  <a:lnTo>
                    <a:pt x="4990856" y="990600"/>
                  </a:lnTo>
                  <a:lnTo>
                    <a:pt x="4998762" y="982980"/>
                  </a:lnTo>
                  <a:lnTo>
                    <a:pt x="4998762" y="50800"/>
                  </a:lnTo>
                  <a:lnTo>
                    <a:pt x="3272388" y="50800"/>
                  </a:lnTo>
                  <a:lnTo>
                    <a:pt x="3247813" y="49530"/>
                  </a:lnTo>
                  <a:lnTo>
                    <a:pt x="3241669" y="48260"/>
                  </a:lnTo>
                  <a:lnTo>
                    <a:pt x="467926" y="48260"/>
                  </a:lnTo>
                  <a:lnTo>
                    <a:pt x="445739" y="45720"/>
                  </a:lnTo>
                  <a:lnTo>
                    <a:pt x="441657" y="41910"/>
                  </a:lnTo>
                  <a:lnTo>
                    <a:pt x="263170" y="41910"/>
                  </a:lnTo>
                  <a:lnTo>
                    <a:pt x="243182" y="38100"/>
                  </a:lnTo>
                  <a:lnTo>
                    <a:pt x="228181" y="34290"/>
                  </a:lnTo>
                  <a:lnTo>
                    <a:pt x="116269" y="34290"/>
                  </a:lnTo>
                  <a:lnTo>
                    <a:pt x="96308" y="30480"/>
                  </a:lnTo>
                  <a:lnTo>
                    <a:pt x="92117" y="30480"/>
                  </a:lnTo>
                  <a:lnTo>
                    <a:pt x="90085" y="29210"/>
                  </a:lnTo>
                  <a:lnTo>
                    <a:pt x="88053" y="29210"/>
                  </a:lnTo>
                  <a:lnTo>
                    <a:pt x="73097" y="21590"/>
                  </a:lnTo>
                  <a:close/>
                </a:path>
                <a:path w="4999355" h="1038860">
                  <a:moveTo>
                    <a:pt x="427340" y="1028700"/>
                  </a:moveTo>
                  <a:lnTo>
                    <a:pt x="187214" y="1028700"/>
                  </a:lnTo>
                  <a:lnTo>
                    <a:pt x="194860" y="1032510"/>
                  </a:lnTo>
                  <a:lnTo>
                    <a:pt x="213745" y="1035050"/>
                  </a:lnTo>
                  <a:lnTo>
                    <a:pt x="256598" y="1036320"/>
                  </a:lnTo>
                  <a:lnTo>
                    <a:pt x="316715" y="1036320"/>
                  </a:lnTo>
                  <a:lnTo>
                    <a:pt x="387392" y="1033780"/>
                  </a:lnTo>
                  <a:lnTo>
                    <a:pt x="427340" y="1028700"/>
                  </a:lnTo>
                  <a:close/>
                </a:path>
                <a:path w="4999355" h="1038860">
                  <a:moveTo>
                    <a:pt x="599216" y="1018540"/>
                  </a:moveTo>
                  <a:lnTo>
                    <a:pt x="519951" y="1018540"/>
                  </a:lnTo>
                  <a:lnTo>
                    <a:pt x="525647" y="1019810"/>
                  </a:lnTo>
                  <a:lnTo>
                    <a:pt x="522896" y="1022350"/>
                  </a:lnTo>
                  <a:lnTo>
                    <a:pt x="518176" y="1026160"/>
                  </a:lnTo>
                  <a:lnTo>
                    <a:pt x="517966" y="1029970"/>
                  </a:lnTo>
                  <a:lnTo>
                    <a:pt x="528743" y="1032510"/>
                  </a:lnTo>
                  <a:lnTo>
                    <a:pt x="553520" y="1032510"/>
                  </a:lnTo>
                  <a:lnTo>
                    <a:pt x="576559" y="1026160"/>
                  </a:lnTo>
                  <a:lnTo>
                    <a:pt x="599216" y="1018540"/>
                  </a:lnTo>
                  <a:close/>
                </a:path>
                <a:path w="4999355" h="1038860">
                  <a:moveTo>
                    <a:pt x="2250587" y="1017270"/>
                  </a:moveTo>
                  <a:lnTo>
                    <a:pt x="2146342" y="1017270"/>
                  </a:lnTo>
                  <a:lnTo>
                    <a:pt x="2181360" y="1031240"/>
                  </a:lnTo>
                  <a:lnTo>
                    <a:pt x="2215986" y="1027430"/>
                  </a:lnTo>
                  <a:lnTo>
                    <a:pt x="2250587" y="1017270"/>
                  </a:lnTo>
                  <a:close/>
                </a:path>
                <a:path w="4999355" h="1038860">
                  <a:moveTo>
                    <a:pt x="437328" y="1027430"/>
                  </a:moveTo>
                  <a:lnTo>
                    <a:pt x="127296" y="1027430"/>
                  </a:lnTo>
                  <a:lnTo>
                    <a:pt x="153444" y="1029970"/>
                  </a:lnTo>
                  <a:lnTo>
                    <a:pt x="173413" y="1028700"/>
                  </a:lnTo>
                  <a:lnTo>
                    <a:pt x="427340" y="1028700"/>
                  </a:lnTo>
                  <a:lnTo>
                    <a:pt x="437328" y="1027430"/>
                  </a:lnTo>
                  <a:close/>
                </a:path>
                <a:path w="4999355" h="1038860">
                  <a:moveTo>
                    <a:pt x="2798579" y="1010920"/>
                  </a:moveTo>
                  <a:lnTo>
                    <a:pt x="2546710" y="1010920"/>
                  </a:lnTo>
                  <a:lnTo>
                    <a:pt x="2574332" y="1013460"/>
                  </a:lnTo>
                  <a:lnTo>
                    <a:pt x="2610652" y="1022350"/>
                  </a:lnTo>
                  <a:lnTo>
                    <a:pt x="2648294" y="1027430"/>
                  </a:lnTo>
                  <a:lnTo>
                    <a:pt x="2681720" y="1027430"/>
                  </a:lnTo>
                  <a:lnTo>
                    <a:pt x="2705396" y="1017270"/>
                  </a:lnTo>
                  <a:lnTo>
                    <a:pt x="2758802" y="1014730"/>
                  </a:lnTo>
                  <a:lnTo>
                    <a:pt x="2798579" y="1010920"/>
                  </a:lnTo>
                  <a:close/>
                </a:path>
                <a:path w="4999355" h="1038860">
                  <a:moveTo>
                    <a:pt x="816520" y="1016000"/>
                  </a:moveTo>
                  <a:lnTo>
                    <a:pt x="622850" y="1016000"/>
                  </a:lnTo>
                  <a:lnTo>
                    <a:pt x="664593" y="1018540"/>
                  </a:lnTo>
                  <a:lnTo>
                    <a:pt x="724958" y="1023620"/>
                  </a:lnTo>
                  <a:lnTo>
                    <a:pt x="784942" y="1024890"/>
                  </a:lnTo>
                  <a:lnTo>
                    <a:pt x="816520" y="1016000"/>
                  </a:lnTo>
                  <a:close/>
                </a:path>
                <a:path w="4999355" h="1038860">
                  <a:moveTo>
                    <a:pt x="4988220" y="993140"/>
                  </a:moveTo>
                  <a:lnTo>
                    <a:pt x="4551331" y="993140"/>
                  </a:lnTo>
                  <a:lnTo>
                    <a:pt x="4579027" y="1017270"/>
                  </a:lnTo>
                  <a:lnTo>
                    <a:pt x="4606650" y="1023620"/>
                  </a:lnTo>
                  <a:lnTo>
                    <a:pt x="4634272" y="1019810"/>
                  </a:lnTo>
                  <a:lnTo>
                    <a:pt x="4661895" y="1014730"/>
                  </a:lnTo>
                  <a:lnTo>
                    <a:pt x="4689517" y="1014730"/>
                  </a:lnTo>
                  <a:lnTo>
                    <a:pt x="4717213" y="999490"/>
                  </a:lnTo>
                  <a:lnTo>
                    <a:pt x="4744873" y="998220"/>
                  </a:lnTo>
                  <a:lnTo>
                    <a:pt x="4982949" y="998220"/>
                  </a:lnTo>
                  <a:lnTo>
                    <a:pt x="4988220" y="993140"/>
                  </a:lnTo>
                  <a:close/>
                </a:path>
                <a:path w="4999355" h="1038860">
                  <a:moveTo>
                    <a:pt x="4975043" y="1005840"/>
                  </a:moveTo>
                  <a:lnTo>
                    <a:pt x="4883912" y="1005840"/>
                  </a:lnTo>
                  <a:lnTo>
                    <a:pt x="4912783" y="1010920"/>
                  </a:lnTo>
                  <a:lnTo>
                    <a:pt x="4934843" y="1022350"/>
                  </a:lnTo>
                  <a:lnTo>
                    <a:pt x="4951153" y="1022350"/>
                  </a:lnTo>
                  <a:lnTo>
                    <a:pt x="4969772" y="1010920"/>
                  </a:lnTo>
                  <a:lnTo>
                    <a:pt x="4975043" y="1005840"/>
                  </a:lnTo>
                  <a:close/>
                </a:path>
                <a:path w="4999355" h="1038860">
                  <a:moveTo>
                    <a:pt x="4990856" y="990600"/>
                  </a:moveTo>
                  <a:lnTo>
                    <a:pt x="1749356" y="990600"/>
                  </a:lnTo>
                  <a:lnTo>
                    <a:pt x="1779842" y="996950"/>
                  </a:lnTo>
                  <a:lnTo>
                    <a:pt x="1810554" y="1009650"/>
                  </a:lnTo>
                  <a:lnTo>
                    <a:pt x="1852694" y="1013460"/>
                  </a:lnTo>
                  <a:lnTo>
                    <a:pt x="1966575" y="1018540"/>
                  </a:lnTo>
                  <a:lnTo>
                    <a:pt x="2026430" y="1019810"/>
                  </a:lnTo>
                  <a:lnTo>
                    <a:pt x="2080305" y="1019810"/>
                  </a:lnTo>
                  <a:lnTo>
                    <a:pt x="2122256" y="1018540"/>
                  </a:lnTo>
                  <a:lnTo>
                    <a:pt x="2146342" y="1017270"/>
                  </a:lnTo>
                  <a:lnTo>
                    <a:pt x="2250587" y="1017270"/>
                  </a:lnTo>
                  <a:lnTo>
                    <a:pt x="2285534" y="1013460"/>
                  </a:lnTo>
                  <a:lnTo>
                    <a:pt x="2519087" y="1013460"/>
                  </a:lnTo>
                  <a:lnTo>
                    <a:pt x="2546710" y="1010920"/>
                  </a:lnTo>
                  <a:lnTo>
                    <a:pt x="2798579" y="1010920"/>
                  </a:lnTo>
                  <a:lnTo>
                    <a:pt x="2811838" y="1009650"/>
                  </a:lnTo>
                  <a:lnTo>
                    <a:pt x="2970572" y="1009650"/>
                  </a:lnTo>
                  <a:lnTo>
                    <a:pt x="3022769" y="1005840"/>
                  </a:lnTo>
                  <a:lnTo>
                    <a:pt x="3364240" y="1005840"/>
                  </a:lnTo>
                  <a:lnTo>
                    <a:pt x="3390561" y="1003300"/>
                  </a:lnTo>
                  <a:lnTo>
                    <a:pt x="3753104" y="1003300"/>
                  </a:lnTo>
                  <a:lnTo>
                    <a:pt x="3761909" y="1002030"/>
                  </a:lnTo>
                  <a:lnTo>
                    <a:pt x="4162054" y="1002030"/>
                  </a:lnTo>
                  <a:lnTo>
                    <a:pt x="4181739" y="996950"/>
                  </a:lnTo>
                  <a:lnTo>
                    <a:pt x="4518646" y="996950"/>
                  </a:lnTo>
                  <a:lnTo>
                    <a:pt x="4523671" y="994410"/>
                  </a:lnTo>
                  <a:lnTo>
                    <a:pt x="4551331" y="993140"/>
                  </a:lnTo>
                  <a:lnTo>
                    <a:pt x="4988220" y="993140"/>
                  </a:lnTo>
                  <a:lnTo>
                    <a:pt x="4990856" y="990600"/>
                  </a:lnTo>
                  <a:close/>
                </a:path>
                <a:path w="4999355" h="1038860">
                  <a:moveTo>
                    <a:pt x="4162054" y="1002030"/>
                  </a:moveTo>
                  <a:lnTo>
                    <a:pt x="3795638" y="1002030"/>
                  </a:lnTo>
                  <a:lnTo>
                    <a:pt x="3843004" y="1004570"/>
                  </a:lnTo>
                  <a:lnTo>
                    <a:pt x="3899428" y="1010920"/>
                  </a:lnTo>
                  <a:lnTo>
                    <a:pt x="3960331" y="1016000"/>
                  </a:lnTo>
                  <a:lnTo>
                    <a:pt x="4021132" y="1019810"/>
                  </a:lnTo>
                  <a:lnTo>
                    <a:pt x="4077252" y="1019810"/>
                  </a:lnTo>
                  <a:lnTo>
                    <a:pt x="4124112" y="1014730"/>
                  </a:lnTo>
                  <a:lnTo>
                    <a:pt x="4157133" y="1003300"/>
                  </a:lnTo>
                  <a:lnTo>
                    <a:pt x="4162054" y="1002030"/>
                  </a:lnTo>
                  <a:close/>
                </a:path>
                <a:path w="4999355" h="1038860">
                  <a:moveTo>
                    <a:pt x="2970572" y="1009650"/>
                  </a:moveTo>
                  <a:lnTo>
                    <a:pt x="2864898" y="1009650"/>
                  </a:lnTo>
                  <a:lnTo>
                    <a:pt x="2918375" y="1018540"/>
                  </a:lnTo>
                  <a:lnTo>
                    <a:pt x="2970572" y="1009650"/>
                  </a:lnTo>
                  <a:close/>
                </a:path>
                <a:path w="4999355" h="1038860">
                  <a:moveTo>
                    <a:pt x="4518646" y="996950"/>
                  </a:moveTo>
                  <a:lnTo>
                    <a:pt x="4206536" y="996950"/>
                  </a:lnTo>
                  <a:lnTo>
                    <a:pt x="4231714" y="999490"/>
                  </a:lnTo>
                  <a:lnTo>
                    <a:pt x="4257463" y="1004570"/>
                  </a:lnTo>
                  <a:lnTo>
                    <a:pt x="4299067" y="1009650"/>
                  </a:lnTo>
                  <a:lnTo>
                    <a:pt x="4424520" y="1014730"/>
                  </a:lnTo>
                  <a:lnTo>
                    <a:pt x="4468410" y="1018540"/>
                  </a:lnTo>
                  <a:lnTo>
                    <a:pt x="4496035" y="1008380"/>
                  </a:lnTo>
                  <a:lnTo>
                    <a:pt x="4518646" y="996950"/>
                  </a:lnTo>
                  <a:close/>
                </a:path>
                <a:path w="4999355" h="1038860">
                  <a:moveTo>
                    <a:pt x="2519087" y="1013460"/>
                  </a:moveTo>
                  <a:lnTo>
                    <a:pt x="2285534" y="1013460"/>
                  </a:lnTo>
                  <a:lnTo>
                    <a:pt x="2298159" y="1014730"/>
                  </a:lnTo>
                  <a:lnTo>
                    <a:pt x="2311188" y="1014730"/>
                  </a:lnTo>
                  <a:lnTo>
                    <a:pt x="2324217" y="1016000"/>
                  </a:lnTo>
                  <a:lnTo>
                    <a:pt x="2383999" y="1016000"/>
                  </a:lnTo>
                  <a:lnTo>
                    <a:pt x="2434823" y="1017270"/>
                  </a:lnTo>
                  <a:lnTo>
                    <a:pt x="2482217" y="1017270"/>
                  </a:lnTo>
                  <a:lnTo>
                    <a:pt x="2519087" y="1013460"/>
                  </a:lnTo>
                  <a:close/>
                </a:path>
                <a:path w="4999355" h="1038860">
                  <a:moveTo>
                    <a:pt x="3364240" y="1005840"/>
                  </a:moveTo>
                  <a:lnTo>
                    <a:pt x="3022769" y="1005840"/>
                  </a:lnTo>
                  <a:lnTo>
                    <a:pt x="3074966" y="1008380"/>
                  </a:lnTo>
                  <a:lnTo>
                    <a:pt x="3127163" y="1017270"/>
                  </a:lnTo>
                  <a:lnTo>
                    <a:pt x="3170768" y="1009650"/>
                  </a:lnTo>
                  <a:lnTo>
                    <a:pt x="3351175" y="1009650"/>
                  </a:lnTo>
                  <a:lnTo>
                    <a:pt x="3364240" y="1005840"/>
                  </a:lnTo>
                  <a:close/>
                </a:path>
                <a:path w="4999355" h="1038860">
                  <a:moveTo>
                    <a:pt x="3523800" y="1003300"/>
                  </a:moveTo>
                  <a:lnTo>
                    <a:pt x="3390561" y="1003300"/>
                  </a:lnTo>
                  <a:lnTo>
                    <a:pt x="3417263" y="1005840"/>
                  </a:lnTo>
                  <a:lnTo>
                    <a:pt x="3444536" y="1016000"/>
                  </a:lnTo>
                  <a:lnTo>
                    <a:pt x="3476496" y="1004570"/>
                  </a:lnTo>
                  <a:lnTo>
                    <a:pt x="3523800" y="1003300"/>
                  </a:lnTo>
                  <a:close/>
                </a:path>
                <a:path w="4999355" h="1038860">
                  <a:moveTo>
                    <a:pt x="1680993" y="998220"/>
                  </a:moveTo>
                  <a:lnTo>
                    <a:pt x="1530722" y="998220"/>
                  </a:lnTo>
                  <a:lnTo>
                    <a:pt x="1566841" y="1004570"/>
                  </a:lnTo>
                  <a:lnTo>
                    <a:pt x="1597587" y="1009650"/>
                  </a:lnTo>
                  <a:lnTo>
                    <a:pt x="1628309" y="1013460"/>
                  </a:lnTo>
                  <a:lnTo>
                    <a:pt x="1659031" y="1010920"/>
                  </a:lnTo>
                  <a:lnTo>
                    <a:pt x="1680993" y="998220"/>
                  </a:lnTo>
                  <a:close/>
                </a:path>
                <a:path w="4999355" h="1038860">
                  <a:moveTo>
                    <a:pt x="3351175" y="1009650"/>
                  </a:moveTo>
                  <a:lnTo>
                    <a:pt x="3233399" y="1009650"/>
                  </a:lnTo>
                  <a:lnTo>
                    <a:pt x="3295648" y="1012190"/>
                  </a:lnTo>
                  <a:lnTo>
                    <a:pt x="3338110" y="1013460"/>
                  </a:lnTo>
                  <a:lnTo>
                    <a:pt x="3351175" y="1009650"/>
                  </a:lnTo>
                  <a:close/>
                </a:path>
                <a:path w="4999355" h="1038860">
                  <a:moveTo>
                    <a:pt x="1046418" y="999490"/>
                  </a:moveTo>
                  <a:lnTo>
                    <a:pt x="856655" y="999490"/>
                  </a:lnTo>
                  <a:lnTo>
                    <a:pt x="888328" y="1004570"/>
                  </a:lnTo>
                  <a:lnTo>
                    <a:pt x="920357" y="1012190"/>
                  </a:lnTo>
                  <a:lnTo>
                    <a:pt x="952542" y="1008380"/>
                  </a:lnTo>
                  <a:lnTo>
                    <a:pt x="990348" y="1002030"/>
                  </a:lnTo>
                  <a:lnTo>
                    <a:pt x="1046418" y="999490"/>
                  </a:lnTo>
                  <a:close/>
                </a:path>
                <a:path w="4999355" h="1038860">
                  <a:moveTo>
                    <a:pt x="3753104" y="1003300"/>
                  </a:moveTo>
                  <a:lnTo>
                    <a:pt x="3523800" y="1003300"/>
                  </a:lnTo>
                  <a:lnTo>
                    <a:pt x="3576219" y="1008380"/>
                  </a:lnTo>
                  <a:lnTo>
                    <a:pt x="3623523" y="1012190"/>
                  </a:lnTo>
                  <a:lnTo>
                    <a:pt x="3655483" y="1008380"/>
                  </a:lnTo>
                  <a:lnTo>
                    <a:pt x="3708696" y="1008380"/>
                  </a:lnTo>
                  <a:lnTo>
                    <a:pt x="3735493" y="1005840"/>
                  </a:lnTo>
                  <a:lnTo>
                    <a:pt x="3753104" y="1003300"/>
                  </a:lnTo>
                  <a:close/>
                </a:path>
                <a:path w="4999355" h="1038860">
                  <a:moveTo>
                    <a:pt x="4982949" y="998220"/>
                  </a:moveTo>
                  <a:lnTo>
                    <a:pt x="4744873" y="998220"/>
                  </a:lnTo>
                  <a:lnTo>
                    <a:pt x="4772510" y="1005840"/>
                  </a:lnTo>
                  <a:lnTo>
                    <a:pt x="4800134" y="1012190"/>
                  </a:lnTo>
                  <a:lnTo>
                    <a:pt x="4855649" y="1007110"/>
                  </a:lnTo>
                  <a:lnTo>
                    <a:pt x="4883912" y="1005840"/>
                  </a:lnTo>
                  <a:lnTo>
                    <a:pt x="4975043" y="1005840"/>
                  </a:lnTo>
                  <a:lnTo>
                    <a:pt x="4982949" y="998220"/>
                  </a:lnTo>
                  <a:close/>
                </a:path>
                <a:path w="4999355" h="1038860">
                  <a:moveTo>
                    <a:pt x="3708696" y="1008380"/>
                  </a:moveTo>
                  <a:lnTo>
                    <a:pt x="3655483" y="1008380"/>
                  </a:lnTo>
                  <a:lnTo>
                    <a:pt x="3681899" y="1009650"/>
                  </a:lnTo>
                  <a:lnTo>
                    <a:pt x="3708696" y="1008380"/>
                  </a:lnTo>
                  <a:close/>
                </a:path>
                <a:path w="4999355" h="1038860">
                  <a:moveTo>
                    <a:pt x="1719275" y="990600"/>
                  </a:moveTo>
                  <a:lnTo>
                    <a:pt x="1263819" y="990600"/>
                  </a:lnTo>
                  <a:lnTo>
                    <a:pt x="1294541" y="993140"/>
                  </a:lnTo>
                  <a:lnTo>
                    <a:pt x="1325287" y="1002030"/>
                  </a:lnTo>
                  <a:lnTo>
                    <a:pt x="1362381" y="1004570"/>
                  </a:lnTo>
                  <a:lnTo>
                    <a:pt x="1416788" y="1002030"/>
                  </a:lnTo>
                  <a:lnTo>
                    <a:pt x="1476803" y="998220"/>
                  </a:lnTo>
                  <a:lnTo>
                    <a:pt x="1680993" y="998220"/>
                  </a:lnTo>
                  <a:lnTo>
                    <a:pt x="1689777" y="993140"/>
                  </a:lnTo>
                  <a:lnTo>
                    <a:pt x="1719275" y="990600"/>
                  </a:lnTo>
                  <a:close/>
                </a:path>
                <a:path w="4999355" h="1038860">
                  <a:moveTo>
                    <a:pt x="1212600" y="999490"/>
                  </a:moveTo>
                  <a:lnTo>
                    <a:pt x="1108566" y="999490"/>
                  </a:lnTo>
                  <a:lnTo>
                    <a:pt x="1164606" y="1000760"/>
                  </a:lnTo>
                  <a:lnTo>
                    <a:pt x="1202351" y="1002030"/>
                  </a:lnTo>
                  <a:lnTo>
                    <a:pt x="1212600" y="999490"/>
                  </a:lnTo>
                  <a:close/>
                </a:path>
                <a:path w="4999355" h="1038860">
                  <a:moveTo>
                    <a:pt x="3373797" y="26670"/>
                  </a:moveTo>
                  <a:lnTo>
                    <a:pt x="3346873" y="29210"/>
                  </a:lnTo>
                  <a:lnTo>
                    <a:pt x="3319568" y="43180"/>
                  </a:lnTo>
                  <a:lnTo>
                    <a:pt x="3315504" y="45720"/>
                  </a:lnTo>
                  <a:lnTo>
                    <a:pt x="3307249" y="48260"/>
                  </a:lnTo>
                  <a:lnTo>
                    <a:pt x="3296962" y="49530"/>
                  </a:lnTo>
                  <a:lnTo>
                    <a:pt x="3272388" y="50800"/>
                  </a:lnTo>
                  <a:lnTo>
                    <a:pt x="4998762" y="50800"/>
                  </a:lnTo>
                  <a:lnTo>
                    <a:pt x="4998762" y="45720"/>
                  </a:lnTo>
                  <a:lnTo>
                    <a:pt x="3489494" y="45720"/>
                  </a:lnTo>
                  <a:lnTo>
                    <a:pt x="3464920" y="44450"/>
                  </a:lnTo>
                  <a:lnTo>
                    <a:pt x="3440345" y="38100"/>
                  </a:lnTo>
                  <a:lnTo>
                    <a:pt x="3432217" y="35560"/>
                  </a:lnTo>
                  <a:lnTo>
                    <a:pt x="3428026" y="35560"/>
                  </a:lnTo>
                  <a:lnTo>
                    <a:pt x="3400721" y="30480"/>
                  </a:lnTo>
                  <a:lnTo>
                    <a:pt x="3373797" y="26670"/>
                  </a:lnTo>
                  <a:close/>
                </a:path>
                <a:path w="4999355" h="1038860">
                  <a:moveTo>
                    <a:pt x="557064" y="24130"/>
                  </a:moveTo>
                  <a:lnTo>
                    <a:pt x="543394" y="24130"/>
                  </a:lnTo>
                  <a:lnTo>
                    <a:pt x="530664" y="25400"/>
                  </a:lnTo>
                  <a:lnTo>
                    <a:pt x="519863" y="26670"/>
                  </a:lnTo>
                  <a:lnTo>
                    <a:pt x="511979" y="29210"/>
                  </a:lnTo>
                  <a:lnTo>
                    <a:pt x="490137" y="40640"/>
                  </a:lnTo>
                  <a:lnTo>
                    <a:pt x="467926" y="48260"/>
                  </a:lnTo>
                  <a:lnTo>
                    <a:pt x="3241669" y="48260"/>
                  </a:lnTo>
                  <a:lnTo>
                    <a:pt x="3223239" y="44450"/>
                  </a:lnTo>
                  <a:lnTo>
                    <a:pt x="3220167" y="43180"/>
                  </a:lnTo>
                  <a:lnTo>
                    <a:pt x="793538" y="43180"/>
                  </a:lnTo>
                  <a:lnTo>
                    <a:pt x="769662" y="40640"/>
                  </a:lnTo>
                  <a:lnTo>
                    <a:pt x="745405" y="35560"/>
                  </a:lnTo>
                  <a:lnTo>
                    <a:pt x="712262" y="31750"/>
                  </a:lnTo>
                  <a:lnTo>
                    <a:pt x="557064" y="24130"/>
                  </a:lnTo>
                  <a:close/>
                </a:path>
                <a:path w="4999355" h="1038860">
                  <a:moveTo>
                    <a:pt x="3573441" y="39370"/>
                  </a:moveTo>
                  <a:lnTo>
                    <a:pt x="3546688" y="39370"/>
                  </a:lnTo>
                  <a:lnTo>
                    <a:pt x="3514069" y="44450"/>
                  </a:lnTo>
                  <a:lnTo>
                    <a:pt x="3489494" y="45720"/>
                  </a:lnTo>
                  <a:lnTo>
                    <a:pt x="3684296" y="45720"/>
                  </a:lnTo>
                  <a:lnTo>
                    <a:pt x="3623195" y="43180"/>
                  </a:lnTo>
                  <a:lnTo>
                    <a:pt x="3573441" y="39370"/>
                  </a:lnTo>
                  <a:close/>
                </a:path>
                <a:path w="4999355" h="1038860">
                  <a:moveTo>
                    <a:pt x="3813290" y="39370"/>
                  </a:moveTo>
                  <a:lnTo>
                    <a:pt x="3797340" y="39370"/>
                  </a:lnTo>
                  <a:lnTo>
                    <a:pt x="3790484" y="40640"/>
                  </a:lnTo>
                  <a:lnTo>
                    <a:pt x="3744230" y="44450"/>
                  </a:lnTo>
                  <a:lnTo>
                    <a:pt x="3684296" y="45720"/>
                  </a:lnTo>
                  <a:lnTo>
                    <a:pt x="4998762" y="45720"/>
                  </a:lnTo>
                  <a:lnTo>
                    <a:pt x="4998762" y="40640"/>
                  </a:lnTo>
                  <a:lnTo>
                    <a:pt x="3863173" y="40640"/>
                  </a:lnTo>
                  <a:lnTo>
                    <a:pt x="3813290" y="39370"/>
                  </a:lnTo>
                  <a:close/>
                </a:path>
                <a:path w="4999355" h="1038860">
                  <a:moveTo>
                    <a:pt x="904488" y="11430"/>
                  </a:moveTo>
                  <a:lnTo>
                    <a:pt x="878883" y="17780"/>
                  </a:lnTo>
                  <a:lnTo>
                    <a:pt x="847767" y="36830"/>
                  </a:lnTo>
                  <a:lnTo>
                    <a:pt x="845735" y="36830"/>
                  </a:lnTo>
                  <a:lnTo>
                    <a:pt x="841671" y="39370"/>
                  </a:lnTo>
                  <a:lnTo>
                    <a:pt x="817414" y="43180"/>
                  </a:lnTo>
                  <a:lnTo>
                    <a:pt x="3220167" y="43180"/>
                  </a:lnTo>
                  <a:lnTo>
                    <a:pt x="3210951" y="39370"/>
                  </a:lnTo>
                  <a:lnTo>
                    <a:pt x="1517418" y="39370"/>
                  </a:lnTo>
                  <a:lnTo>
                    <a:pt x="1498769" y="36830"/>
                  </a:lnTo>
                  <a:lnTo>
                    <a:pt x="1492426" y="35560"/>
                  </a:lnTo>
                  <a:lnTo>
                    <a:pt x="1249928" y="35560"/>
                  </a:lnTo>
                  <a:lnTo>
                    <a:pt x="1240314" y="34290"/>
                  </a:lnTo>
                  <a:lnTo>
                    <a:pt x="1232831" y="33020"/>
                  </a:lnTo>
                  <a:lnTo>
                    <a:pt x="1213700" y="29210"/>
                  </a:lnTo>
                  <a:lnTo>
                    <a:pt x="1182650" y="26670"/>
                  </a:lnTo>
                  <a:lnTo>
                    <a:pt x="1137766" y="24130"/>
                  </a:lnTo>
                  <a:lnTo>
                    <a:pt x="1077129" y="21590"/>
                  </a:lnTo>
                  <a:lnTo>
                    <a:pt x="1075097" y="21590"/>
                  </a:lnTo>
                  <a:lnTo>
                    <a:pt x="989910" y="16510"/>
                  </a:lnTo>
                  <a:lnTo>
                    <a:pt x="937269" y="12700"/>
                  </a:lnTo>
                  <a:lnTo>
                    <a:pt x="904488" y="11430"/>
                  </a:lnTo>
                  <a:close/>
                </a:path>
                <a:path w="4999355" h="1038860">
                  <a:moveTo>
                    <a:pt x="398006" y="16510"/>
                  </a:moveTo>
                  <a:lnTo>
                    <a:pt x="375819" y="19050"/>
                  </a:lnTo>
                  <a:lnTo>
                    <a:pt x="353608" y="24130"/>
                  </a:lnTo>
                  <a:lnTo>
                    <a:pt x="331766" y="26670"/>
                  </a:lnTo>
                  <a:lnTo>
                    <a:pt x="321799" y="27940"/>
                  </a:lnTo>
                  <a:lnTo>
                    <a:pt x="313557" y="29210"/>
                  </a:lnTo>
                  <a:lnTo>
                    <a:pt x="307245" y="31750"/>
                  </a:lnTo>
                  <a:lnTo>
                    <a:pt x="303064" y="34290"/>
                  </a:lnTo>
                  <a:lnTo>
                    <a:pt x="283135" y="41910"/>
                  </a:lnTo>
                  <a:lnTo>
                    <a:pt x="441657" y="41910"/>
                  </a:lnTo>
                  <a:lnTo>
                    <a:pt x="423968" y="25400"/>
                  </a:lnTo>
                  <a:lnTo>
                    <a:pt x="423968" y="24130"/>
                  </a:lnTo>
                  <a:lnTo>
                    <a:pt x="421809" y="22860"/>
                  </a:lnTo>
                  <a:lnTo>
                    <a:pt x="419777" y="22860"/>
                  </a:lnTo>
                  <a:lnTo>
                    <a:pt x="398006" y="16510"/>
                  </a:lnTo>
                  <a:close/>
                </a:path>
                <a:path w="4999355" h="1038860">
                  <a:moveTo>
                    <a:pt x="4083693" y="29210"/>
                  </a:moveTo>
                  <a:lnTo>
                    <a:pt x="4052612" y="31750"/>
                  </a:lnTo>
                  <a:lnTo>
                    <a:pt x="4050580" y="31750"/>
                  </a:lnTo>
                  <a:lnTo>
                    <a:pt x="4050580" y="33020"/>
                  </a:lnTo>
                  <a:lnTo>
                    <a:pt x="4048548" y="33020"/>
                  </a:lnTo>
                  <a:lnTo>
                    <a:pt x="4015494" y="38100"/>
                  </a:lnTo>
                  <a:lnTo>
                    <a:pt x="3968272" y="40640"/>
                  </a:lnTo>
                  <a:lnTo>
                    <a:pt x="4146570" y="40640"/>
                  </a:lnTo>
                  <a:lnTo>
                    <a:pt x="4115144" y="36830"/>
                  </a:lnTo>
                  <a:lnTo>
                    <a:pt x="4083693" y="29210"/>
                  </a:lnTo>
                  <a:close/>
                </a:path>
                <a:path w="4999355" h="1038860">
                  <a:moveTo>
                    <a:pt x="4278164" y="16510"/>
                  </a:moveTo>
                  <a:lnTo>
                    <a:pt x="4218180" y="16510"/>
                  </a:lnTo>
                  <a:lnTo>
                    <a:pt x="4177580" y="26670"/>
                  </a:lnTo>
                  <a:lnTo>
                    <a:pt x="4146570" y="40640"/>
                  </a:lnTo>
                  <a:lnTo>
                    <a:pt x="4998762" y="40640"/>
                  </a:lnTo>
                  <a:lnTo>
                    <a:pt x="4998762" y="24130"/>
                  </a:lnTo>
                  <a:lnTo>
                    <a:pt x="4380272" y="24130"/>
                  </a:lnTo>
                  <a:lnTo>
                    <a:pt x="4338529" y="21590"/>
                  </a:lnTo>
                  <a:lnTo>
                    <a:pt x="4278164" y="16510"/>
                  </a:lnTo>
                  <a:close/>
                </a:path>
                <a:path w="4999355" h="1038860">
                  <a:moveTo>
                    <a:pt x="1586824" y="33020"/>
                  </a:moveTo>
                  <a:lnTo>
                    <a:pt x="1568365" y="33020"/>
                  </a:lnTo>
                  <a:lnTo>
                    <a:pt x="1551049" y="34290"/>
                  </a:lnTo>
                  <a:lnTo>
                    <a:pt x="1535853" y="38100"/>
                  </a:lnTo>
                  <a:lnTo>
                    <a:pt x="1517418" y="39370"/>
                  </a:lnTo>
                  <a:lnTo>
                    <a:pt x="3210951" y="39370"/>
                  </a:lnTo>
                  <a:lnTo>
                    <a:pt x="3204808" y="36830"/>
                  </a:lnTo>
                  <a:lnTo>
                    <a:pt x="1658561" y="36830"/>
                  </a:lnTo>
                  <a:lnTo>
                    <a:pt x="1605449" y="34290"/>
                  </a:lnTo>
                  <a:lnTo>
                    <a:pt x="1586824" y="33020"/>
                  </a:lnTo>
                  <a:close/>
                </a:path>
                <a:path w="4999355" h="1038860">
                  <a:moveTo>
                    <a:pt x="1877610" y="29210"/>
                  </a:moveTo>
                  <a:lnTo>
                    <a:pt x="1832779" y="31750"/>
                  </a:lnTo>
                  <a:lnTo>
                    <a:pt x="1780882" y="35560"/>
                  </a:lnTo>
                  <a:lnTo>
                    <a:pt x="1719924" y="36830"/>
                  </a:lnTo>
                  <a:lnTo>
                    <a:pt x="2924269" y="36830"/>
                  </a:lnTo>
                  <a:lnTo>
                    <a:pt x="2905612" y="34290"/>
                  </a:lnTo>
                  <a:lnTo>
                    <a:pt x="1956235" y="34290"/>
                  </a:lnTo>
                  <a:lnTo>
                    <a:pt x="1920917" y="31750"/>
                  </a:lnTo>
                  <a:lnTo>
                    <a:pt x="1877610" y="29210"/>
                  </a:lnTo>
                  <a:close/>
                </a:path>
                <a:path w="4999355" h="1038860">
                  <a:moveTo>
                    <a:pt x="3078903" y="22860"/>
                  </a:moveTo>
                  <a:lnTo>
                    <a:pt x="2977557" y="22860"/>
                  </a:lnTo>
                  <a:lnTo>
                    <a:pt x="2966066" y="24130"/>
                  </a:lnTo>
                  <a:lnTo>
                    <a:pt x="2956300" y="25400"/>
                  </a:lnTo>
                  <a:lnTo>
                    <a:pt x="2948464" y="26670"/>
                  </a:lnTo>
                  <a:lnTo>
                    <a:pt x="2942759" y="29210"/>
                  </a:lnTo>
                  <a:lnTo>
                    <a:pt x="2924269" y="36830"/>
                  </a:lnTo>
                  <a:lnTo>
                    <a:pt x="3204808" y="36830"/>
                  </a:lnTo>
                  <a:lnTo>
                    <a:pt x="3198664" y="34290"/>
                  </a:lnTo>
                  <a:lnTo>
                    <a:pt x="3194600" y="31750"/>
                  </a:lnTo>
                  <a:lnTo>
                    <a:pt x="3188504" y="29210"/>
                  </a:lnTo>
                  <a:lnTo>
                    <a:pt x="3180249" y="29210"/>
                  </a:lnTo>
                  <a:lnTo>
                    <a:pt x="3129576" y="25400"/>
                  </a:lnTo>
                  <a:lnTo>
                    <a:pt x="3078903" y="22860"/>
                  </a:lnTo>
                  <a:close/>
                </a:path>
                <a:path w="4999355" h="1038860">
                  <a:moveTo>
                    <a:pt x="1408496" y="30480"/>
                  </a:moveTo>
                  <a:lnTo>
                    <a:pt x="1314976" y="33020"/>
                  </a:lnTo>
                  <a:lnTo>
                    <a:pt x="1271693" y="35560"/>
                  </a:lnTo>
                  <a:lnTo>
                    <a:pt x="1492426" y="35560"/>
                  </a:lnTo>
                  <a:lnTo>
                    <a:pt x="1479739" y="33020"/>
                  </a:lnTo>
                  <a:lnTo>
                    <a:pt x="1460161" y="31750"/>
                  </a:lnTo>
                  <a:lnTo>
                    <a:pt x="1443778" y="31750"/>
                  </a:lnTo>
                  <a:lnTo>
                    <a:pt x="1408496" y="30480"/>
                  </a:lnTo>
                  <a:close/>
                </a:path>
                <a:path w="4999355" h="1038860">
                  <a:moveTo>
                    <a:pt x="201464" y="29210"/>
                  </a:moveTo>
                  <a:lnTo>
                    <a:pt x="189534" y="29210"/>
                  </a:lnTo>
                  <a:lnTo>
                    <a:pt x="157048" y="33020"/>
                  </a:lnTo>
                  <a:lnTo>
                    <a:pt x="136456" y="34290"/>
                  </a:lnTo>
                  <a:lnTo>
                    <a:pt x="228181" y="34290"/>
                  </a:lnTo>
                  <a:lnTo>
                    <a:pt x="213013" y="30480"/>
                  </a:lnTo>
                  <a:lnTo>
                    <a:pt x="201464" y="29210"/>
                  </a:lnTo>
                  <a:close/>
                </a:path>
                <a:path w="4999355" h="1038860">
                  <a:moveTo>
                    <a:pt x="2093574" y="25400"/>
                  </a:moveTo>
                  <a:lnTo>
                    <a:pt x="2072873" y="25400"/>
                  </a:lnTo>
                  <a:lnTo>
                    <a:pt x="2062141" y="26670"/>
                  </a:lnTo>
                  <a:lnTo>
                    <a:pt x="2026823" y="31750"/>
                  </a:lnTo>
                  <a:lnTo>
                    <a:pt x="1991529" y="34290"/>
                  </a:lnTo>
                  <a:lnTo>
                    <a:pt x="2429540" y="34290"/>
                  </a:lnTo>
                  <a:lnTo>
                    <a:pt x="2422567" y="33020"/>
                  </a:lnTo>
                  <a:lnTo>
                    <a:pt x="2208379" y="33020"/>
                  </a:lnTo>
                  <a:lnTo>
                    <a:pt x="2151442" y="31750"/>
                  </a:lnTo>
                  <a:lnTo>
                    <a:pt x="2103162" y="26670"/>
                  </a:lnTo>
                  <a:lnTo>
                    <a:pt x="2093574" y="25400"/>
                  </a:lnTo>
                  <a:close/>
                </a:path>
                <a:path w="4999355" h="1038860">
                  <a:moveTo>
                    <a:pt x="2490681" y="27940"/>
                  </a:moveTo>
                  <a:lnTo>
                    <a:pt x="2473748" y="29210"/>
                  </a:lnTo>
                  <a:lnTo>
                    <a:pt x="2466582" y="31750"/>
                  </a:lnTo>
                  <a:lnTo>
                    <a:pt x="2457667" y="33020"/>
                  </a:lnTo>
                  <a:lnTo>
                    <a:pt x="2447584" y="34290"/>
                  </a:lnTo>
                  <a:lnTo>
                    <a:pt x="2905612" y="34290"/>
                  </a:lnTo>
                  <a:lnTo>
                    <a:pt x="2901804" y="33020"/>
                  </a:lnTo>
                  <a:lnTo>
                    <a:pt x="2524451" y="33020"/>
                  </a:lnTo>
                  <a:lnTo>
                    <a:pt x="2490681" y="27940"/>
                  </a:lnTo>
                  <a:close/>
                </a:path>
                <a:path w="4999355" h="1038860">
                  <a:moveTo>
                    <a:pt x="2388325" y="26670"/>
                  </a:moveTo>
                  <a:lnTo>
                    <a:pt x="2376623" y="26670"/>
                  </a:lnTo>
                  <a:lnTo>
                    <a:pt x="2365290" y="27940"/>
                  </a:lnTo>
                  <a:lnTo>
                    <a:pt x="2321887" y="31750"/>
                  </a:lnTo>
                  <a:lnTo>
                    <a:pt x="2267388" y="33020"/>
                  </a:lnTo>
                  <a:lnTo>
                    <a:pt x="2422567" y="33020"/>
                  </a:lnTo>
                  <a:lnTo>
                    <a:pt x="2408216" y="30480"/>
                  </a:lnTo>
                  <a:lnTo>
                    <a:pt x="2399241" y="27940"/>
                  </a:lnTo>
                  <a:lnTo>
                    <a:pt x="2388325" y="26670"/>
                  </a:lnTo>
                  <a:close/>
                </a:path>
                <a:path w="4999355" h="1038860">
                  <a:moveTo>
                    <a:pt x="2866940" y="22860"/>
                  </a:moveTo>
                  <a:lnTo>
                    <a:pt x="2553631" y="22860"/>
                  </a:lnTo>
                  <a:lnTo>
                    <a:pt x="2545503" y="25400"/>
                  </a:lnTo>
                  <a:lnTo>
                    <a:pt x="2541312" y="27940"/>
                  </a:lnTo>
                  <a:lnTo>
                    <a:pt x="2524451" y="33020"/>
                  </a:lnTo>
                  <a:lnTo>
                    <a:pt x="2901804" y="33020"/>
                  </a:lnTo>
                  <a:lnTo>
                    <a:pt x="2886573" y="27940"/>
                  </a:lnTo>
                  <a:lnTo>
                    <a:pt x="2866940" y="22860"/>
                  </a:lnTo>
                  <a:close/>
                </a:path>
                <a:path w="4999355" h="1038860">
                  <a:moveTo>
                    <a:pt x="4474506" y="7620"/>
                  </a:moveTo>
                  <a:lnTo>
                    <a:pt x="4449709" y="7620"/>
                  </a:lnTo>
                  <a:lnTo>
                    <a:pt x="4426627" y="13970"/>
                  </a:lnTo>
                  <a:lnTo>
                    <a:pt x="4403926" y="21590"/>
                  </a:lnTo>
                  <a:lnTo>
                    <a:pt x="4380272" y="24130"/>
                  </a:lnTo>
                  <a:lnTo>
                    <a:pt x="4998762" y="24130"/>
                  </a:lnTo>
                  <a:lnTo>
                    <a:pt x="4998762" y="21590"/>
                  </a:lnTo>
                  <a:lnTo>
                    <a:pt x="4483168" y="21590"/>
                  </a:lnTo>
                  <a:lnTo>
                    <a:pt x="4477840" y="20320"/>
                  </a:lnTo>
                  <a:lnTo>
                    <a:pt x="4480668" y="17780"/>
                  </a:lnTo>
                  <a:lnTo>
                    <a:pt x="4485293" y="13970"/>
                  </a:lnTo>
                  <a:lnTo>
                    <a:pt x="4485359" y="10160"/>
                  </a:lnTo>
                  <a:lnTo>
                    <a:pt x="4474506" y="7620"/>
                  </a:lnTo>
                  <a:close/>
                </a:path>
                <a:path w="4999355" h="1038860">
                  <a:moveTo>
                    <a:pt x="2764747" y="3810"/>
                  </a:moveTo>
                  <a:lnTo>
                    <a:pt x="2710079" y="6350"/>
                  </a:lnTo>
                  <a:lnTo>
                    <a:pt x="2654554" y="11430"/>
                  </a:lnTo>
                  <a:lnTo>
                    <a:pt x="2563918" y="22860"/>
                  </a:lnTo>
                  <a:lnTo>
                    <a:pt x="2858812" y="22860"/>
                  </a:lnTo>
                  <a:lnTo>
                    <a:pt x="2852589" y="20320"/>
                  </a:lnTo>
                  <a:lnTo>
                    <a:pt x="2812812" y="7620"/>
                  </a:lnTo>
                  <a:lnTo>
                    <a:pt x="2764747" y="3810"/>
                  </a:lnTo>
                  <a:close/>
                </a:path>
                <a:path w="4999355" h="1038860">
                  <a:moveTo>
                    <a:pt x="4688755" y="3810"/>
                  </a:moveTo>
                  <a:lnTo>
                    <a:pt x="4662113" y="3810"/>
                  </a:lnTo>
                  <a:lnTo>
                    <a:pt x="4619921" y="6350"/>
                  </a:lnTo>
                  <a:lnTo>
                    <a:pt x="4611666" y="6350"/>
                  </a:lnTo>
                  <a:lnTo>
                    <a:pt x="4503010" y="20320"/>
                  </a:lnTo>
                  <a:lnTo>
                    <a:pt x="4483168" y="21590"/>
                  </a:lnTo>
                  <a:lnTo>
                    <a:pt x="4729800" y="21590"/>
                  </a:lnTo>
                  <a:lnTo>
                    <a:pt x="4714123" y="19050"/>
                  </a:lnTo>
                  <a:lnTo>
                    <a:pt x="4704590" y="13970"/>
                  </a:lnTo>
                  <a:lnTo>
                    <a:pt x="4703868" y="8890"/>
                  </a:lnTo>
                  <a:lnTo>
                    <a:pt x="4701967" y="6350"/>
                  </a:lnTo>
                  <a:lnTo>
                    <a:pt x="4688755" y="3810"/>
                  </a:lnTo>
                  <a:close/>
                </a:path>
                <a:path w="4999355" h="1038860">
                  <a:moveTo>
                    <a:pt x="4808262" y="8890"/>
                  </a:moveTo>
                  <a:lnTo>
                    <a:pt x="4804478" y="8890"/>
                  </a:lnTo>
                  <a:lnTo>
                    <a:pt x="4796276" y="12700"/>
                  </a:lnTo>
                  <a:lnTo>
                    <a:pt x="4779241" y="17780"/>
                  </a:lnTo>
                  <a:lnTo>
                    <a:pt x="4748953" y="21590"/>
                  </a:lnTo>
                  <a:lnTo>
                    <a:pt x="4998762" y="21590"/>
                  </a:lnTo>
                  <a:lnTo>
                    <a:pt x="4998762" y="15240"/>
                  </a:lnTo>
                  <a:lnTo>
                    <a:pt x="4994698" y="12700"/>
                  </a:lnTo>
                  <a:lnTo>
                    <a:pt x="4875953" y="12700"/>
                  </a:lnTo>
                  <a:lnTo>
                    <a:pt x="4849803" y="11430"/>
                  </a:lnTo>
                  <a:lnTo>
                    <a:pt x="4815981" y="11430"/>
                  </a:lnTo>
                  <a:lnTo>
                    <a:pt x="4808262" y="8890"/>
                  </a:lnTo>
                  <a:close/>
                </a:path>
                <a:path w="4999355" h="1038860">
                  <a:moveTo>
                    <a:pt x="4915323" y="0"/>
                  </a:moveTo>
                  <a:lnTo>
                    <a:pt x="4908592" y="1270"/>
                  </a:lnTo>
                  <a:lnTo>
                    <a:pt x="4892259" y="5080"/>
                  </a:lnTo>
                  <a:lnTo>
                    <a:pt x="4889939" y="8890"/>
                  </a:lnTo>
                  <a:lnTo>
                    <a:pt x="4888786" y="12700"/>
                  </a:lnTo>
                  <a:lnTo>
                    <a:pt x="4994698" y="12700"/>
                  </a:lnTo>
                  <a:lnTo>
                    <a:pt x="4945228" y="2540"/>
                  </a:lnTo>
                  <a:lnTo>
                    <a:pt x="4922308" y="1270"/>
                  </a:lnTo>
                  <a:lnTo>
                    <a:pt x="4915323" y="0"/>
                  </a:lnTo>
                  <a:close/>
                </a:path>
              </a:pathLst>
            </a:custGeom>
            <a:solidFill>
              <a:srgbClr val="D6ED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892296" y="5088470"/>
            <a:ext cx="5001895" cy="1217930"/>
            <a:chOff x="3892296" y="5088470"/>
            <a:chExt cx="5001895" cy="121793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2296" y="5125211"/>
              <a:ext cx="5001767" cy="11811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894420" y="5088470"/>
              <a:ext cx="4999355" cy="1177290"/>
            </a:xfrm>
            <a:custGeom>
              <a:avLst/>
              <a:gdLst/>
              <a:ahLst/>
              <a:cxnLst/>
              <a:rect l="l" t="t" r="r" b="b"/>
              <a:pathLst>
                <a:path w="4999355" h="1177289">
                  <a:moveTo>
                    <a:pt x="96300" y="34289"/>
                  </a:moveTo>
                  <a:lnTo>
                    <a:pt x="45119" y="34289"/>
                  </a:lnTo>
                  <a:lnTo>
                    <a:pt x="36864" y="35559"/>
                  </a:lnTo>
                  <a:lnTo>
                    <a:pt x="32800" y="38099"/>
                  </a:lnTo>
                  <a:lnTo>
                    <a:pt x="25405" y="41909"/>
                  </a:lnTo>
                  <a:lnTo>
                    <a:pt x="2568" y="74929"/>
                  </a:lnTo>
                  <a:lnTo>
                    <a:pt x="653" y="143509"/>
                  </a:lnTo>
                  <a:lnTo>
                    <a:pt x="188" y="195579"/>
                  </a:lnTo>
                  <a:lnTo>
                    <a:pt x="0" y="257809"/>
                  </a:lnTo>
                  <a:lnTo>
                    <a:pt x="46" y="325119"/>
                  </a:lnTo>
                  <a:lnTo>
                    <a:pt x="288" y="397509"/>
                  </a:lnTo>
                  <a:lnTo>
                    <a:pt x="686" y="469899"/>
                  </a:lnTo>
                  <a:lnTo>
                    <a:pt x="1199" y="541019"/>
                  </a:lnTo>
                  <a:lnTo>
                    <a:pt x="1788" y="608329"/>
                  </a:lnTo>
                  <a:lnTo>
                    <a:pt x="2412" y="668019"/>
                  </a:lnTo>
                  <a:lnTo>
                    <a:pt x="3032" y="718819"/>
                  </a:lnTo>
                  <a:lnTo>
                    <a:pt x="3607" y="756919"/>
                  </a:lnTo>
                  <a:lnTo>
                    <a:pt x="4479" y="781049"/>
                  </a:lnTo>
                  <a:lnTo>
                    <a:pt x="4479" y="1165859"/>
                  </a:lnTo>
                  <a:lnTo>
                    <a:pt x="6073" y="1165859"/>
                  </a:lnTo>
                  <a:lnTo>
                    <a:pt x="12655" y="1170939"/>
                  </a:lnTo>
                  <a:lnTo>
                    <a:pt x="26929" y="1177289"/>
                  </a:lnTo>
                  <a:lnTo>
                    <a:pt x="51596" y="1177289"/>
                  </a:lnTo>
                  <a:lnTo>
                    <a:pt x="74657" y="1173479"/>
                  </a:lnTo>
                  <a:lnTo>
                    <a:pt x="91776" y="1168399"/>
                  </a:lnTo>
                  <a:lnTo>
                    <a:pt x="107728" y="1164589"/>
                  </a:lnTo>
                  <a:lnTo>
                    <a:pt x="439817" y="1164589"/>
                  </a:lnTo>
                  <a:lnTo>
                    <a:pt x="457294" y="1162049"/>
                  </a:lnTo>
                  <a:lnTo>
                    <a:pt x="519943" y="1154429"/>
                  </a:lnTo>
                  <a:lnTo>
                    <a:pt x="599208" y="1154429"/>
                  </a:lnTo>
                  <a:lnTo>
                    <a:pt x="622842" y="1151889"/>
                  </a:lnTo>
                  <a:lnTo>
                    <a:pt x="816512" y="1151889"/>
                  </a:lnTo>
                  <a:lnTo>
                    <a:pt x="825534" y="1149349"/>
                  </a:lnTo>
                  <a:lnTo>
                    <a:pt x="856647" y="1132839"/>
                  </a:lnTo>
                  <a:lnTo>
                    <a:pt x="1213873" y="1132839"/>
                  </a:lnTo>
                  <a:lnTo>
                    <a:pt x="1233089" y="1126489"/>
                  </a:lnTo>
                  <a:lnTo>
                    <a:pt x="1263811" y="1122679"/>
                  </a:lnTo>
                  <a:lnTo>
                    <a:pt x="4990637" y="1122679"/>
                  </a:lnTo>
                  <a:lnTo>
                    <a:pt x="4998754" y="1113789"/>
                  </a:lnTo>
                  <a:lnTo>
                    <a:pt x="4998754" y="57149"/>
                  </a:lnTo>
                  <a:lnTo>
                    <a:pt x="3272380" y="57149"/>
                  </a:lnTo>
                  <a:lnTo>
                    <a:pt x="3247805" y="55879"/>
                  </a:lnTo>
                  <a:lnTo>
                    <a:pt x="3242890" y="54609"/>
                  </a:lnTo>
                  <a:lnTo>
                    <a:pt x="467918" y="54609"/>
                  </a:lnTo>
                  <a:lnTo>
                    <a:pt x="445731" y="52069"/>
                  </a:lnTo>
                  <a:lnTo>
                    <a:pt x="442102" y="48259"/>
                  </a:lnTo>
                  <a:lnTo>
                    <a:pt x="263162" y="48259"/>
                  </a:lnTo>
                  <a:lnTo>
                    <a:pt x="243174" y="43179"/>
                  </a:lnTo>
                  <a:lnTo>
                    <a:pt x="231174" y="39369"/>
                  </a:lnTo>
                  <a:lnTo>
                    <a:pt x="116261" y="39369"/>
                  </a:lnTo>
                  <a:lnTo>
                    <a:pt x="96300" y="34289"/>
                  </a:lnTo>
                  <a:close/>
                </a:path>
                <a:path w="4999355" h="1177289">
                  <a:moveTo>
                    <a:pt x="439817" y="1164589"/>
                  </a:moveTo>
                  <a:lnTo>
                    <a:pt x="127288" y="1164589"/>
                  </a:lnTo>
                  <a:lnTo>
                    <a:pt x="153436" y="1165859"/>
                  </a:lnTo>
                  <a:lnTo>
                    <a:pt x="187207" y="1165859"/>
                  </a:lnTo>
                  <a:lnTo>
                    <a:pt x="194852" y="1169669"/>
                  </a:lnTo>
                  <a:lnTo>
                    <a:pt x="213738" y="1173479"/>
                  </a:lnTo>
                  <a:lnTo>
                    <a:pt x="256590" y="1174749"/>
                  </a:lnTo>
                  <a:lnTo>
                    <a:pt x="316707" y="1174749"/>
                  </a:lnTo>
                  <a:lnTo>
                    <a:pt x="387384" y="1172209"/>
                  </a:lnTo>
                  <a:lnTo>
                    <a:pt x="439817" y="1164589"/>
                  </a:lnTo>
                  <a:close/>
                </a:path>
                <a:path w="4999355" h="1177289">
                  <a:moveTo>
                    <a:pt x="599208" y="1154429"/>
                  </a:moveTo>
                  <a:lnTo>
                    <a:pt x="519943" y="1154429"/>
                  </a:lnTo>
                  <a:lnTo>
                    <a:pt x="525640" y="1155699"/>
                  </a:lnTo>
                  <a:lnTo>
                    <a:pt x="522889" y="1158239"/>
                  </a:lnTo>
                  <a:lnTo>
                    <a:pt x="518169" y="1162049"/>
                  </a:lnTo>
                  <a:lnTo>
                    <a:pt x="517958" y="1167129"/>
                  </a:lnTo>
                  <a:lnTo>
                    <a:pt x="528735" y="1170939"/>
                  </a:lnTo>
                  <a:lnTo>
                    <a:pt x="553512" y="1169669"/>
                  </a:lnTo>
                  <a:lnTo>
                    <a:pt x="576551" y="1163319"/>
                  </a:lnTo>
                  <a:lnTo>
                    <a:pt x="599208" y="1154429"/>
                  </a:lnTo>
                  <a:close/>
                </a:path>
                <a:path w="4999355" h="1177289">
                  <a:moveTo>
                    <a:pt x="2250579" y="1153159"/>
                  </a:moveTo>
                  <a:lnTo>
                    <a:pt x="2146334" y="1153159"/>
                  </a:lnTo>
                  <a:lnTo>
                    <a:pt x="2181353" y="1169669"/>
                  </a:lnTo>
                  <a:lnTo>
                    <a:pt x="2215978" y="1164589"/>
                  </a:lnTo>
                  <a:lnTo>
                    <a:pt x="2250579" y="1153159"/>
                  </a:lnTo>
                  <a:close/>
                </a:path>
                <a:path w="4999355" h="1177289">
                  <a:moveTo>
                    <a:pt x="2798571" y="1145539"/>
                  </a:moveTo>
                  <a:lnTo>
                    <a:pt x="2546702" y="1145539"/>
                  </a:lnTo>
                  <a:lnTo>
                    <a:pt x="2561085" y="1146809"/>
                  </a:lnTo>
                  <a:lnTo>
                    <a:pt x="2574324" y="1149349"/>
                  </a:lnTo>
                  <a:lnTo>
                    <a:pt x="2610644" y="1158239"/>
                  </a:lnTo>
                  <a:lnTo>
                    <a:pt x="2648286" y="1164589"/>
                  </a:lnTo>
                  <a:lnTo>
                    <a:pt x="2681713" y="1164589"/>
                  </a:lnTo>
                  <a:lnTo>
                    <a:pt x="2705388" y="1153159"/>
                  </a:lnTo>
                  <a:lnTo>
                    <a:pt x="2758794" y="1149349"/>
                  </a:lnTo>
                  <a:lnTo>
                    <a:pt x="2798571" y="1145539"/>
                  </a:lnTo>
                  <a:close/>
                </a:path>
                <a:path w="4999355" h="1177289">
                  <a:moveTo>
                    <a:pt x="816512" y="1151889"/>
                  </a:moveTo>
                  <a:lnTo>
                    <a:pt x="622842" y="1151889"/>
                  </a:lnTo>
                  <a:lnTo>
                    <a:pt x="664586" y="1154429"/>
                  </a:lnTo>
                  <a:lnTo>
                    <a:pt x="724950" y="1159509"/>
                  </a:lnTo>
                  <a:lnTo>
                    <a:pt x="784934" y="1160779"/>
                  </a:lnTo>
                  <a:lnTo>
                    <a:pt x="816512" y="1151889"/>
                  </a:lnTo>
                  <a:close/>
                </a:path>
                <a:path w="4999355" h="1177289">
                  <a:moveTo>
                    <a:pt x="4988318" y="1125219"/>
                  </a:moveTo>
                  <a:lnTo>
                    <a:pt x="4551323" y="1125219"/>
                  </a:lnTo>
                  <a:lnTo>
                    <a:pt x="4579019" y="1151889"/>
                  </a:lnTo>
                  <a:lnTo>
                    <a:pt x="4606642" y="1159509"/>
                  </a:lnTo>
                  <a:lnTo>
                    <a:pt x="4634264" y="1155699"/>
                  </a:lnTo>
                  <a:lnTo>
                    <a:pt x="4661887" y="1149349"/>
                  </a:lnTo>
                  <a:lnTo>
                    <a:pt x="4691356" y="1149349"/>
                  </a:lnTo>
                  <a:lnTo>
                    <a:pt x="4717205" y="1131569"/>
                  </a:lnTo>
                  <a:lnTo>
                    <a:pt x="4982520" y="1131569"/>
                  </a:lnTo>
                  <a:lnTo>
                    <a:pt x="4988318" y="1125219"/>
                  </a:lnTo>
                  <a:close/>
                </a:path>
                <a:path w="4999355" h="1177289">
                  <a:moveTo>
                    <a:pt x="4975563" y="1139189"/>
                  </a:moveTo>
                  <a:lnTo>
                    <a:pt x="4883905" y="1139189"/>
                  </a:lnTo>
                  <a:lnTo>
                    <a:pt x="4912775" y="1145539"/>
                  </a:lnTo>
                  <a:lnTo>
                    <a:pt x="4934836" y="1158239"/>
                  </a:lnTo>
                  <a:lnTo>
                    <a:pt x="4951145" y="1159509"/>
                  </a:lnTo>
                  <a:lnTo>
                    <a:pt x="4969765" y="1145539"/>
                  </a:lnTo>
                  <a:lnTo>
                    <a:pt x="4975563" y="1139189"/>
                  </a:lnTo>
                  <a:close/>
                </a:path>
                <a:path w="4999355" h="1177289">
                  <a:moveTo>
                    <a:pt x="4162047" y="1135379"/>
                  </a:moveTo>
                  <a:lnTo>
                    <a:pt x="3795630" y="1135379"/>
                  </a:lnTo>
                  <a:lnTo>
                    <a:pt x="3899421" y="1144269"/>
                  </a:lnTo>
                  <a:lnTo>
                    <a:pt x="3960323" y="1150619"/>
                  </a:lnTo>
                  <a:lnTo>
                    <a:pt x="4021124" y="1155699"/>
                  </a:lnTo>
                  <a:lnTo>
                    <a:pt x="4077244" y="1155699"/>
                  </a:lnTo>
                  <a:lnTo>
                    <a:pt x="4124105" y="1150619"/>
                  </a:lnTo>
                  <a:lnTo>
                    <a:pt x="4157125" y="1136649"/>
                  </a:lnTo>
                  <a:lnTo>
                    <a:pt x="4162047" y="1135379"/>
                  </a:lnTo>
                  <a:close/>
                </a:path>
                <a:path w="4999355" h="1177289">
                  <a:moveTo>
                    <a:pt x="4990637" y="1122679"/>
                  </a:moveTo>
                  <a:lnTo>
                    <a:pt x="1749348" y="1122679"/>
                  </a:lnTo>
                  <a:lnTo>
                    <a:pt x="1779834" y="1129029"/>
                  </a:lnTo>
                  <a:lnTo>
                    <a:pt x="1810546" y="1144269"/>
                  </a:lnTo>
                  <a:lnTo>
                    <a:pt x="1852687" y="1149349"/>
                  </a:lnTo>
                  <a:lnTo>
                    <a:pt x="1966567" y="1154429"/>
                  </a:lnTo>
                  <a:lnTo>
                    <a:pt x="2122249" y="1154429"/>
                  </a:lnTo>
                  <a:lnTo>
                    <a:pt x="2146334" y="1153159"/>
                  </a:lnTo>
                  <a:lnTo>
                    <a:pt x="2250579" y="1153159"/>
                  </a:lnTo>
                  <a:lnTo>
                    <a:pt x="2285526" y="1148079"/>
                  </a:lnTo>
                  <a:lnTo>
                    <a:pt x="2519079" y="1148079"/>
                  </a:lnTo>
                  <a:lnTo>
                    <a:pt x="2546702" y="1145539"/>
                  </a:lnTo>
                  <a:lnTo>
                    <a:pt x="2798571" y="1145539"/>
                  </a:lnTo>
                  <a:lnTo>
                    <a:pt x="2811830" y="1144269"/>
                  </a:lnTo>
                  <a:lnTo>
                    <a:pt x="2970564" y="1144269"/>
                  </a:lnTo>
                  <a:lnTo>
                    <a:pt x="3022761" y="1140459"/>
                  </a:lnTo>
                  <a:lnTo>
                    <a:pt x="3364233" y="1140459"/>
                  </a:lnTo>
                  <a:lnTo>
                    <a:pt x="3390553" y="1136649"/>
                  </a:lnTo>
                  <a:lnTo>
                    <a:pt x="3753096" y="1136649"/>
                  </a:lnTo>
                  <a:lnTo>
                    <a:pt x="3761901" y="1135379"/>
                  </a:lnTo>
                  <a:lnTo>
                    <a:pt x="4162047" y="1135379"/>
                  </a:lnTo>
                  <a:lnTo>
                    <a:pt x="4181732" y="1130299"/>
                  </a:lnTo>
                  <a:lnTo>
                    <a:pt x="4206528" y="1129029"/>
                  </a:lnTo>
                  <a:lnTo>
                    <a:pt x="4521151" y="1129029"/>
                  </a:lnTo>
                  <a:lnTo>
                    <a:pt x="4523663" y="1127759"/>
                  </a:lnTo>
                  <a:lnTo>
                    <a:pt x="4551323" y="1125219"/>
                  </a:lnTo>
                  <a:lnTo>
                    <a:pt x="4988318" y="1125219"/>
                  </a:lnTo>
                  <a:lnTo>
                    <a:pt x="4990637" y="1122679"/>
                  </a:lnTo>
                  <a:close/>
                </a:path>
                <a:path w="4999355" h="1177289">
                  <a:moveTo>
                    <a:pt x="2970564" y="1144269"/>
                  </a:moveTo>
                  <a:lnTo>
                    <a:pt x="2864890" y="1144269"/>
                  </a:lnTo>
                  <a:lnTo>
                    <a:pt x="2918367" y="1153159"/>
                  </a:lnTo>
                  <a:lnTo>
                    <a:pt x="2970564" y="1144269"/>
                  </a:lnTo>
                  <a:close/>
                </a:path>
                <a:path w="4999355" h="1177289">
                  <a:moveTo>
                    <a:pt x="4521151" y="1129029"/>
                  </a:moveTo>
                  <a:lnTo>
                    <a:pt x="4206528" y="1129029"/>
                  </a:lnTo>
                  <a:lnTo>
                    <a:pt x="4231706" y="1132839"/>
                  </a:lnTo>
                  <a:lnTo>
                    <a:pt x="4257455" y="1139189"/>
                  </a:lnTo>
                  <a:lnTo>
                    <a:pt x="4299060" y="1144269"/>
                  </a:lnTo>
                  <a:lnTo>
                    <a:pt x="4361405" y="1146809"/>
                  </a:lnTo>
                  <a:lnTo>
                    <a:pt x="4468402" y="1153159"/>
                  </a:lnTo>
                  <a:lnTo>
                    <a:pt x="4496027" y="1141729"/>
                  </a:lnTo>
                  <a:lnTo>
                    <a:pt x="4521151" y="1129029"/>
                  </a:lnTo>
                  <a:close/>
                </a:path>
                <a:path w="4999355" h="1177289">
                  <a:moveTo>
                    <a:pt x="2519079" y="1148079"/>
                  </a:moveTo>
                  <a:lnTo>
                    <a:pt x="2285526" y="1148079"/>
                  </a:lnTo>
                  <a:lnTo>
                    <a:pt x="2311180" y="1150619"/>
                  </a:lnTo>
                  <a:lnTo>
                    <a:pt x="2336834" y="1150619"/>
                  </a:lnTo>
                  <a:lnTo>
                    <a:pt x="2383991" y="1151889"/>
                  </a:lnTo>
                  <a:lnTo>
                    <a:pt x="2482210" y="1151889"/>
                  </a:lnTo>
                  <a:lnTo>
                    <a:pt x="2519079" y="1148079"/>
                  </a:lnTo>
                  <a:close/>
                </a:path>
                <a:path w="4999355" h="1177289">
                  <a:moveTo>
                    <a:pt x="3364233" y="1140459"/>
                  </a:moveTo>
                  <a:lnTo>
                    <a:pt x="3022761" y="1140459"/>
                  </a:lnTo>
                  <a:lnTo>
                    <a:pt x="3074958" y="1142999"/>
                  </a:lnTo>
                  <a:lnTo>
                    <a:pt x="3127155" y="1151889"/>
                  </a:lnTo>
                  <a:lnTo>
                    <a:pt x="3170760" y="1144269"/>
                  </a:lnTo>
                  <a:lnTo>
                    <a:pt x="3351167" y="1144269"/>
                  </a:lnTo>
                  <a:lnTo>
                    <a:pt x="3364233" y="1140459"/>
                  </a:lnTo>
                  <a:close/>
                </a:path>
                <a:path w="4999355" h="1177289">
                  <a:moveTo>
                    <a:pt x="3753096" y="1136649"/>
                  </a:moveTo>
                  <a:lnTo>
                    <a:pt x="3390553" y="1136649"/>
                  </a:lnTo>
                  <a:lnTo>
                    <a:pt x="3417255" y="1139189"/>
                  </a:lnTo>
                  <a:lnTo>
                    <a:pt x="3444528" y="1151889"/>
                  </a:lnTo>
                  <a:lnTo>
                    <a:pt x="3476489" y="1137919"/>
                  </a:lnTo>
                  <a:lnTo>
                    <a:pt x="3744291" y="1137919"/>
                  </a:lnTo>
                  <a:lnTo>
                    <a:pt x="3753096" y="1136649"/>
                  </a:lnTo>
                  <a:close/>
                </a:path>
                <a:path w="4999355" h="1177289">
                  <a:moveTo>
                    <a:pt x="4691356" y="1149349"/>
                  </a:moveTo>
                  <a:lnTo>
                    <a:pt x="4661887" y="1149349"/>
                  </a:lnTo>
                  <a:lnTo>
                    <a:pt x="4689509" y="1150619"/>
                  </a:lnTo>
                  <a:lnTo>
                    <a:pt x="4691356" y="1149349"/>
                  </a:lnTo>
                  <a:close/>
                </a:path>
                <a:path w="4999355" h="1177289">
                  <a:moveTo>
                    <a:pt x="1681570" y="1131569"/>
                  </a:moveTo>
                  <a:lnTo>
                    <a:pt x="1530715" y="1131569"/>
                  </a:lnTo>
                  <a:lnTo>
                    <a:pt x="1566833" y="1137919"/>
                  </a:lnTo>
                  <a:lnTo>
                    <a:pt x="1597579" y="1144269"/>
                  </a:lnTo>
                  <a:lnTo>
                    <a:pt x="1628301" y="1149349"/>
                  </a:lnTo>
                  <a:lnTo>
                    <a:pt x="1659023" y="1145539"/>
                  </a:lnTo>
                  <a:lnTo>
                    <a:pt x="1681570" y="1131569"/>
                  </a:lnTo>
                  <a:close/>
                </a:path>
                <a:path w="4999355" h="1177289">
                  <a:moveTo>
                    <a:pt x="3351167" y="1144269"/>
                  </a:moveTo>
                  <a:lnTo>
                    <a:pt x="3233391" y="1144269"/>
                  </a:lnTo>
                  <a:lnTo>
                    <a:pt x="3295641" y="1146809"/>
                  </a:lnTo>
                  <a:lnTo>
                    <a:pt x="3338102" y="1148079"/>
                  </a:lnTo>
                  <a:lnTo>
                    <a:pt x="3351167" y="1144269"/>
                  </a:lnTo>
                  <a:close/>
                </a:path>
                <a:path w="4999355" h="1177289">
                  <a:moveTo>
                    <a:pt x="1046411" y="1132839"/>
                  </a:moveTo>
                  <a:lnTo>
                    <a:pt x="856647" y="1132839"/>
                  </a:lnTo>
                  <a:lnTo>
                    <a:pt x="888320" y="1137919"/>
                  </a:lnTo>
                  <a:lnTo>
                    <a:pt x="920350" y="1146809"/>
                  </a:lnTo>
                  <a:lnTo>
                    <a:pt x="952534" y="1142999"/>
                  </a:lnTo>
                  <a:lnTo>
                    <a:pt x="990341" y="1136649"/>
                  </a:lnTo>
                  <a:lnTo>
                    <a:pt x="1046411" y="1132839"/>
                  </a:lnTo>
                  <a:close/>
                </a:path>
                <a:path w="4999355" h="1177289">
                  <a:moveTo>
                    <a:pt x="3744291" y="1137919"/>
                  </a:moveTo>
                  <a:lnTo>
                    <a:pt x="3523793" y="1137919"/>
                  </a:lnTo>
                  <a:lnTo>
                    <a:pt x="3576211" y="1142999"/>
                  </a:lnTo>
                  <a:lnTo>
                    <a:pt x="3623515" y="1146809"/>
                  </a:lnTo>
                  <a:lnTo>
                    <a:pt x="3655475" y="1141729"/>
                  </a:lnTo>
                  <a:lnTo>
                    <a:pt x="3717621" y="1141729"/>
                  </a:lnTo>
                  <a:lnTo>
                    <a:pt x="3744291" y="1137919"/>
                  </a:lnTo>
                  <a:close/>
                </a:path>
                <a:path w="4999355" h="1177289">
                  <a:moveTo>
                    <a:pt x="4982520" y="1131569"/>
                  </a:moveTo>
                  <a:lnTo>
                    <a:pt x="4744865" y="1131569"/>
                  </a:lnTo>
                  <a:lnTo>
                    <a:pt x="4772502" y="1140459"/>
                  </a:lnTo>
                  <a:lnTo>
                    <a:pt x="4800126" y="1146809"/>
                  </a:lnTo>
                  <a:lnTo>
                    <a:pt x="4827783" y="1144269"/>
                  </a:lnTo>
                  <a:lnTo>
                    <a:pt x="4855641" y="1140459"/>
                  </a:lnTo>
                  <a:lnTo>
                    <a:pt x="4883905" y="1139189"/>
                  </a:lnTo>
                  <a:lnTo>
                    <a:pt x="4975563" y="1139189"/>
                  </a:lnTo>
                  <a:lnTo>
                    <a:pt x="4982520" y="1131569"/>
                  </a:lnTo>
                  <a:close/>
                </a:path>
                <a:path w="4999355" h="1177289">
                  <a:moveTo>
                    <a:pt x="3717621" y="1141729"/>
                  </a:moveTo>
                  <a:lnTo>
                    <a:pt x="3655475" y="1141729"/>
                  </a:lnTo>
                  <a:lnTo>
                    <a:pt x="3681891" y="1144269"/>
                  </a:lnTo>
                  <a:lnTo>
                    <a:pt x="3708688" y="1142999"/>
                  </a:lnTo>
                  <a:lnTo>
                    <a:pt x="3717621" y="1141729"/>
                  </a:lnTo>
                  <a:close/>
                </a:path>
                <a:path w="4999355" h="1177289">
                  <a:moveTo>
                    <a:pt x="1719267" y="1122679"/>
                  </a:moveTo>
                  <a:lnTo>
                    <a:pt x="1263811" y="1122679"/>
                  </a:lnTo>
                  <a:lnTo>
                    <a:pt x="1294533" y="1125219"/>
                  </a:lnTo>
                  <a:lnTo>
                    <a:pt x="1325279" y="1135379"/>
                  </a:lnTo>
                  <a:lnTo>
                    <a:pt x="1362373" y="1137919"/>
                  </a:lnTo>
                  <a:lnTo>
                    <a:pt x="1416780" y="1135379"/>
                  </a:lnTo>
                  <a:lnTo>
                    <a:pt x="1476795" y="1131569"/>
                  </a:lnTo>
                  <a:lnTo>
                    <a:pt x="1681570" y="1131569"/>
                  </a:lnTo>
                  <a:lnTo>
                    <a:pt x="1689769" y="1126489"/>
                  </a:lnTo>
                  <a:lnTo>
                    <a:pt x="1719267" y="1122679"/>
                  </a:lnTo>
                  <a:close/>
                </a:path>
                <a:path w="4999355" h="1177289">
                  <a:moveTo>
                    <a:pt x="1213873" y="1132839"/>
                  </a:moveTo>
                  <a:lnTo>
                    <a:pt x="1108558" y="1132839"/>
                  </a:lnTo>
                  <a:lnTo>
                    <a:pt x="1164598" y="1134109"/>
                  </a:lnTo>
                  <a:lnTo>
                    <a:pt x="1202343" y="1136649"/>
                  </a:lnTo>
                  <a:lnTo>
                    <a:pt x="1213873" y="1132839"/>
                  </a:lnTo>
                  <a:close/>
                </a:path>
                <a:path w="4999355" h="1177289">
                  <a:moveTo>
                    <a:pt x="3373789" y="30479"/>
                  </a:moveTo>
                  <a:lnTo>
                    <a:pt x="3346865" y="33019"/>
                  </a:lnTo>
                  <a:lnTo>
                    <a:pt x="3319560" y="48259"/>
                  </a:lnTo>
                  <a:lnTo>
                    <a:pt x="3315496" y="52069"/>
                  </a:lnTo>
                  <a:lnTo>
                    <a:pt x="3307241" y="54609"/>
                  </a:lnTo>
                  <a:lnTo>
                    <a:pt x="3296954" y="55879"/>
                  </a:lnTo>
                  <a:lnTo>
                    <a:pt x="3272380" y="57149"/>
                  </a:lnTo>
                  <a:lnTo>
                    <a:pt x="4998754" y="57149"/>
                  </a:lnTo>
                  <a:lnTo>
                    <a:pt x="4998754" y="52069"/>
                  </a:lnTo>
                  <a:lnTo>
                    <a:pt x="3489486" y="52069"/>
                  </a:lnTo>
                  <a:lnTo>
                    <a:pt x="3464912" y="50799"/>
                  </a:lnTo>
                  <a:lnTo>
                    <a:pt x="3428018" y="39369"/>
                  </a:lnTo>
                  <a:lnTo>
                    <a:pt x="3400713" y="34289"/>
                  </a:lnTo>
                  <a:lnTo>
                    <a:pt x="3373789" y="30479"/>
                  </a:lnTo>
                  <a:close/>
                </a:path>
                <a:path w="4999355" h="1177289">
                  <a:moveTo>
                    <a:pt x="543386" y="26669"/>
                  </a:moveTo>
                  <a:lnTo>
                    <a:pt x="530656" y="27939"/>
                  </a:lnTo>
                  <a:lnTo>
                    <a:pt x="519855" y="30479"/>
                  </a:lnTo>
                  <a:lnTo>
                    <a:pt x="511971" y="33019"/>
                  </a:lnTo>
                  <a:lnTo>
                    <a:pt x="490129" y="45719"/>
                  </a:lnTo>
                  <a:lnTo>
                    <a:pt x="467918" y="54609"/>
                  </a:lnTo>
                  <a:lnTo>
                    <a:pt x="3242890" y="54609"/>
                  </a:lnTo>
                  <a:lnTo>
                    <a:pt x="3223231" y="49529"/>
                  </a:lnTo>
                  <a:lnTo>
                    <a:pt x="793530" y="49529"/>
                  </a:lnTo>
                  <a:lnTo>
                    <a:pt x="769654" y="45719"/>
                  </a:lnTo>
                  <a:lnTo>
                    <a:pt x="745397" y="40639"/>
                  </a:lnTo>
                  <a:lnTo>
                    <a:pt x="712254" y="35559"/>
                  </a:lnTo>
                  <a:lnTo>
                    <a:pt x="557056" y="27939"/>
                  </a:lnTo>
                  <a:lnTo>
                    <a:pt x="543386" y="26669"/>
                  </a:lnTo>
                  <a:close/>
                </a:path>
                <a:path w="4999355" h="1177289">
                  <a:moveTo>
                    <a:pt x="3573433" y="44449"/>
                  </a:moveTo>
                  <a:lnTo>
                    <a:pt x="3546680" y="44449"/>
                  </a:lnTo>
                  <a:lnTo>
                    <a:pt x="3514061" y="49529"/>
                  </a:lnTo>
                  <a:lnTo>
                    <a:pt x="3489486" y="52069"/>
                  </a:lnTo>
                  <a:lnTo>
                    <a:pt x="4998754" y="52069"/>
                  </a:lnTo>
                  <a:lnTo>
                    <a:pt x="4998754" y="50799"/>
                  </a:lnTo>
                  <a:lnTo>
                    <a:pt x="3684288" y="50799"/>
                  </a:lnTo>
                  <a:lnTo>
                    <a:pt x="3623188" y="48259"/>
                  </a:lnTo>
                  <a:lnTo>
                    <a:pt x="3573433" y="44449"/>
                  </a:lnTo>
                  <a:close/>
                </a:path>
                <a:path w="4999355" h="1177289">
                  <a:moveTo>
                    <a:pt x="3813283" y="43179"/>
                  </a:moveTo>
                  <a:lnTo>
                    <a:pt x="3805129" y="44449"/>
                  </a:lnTo>
                  <a:lnTo>
                    <a:pt x="3797332" y="44449"/>
                  </a:lnTo>
                  <a:lnTo>
                    <a:pt x="3790476" y="45719"/>
                  </a:lnTo>
                  <a:lnTo>
                    <a:pt x="3744223" y="50799"/>
                  </a:lnTo>
                  <a:lnTo>
                    <a:pt x="4998754" y="50799"/>
                  </a:lnTo>
                  <a:lnTo>
                    <a:pt x="4998754" y="45719"/>
                  </a:lnTo>
                  <a:lnTo>
                    <a:pt x="3863165" y="45719"/>
                  </a:lnTo>
                  <a:lnTo>
                    <a:pt x="3821210" y="44449"/>
                  </a:lnTo>
                  <a:lnTo>
                    <a:pt x="3813283" y="43179"/>
                  </a:lnTo>
                  <a:close/>
                </a:path>
                <a:path w="4999355" h="1177289">
                  <a:moveTo>
                    <a:pt x="919181" y="12699"/>
                  </a:moveTo>
                  <a:lnTo>
                    <a:pt x="895775" y="13969"/>
                  </a:lnTo>
                  <a:lnTo>
                    <a:pt x="874415" y="22859"/>
                  </a:lnTo>
                  <a:lnTo>
                    <a:pt x="847759" y="40639"/>
                  </a:lnTo>
                  <a:lnTo>
                    <a:pt x="841663" y="44449"/>
                  </a:lnTo>
                  <a:lnTo>
                    <a:pt x="817406" y="49529"/>
                  </a:lnTo>
                  <a:lnTo>
                    <a:pt x="3223231" y="49529"/>
                  </a:lnTo>
                  <a:lnTo>
                    <a:pt x="3212309" y="44449"/>
                  </a:lnTo>
                  <a:lnTo>
                    <a:pt x="1517410" y="44449"/>
                  </a:lnTo>
                  <a:lnTo>
                    <a:pt x="1498761" y="40639"/>
                  </a:lnTo>
                  <a:lnTo>
                    <a:pt x="1249921" y="40639"/>
                  </a:lnTo>
                  <a:lnTo>
                    <a:pt x="1240306" y="39369"/>
                  </a:lnTo>
                  <a:lnTo>
                    <a:pt x="1232823" y="36829"/>
                  </a:lnTo>
                  <a:lnTo>
                    <a:pt x="1213692" y="33019"/>
                  </a:lnTo>
                  <a:lnTo>
                    <a:pt x="1182642" y="29209"/>
                  </a:lnTo>
                  <a:lnTo>
                    <a:pt x="1137758" y="26669"/>
                  </a:lnTo>
                  <a:lnTo>
                    <a:pt x="1077121" y="24129"/>
                  </a:lnTo>
                  <a:lnTo>
                    <a:pt x="1075089" y="24129"/>
                  </a:lnTo>
                  <a:lnTo>
                    <a:pt x="1001497" y="20319"/>
                  </a:lnTo>
                  <a:lnTo>
                    <a:pt x="951975" y="15239"/>
                  </a:lnTo>
                  <a:lnTo>
                    <a:pt x="919181" y="12699"/>
                  </a:lnTo>
                  <a:close/>
                </a:path>
                <a:path w="4999355" h="1177289">
                  <a:moveTo>
                    <a:pt x="397999" y="19049"/>
                  </a:moveTo>
                  <a:lnTo>
                    <a:pt x="375811" y="21589"/>
                  </a:lnTo>
                  <a:lnTo>
                    <a:pt x="353600" y="26669"/>
                  </a:lnTo>
                  <a:lnTo>
                    <a:pt x="331758" y="30479"/>
                  </a:lnTo>
                  <a:lnTo>
                    <a:pt x="321791" y="31749"/>
                  </a:lnTo>
                  <a:lnTo>
                    <a:pt x="313550" y="33019"/>
                  </a:lnTo>
                  <a:lnTo>
                    <a:pt x="307237" y="35559"/>
                  </a:lnTo>
                  <a:lnTo>
                    <a:pt x="303056" y="38099"/>
                  </a:lnTo>
                  <a:lnTo>
                    <a:pt x="283127" y="46989"/>
                  </a:lnTo>
                  <a:lnTo>
                    <a:pt x="263162" y="48259"/>
                  </a:lnTo>
                  <a:lnTo>
                    <a:pt x="442102" y="48259"/>
                  </a:lnTo>
                  <a:lnTo>
                    <a:pt x="423960" y="29209"/>
                  </a:lnTo>
                  <a:lnTo>
                    <a:pt x="423960" y="27939"/>
                  </a:lnTo>
                  <a:lnTo>
                    <a:pt x="421801" y="26669"/>
                  </a:lnTo>
                  <a:lnTo>
                    <a:pt x="419769" y="25399"/>
                  </a:lnTo>
                  <a:lnTo>
                    <a:pt x="397999" y="19049"/>
                  </a:lnTo>
                  <a:close/>
                </a:path>
                <a:path w="4999355" h="1177289">
                  <a:moveTo>
                    <a:pt x="4083686" y="31749"/>
                  </a:moveTo>
                  <a:lnTo>
                    <a:pt x="4052604" y="35559"/>
                  </a:lnTo>
                  <a:lnTo>
                    <a:pt x="4050572" y="35559"/>
                  </a:lnTo>
                  <a:lnTo>
                    <a:pt x="4050572" y="36829"/>
                  </a:lnTo>
                  <a:lnTo>
                    <a:pt x="4048540" y="36829"/>
                  </a:lnTo>
                  <a:lnTo>
                    <a:pt x="4015486" y="41909"/>
                  </a:lnTo>
                  <a:lnTo>
                    <a:pt x="3968264" y="45719"/>
                  </a:lnTo>
                  <a:lnTo>
                    <a:pt x="4146562" y="45719"/>
                  </a:lnTo>
                  <a:lnTo>
                    <a:pt x="4115136" y="40639"/>
                  </a:lnTo>
                  <a:lnTo>
                    <a:pt x="4083686" y="31749"/>
                  </a:lnTo>
                  <a:close/>
                </a:path>
                <a:path w="4999355" h="1177289">
                  <a:moveTo>
                    <a:pt x="4218173" y="17779"/>
                  </a:moveTo>
                  <a:lnTo>
                    <a:pt x="4177572" y="30479"/>
                  </a:lnTo>
                  <a:lnTo>
                    <a:pt x="4146562" y="45719"/>
                  </a:lnTo>
                  <a:lnTo>
                    <a:pt x="4998754" y="45719"/>
                  </a:lnTo>
                  <a:lnTo>
                    <a:pt x="4998754" y="27939"/>
                  </a:lnTo>
                  <a:lnTo>
                    <a:pt x="4380264" y="27939"/>
                  </a:lnTo>
                  <a:lnTo>
                    <a:pt x="4278156" y="19049"/>
                  </a:lnTo>
                  <a:lnTo>
                    <a:pt x="4218173" y="17779"/>
                  </a:lnTo>
                  <a:close/>
                </a:path>
                <a:path w="4999355" h="1177289">
                  <a:moveTo>
                    <a:pt x="1586816" y="36829"/>
                  </a:moveTo>
                  <a:lnTo>
                    <a:pt x="1568357" y="36829"/>
                  </a:lnTo>
                  <a:lnTo>
                    <a:pt x="1551042" y="39369"/>
                  </a:lnTo>
                  <a:lnTo>
                    <a:pt x="1535845" y="43179"/>
                  </a:lnTo>
                  <a:lnTo>
                    <a:pt x="1517410" y="44449"/>
                  </a:lnTo>
                  <a:lnTo>
                    <a:pt x="3212309" y="44449"/>
                  </a:lnTo>
                  <a:lnTo>
                    <a:pt x="3206848" y="41909"/>
                  </a:lnTo>
                  <a:lnTo>
                    <a:pt x="1658553" y="41909"/>
                  </a:lnTo>
                  <a:lnTo>
                    <a:pt x="1586816" y="36829"/>
                  </a:lnTo>
                  <a:close/>
                </a:path>
                <a:path w="4999355" h="1177289">
                  <a:moveTo>
                    <a:pt x="1877602" y="33019"/>
                  </a:moveTo>
                  <a:lnTo>
                    <a:pt x="1832771" y="35559"/>
                  </a:lnTo>
                  <a:lnTo>
                    <a:pt x="1780874" y="39369"/>
                  </a:lnTo>
                  <a:lnTo>
                    <a:pt x="1719916" y="41909"/>
                  </a:lnTo>
                  <a:lnTo>
                    <a:pt x="2924261" y="41909"/>
                  </a:lnTo>
                  <a:lnTo>
                    <a:pt x="2905604" y="39369"/>
                  </a:lnTo>
                  <a:lnTo>
                    <a:pt x="2902431" y="38099"/>
                  </a:lnTo>
                  <a:lnTo>
                    <a:pt x="1956227" y="38099"/>
                  </a:lnTo>
                  <a:lnTo>
                    <a:pt x="1920909" y="35559"/>
                  </a:lnTo>
                  <a:lnTo>
                    <a:pt x="1877602" y="33019"/>
                  </a:lnTo>
                  <a:close/>
                </a:path>
                <a:path w="4999355" h="1177289">
                  <a:moveTo>
                    <a:pt x="3078895" y="25399"/>
                  </a:moveTo>
                  <a:lnTo>
                    <a:pt x="2977549" y="25399"/>
                  </a:lnTo>
                  <a:lnTo>
                    <a:pt x="2966058" y="26669"/>
                  </a:lnTo>
                  <a:lnTo>
                    <a:pt x="2956293" y="27939"/>
                  </a:lnTo>
                  <a:lnTo>
                    <a:pt x="2948456" y="30479"/>
                  </a:lnTo>
                  <a:lnTo>
                    <a:pt x="2942751" y="34289"/>
                  </a:lnTo>
                  <a:lnTo>
                    <a:pt x="2924261" y="41909"/>
                  </a:lnTo>
                  <a:lnTo>
                    <a:pt x="3206848" y="41909"/>
                  </a:lnTo>
                  <a:lnTo>
                    <a:pt x="3198656" y="38099"/>
                  </a:lnTo>
                  <a:lnTo>
                    <a:pt x="3194592" y="35559"/>
                  </a:lnTo>
                  <a:lnTo>
                    <a:pt x="3188496" y="34289"/>
                  </a:lnTo>
                  <a:lnTo>
                    <a:pt x="3180241" y="33019"/>
                  </a:lnTo>
                  <a:lnTo>
                    <a:pt x="3129568" y="27939"/>
                  </a:lnTo>
                  <a:lnTo>
                    <a:pt x="3078895" y="25399"/>
                  </a:lnTo>
                  <a:close/>
                </a:path>
                <a:path w="4999355" h="1177289">
                  <a:moveTo>
                    <a:pt x="1408488" y="34289"/>
                  </a:moveTo>
                  <a:lnTo>
                    <a:pt x="1314968" y="36829"/>
                  </a:lnTo>
                  <a:lnTo>
                    <a:pt x="1271685" y="40639"/>
                  </a:lnTo>
                  <a:lnTo>
                    <a:pt x="1498761" y="40639"/>
                  </a:lnTo>
                  <a:lnTo>
                    <a:pt x="1479731" y="36829"/>
                  </a:lnTo>
                  <a:lnTo>
                    <a:pt x="1460153" y="35559"/>
                  </a:lnTo>
                  <a:lnTo>
                    <a:pt x="1443770" y="35559"/>
                  </a:lnTo>
                  <a:lnTo>
                    <a:pt x="1408488" y="34289"/>
                  </a:lnTo>
                  <a:close/>
                </a:path>
                <a:path w="4999355" h="1177289">
                  <a:moveTo>
                    <a:pt x="201456" y="33019"/>
                  </a:moveTo>
                  <a:lnTo>
                    <a:pt x="189526" y="33019"/>
                  </a:lnTo>
                  <a:lnTo>
                    <a:pt x="136448" y="39369"/>
                  </a:lnTo>
                  <a:lnTo>
                    <a:pt x="231174" y="39369"/>
                  </a:lnTo>
                  <a:lnTo>
                    <a:pt x="223173" y="36829"/>
                  </a:lnTo>
                  <a:lnTo>
                    <a:pt x="213005" y="34289"/>
                  </a:lnTo>
                  <a:lnTo>
                    <a:pt x="201456" y="33019"/>
                  </a:lnTo>
                  <a:close/>
                </a:path>
                <a:path w="4999355" h="1177289">
                  <a:moveTo>
                    <a:pt x="2083406" y="27939"/>
                  </a:moveTo>
                  <a:lnTo>
                    <a:pt x="2062133" y="30479"/>
                  </a:lnTo>
                  <a:lnTo>
                    <a:pt x="2026815" y="35559"/>
                  </a:lnTo>
                  <a:lnTo>
                    <a:pt x="1991521" y="38099"/>
                  </a:lnTo>
                  <a:lnTo>
                    <a:pt x="2208371" y="38099"/>
                  </a:lnTo>
                  <a:lnTo>
                    <a:pt x="2151435" y="35559"/>
                  </a:lnTo>
                  <a:lnTo>
                    <a:pt x="2103154" y="30479"/>
                  </a:lnTo>
                  <a:lnTo>
                    <a:pt x="2083406" y="27939"/>
                  </a:lnTo>
                  <a:close/>
                </a:path>
                <a:path w="4999355" h="1177289">
                  <a:moveTo>
                    <a:pt x="2388317" y="30479"/>
                  </a:moveTo>
                  <a:lnTo>
                    <a:pt x="2376615" y="30479"/>
                  </a:lnTo>
                  <a:lnTo>
                    <a:pt x="2365282" y="31749"/>
                  </a:lnTo>
                  <a:lnTo>
                    <a:pt x="2321879" y="35559"/>
                  </a:lnTo>
                  <a:lnTo>
                    <a:pt x="2267381" y="38099"/>
                  </a:lnTo>
                  <a:lnTo>
                    <a:pt x="2429532" y="38099"/>
                  </a:lnTo>
                  <a:lnTo>
                    <a:pt x="2408208" y="34289"/>
                  </a:lnTo>
                  <a:lnTo>
                    <a:pt x="2399233" y="31749"/>
                  </a:lnTo>
                  <a:lnTo>
                    <a:pt x="2388317" y="30479"/>
                  </a:lnTo>
                  <a:close/>
                </a:path>
                <a:path w="4999355" h="1177289">
                  <a:moveTo>
                    <a:pt x="2490673" y="30479"/>
                  </a:moveTo>
                  <a:lnTo>
                    <a:pt x="2473740" y="33019"/>
                  </a:lnTo>
                  <a:lnTo>
                    <a:pt x="2466575" y="35559"/>
                  </a:lnTo>
                  <a:lnTo>
                    <a:pt x="2457659" y="36829"/>
                  </a:lnTo>
                  <a:lnTo>
                    <a:pt x="2447576" y="38099"/>
                  </a:lnTo>
                  <a:lnTo>
                    <a:pt x="2902431" y="38099"/>
                  </a:lnTo>
                  <a:lnTo>
                    <a:pt x="2899258" y="36829"/>
                  </a:lnTo>
                  <a:lnTo>
                    <a:pt x="2524443" y="36829"/>
                  </a:lnTo>
                  <a:lnTo>
                    <a:pt x="2507570" y="34289"/>
                  </a:lnTo>
                  <a:lnTo>
                    <a:pt x="2490673" y="30479"/>
                  </a:lnTo>
                  <a:close/>
                </a:path>
                <a:path w="4999355" h="1177289">
                  <a:moveTo>
                    <a:pt x="2764740" y="5079"/>
                  </a:moveTo>
                  <a:lnTo>
                    <a:pt x="2710071" y="6349"/>
                  </a:lnTo>
                  <a:lnTo>
                    <a:pt x="2654546" y="12699"/>
                  </a:lnTo>
                  <a:lnTo>
                    <a:pt x="2563910" y="25399"/>
                  </a:lnTo>
                  <a:lnTo>
                    <a:pt x="2553623" y="26669"/>
                  </a:lnTo>
                  <a:lnTo>
                    <a:pt x="2545495" y="27939"/>
                  </a:lnTo>
                  <a:lnTo>
                    <a:pt x="2541304" y="31749"/>
                  </a:lnTo>
                  <a:lnTo>
                    <a:pt x="2524443" y="36829"/>
                  </a:lnTo>
                  <a:lnTo>
                    <a:pt x="2899258" y="36829"/>
                  </a:lnTo>
                  <a:lnTo>
                    <a:pt x="2886566" y="31749"/>
                  </a:lnTo>
                  <a:lnTo>
                    <a:pt x="2866932" y="26669"/>
                  </a:lnTo>
                  <a:lnTo>
                    <a:pt x="2858804" y="25399"/>
                  </a:lnTo>
                  <a:lnTo>
                    <a:pt x="2852581" y="22859"/>
                  </a:lnTo>
                  <a:lnTo>
                    <a:pt x="2848517" y="20319"/>
                  </a:lnTo>
                  <a:lnTo>
                    <a:pt x="2812804" y="8889"/>
                  </a:lnTo>
                  <a:lnTo>
                    <a:pt x="2764740" y="5079"/>
                  </a:lnTo>
                  <a:close/>
                </a:path>
                <a:path w="4999355" h="1177289">
                  <a:moveTo>
                    <a:pt x="73089" y="24129"/>
                  </a:moveTo>
                  <a:lnTo>
                    <a:pt x="66789" y="25399"/>
                  </a:lnTo>
                  <a:lnTo>
                    <a:pt x="62417" y="30479"/>
                  </a:lnTo>
                  <a:lnTo>
                    <a:pt x="53247" y="34289"/>
                  </a:lnTo>
                  <a:lnTo>
                    <a:pt x="92109" y="34289"/>
                  </a:lnTo>
                  <a:lnTo>
                    <a:pt x="90077" y="33019"/>
                  </a:lnTo>
                  <a:lnTo>
                    <a:pt x="88045" y="33019"/>
                  </a:lnTo>
                  <a:lnTo>
                    <a:pt x="73089" y="24129"/>
                  </a:lnTo>
                  <a:close/>
                </a:path>
                <a:path w="4999355" h="1177289">
                  <a:moveTo>
                    <a:pt x="4474498" y="7619"/>
                  </a:moveTo>
                  <a:lnTo>
                    <a:pt x="4449702" y="8889"/>
                  </a:lnTo>
                  <a:lnTo>
                    <a:pt x="4403918" y="24129"/>
                  </a:lnTo>
                  <a:lnTo>
                    <a:pt x="4380264" y="27939"/>
                  </a:lnTo>
                  <a:lnTo>
                    <a:pt x="4998754" y="27939"/>
                  </a:lnTo>
                  <a:lnTo>
                    <a:pt x="4998754" y="24129"/>
                  </a:lnTo>
                  <a:lnTo>
                    <a:pt x="4483160" y="24129"/>
                  </a:lnTo>
                  <a:lnTo>
                    <a:pt x="4477832" y="22859"/>
                  </a:lnTo>
                  <a:lnTo>
                    <a:pt x="4480660" y="20319"/>
                  </a:lnTo>
                  <a:lnTo>
                    <a:pt x="4485285" y="16509"/>
                  </a:lnTo>
                  <a:lnTo>
                    <a:pt x="4485351" y="11429"/>
                  </a:lnTo>
                  <a:lnTo>
                    <a:pt x="4474498" y="7619"/>
                  </a:lnTo>
                  <a:close/>
                </a:path>
                <a:path w="4999355" h="1177289">
                  <a:moveTo>
                    <a:pt x="4688747" y="5079"/>
                  </a:moveTo>
                  <a:lnTo>
                    <a:pt x="4662105" y="5079"/>
                  </a:lnTo>
                  <a:lnTo>
                    <a:pt x="4619913" y="7619"/>
                  </a:lnTo>
                  <a:lnTo>
                    <a:pt x="4611658" y="7619"/>
                  </a:lnTo>
                  <a:lnTo>
                    <a:pt x="4543715" y="17779"/>
                  </a:lnTo>
                  <a:lnTo>
                    <a:pt x="4503002" y="22859"/>
                  </a:lnTo>
                  <a:lnTo>
                    <a:pt x="4483160" y="24129"/>
                  </a:lnTo>
                  <a:lnTo>
                    <a:pt x="4729792" y="24129"/>
                  </a:lnTo>
                  <a:lnTo>
                    <a:pt x="4714116" y="20319"/>
                  </a:lnTo>
                  <a:lnTo>
                    <a:pt x="4704583" y="16509"/>
                  </a:lnTo>
                  <a:lnTo>
                    <a:pt x="4703860" y="10159"/>
                  </a:lnTo>
                  <a:lnTo>
                    <a:pt x="4701959" y="6349"/>
                  </a:lnTo>
                  <a:lnTo>
                    <a:pt x="4688747" y="5079"/>
                  </a:lnTo>
                  <a:close/>
                </a:path>
                <a:path w="4999355" h="1177289">
                  <a:moveTo>
                    <a:pt x="4808254" y="8889"/>
                  </a:moveTo>
                  <a:lnTo>
                    <a:pt x="4804470" y="10159"/>
                  </a:lnTo>
                  <a:lnTo>
                    <a:pt x="4796269" y="13969"/>
                  </a:lnTo>
                  <a:lnTo>
                    <a:pt x="4779233" y="19049"/>
                  </a:lnTo>
                  <a:lnTo>
                    <a:pt x="4748945" y="24129"/>
                  </a:lnTo>
                  <a:lnTo>
                    <a:pt x="4998754" y="24129"/>
                  </a:lnTo>
                  <a:lnTo>
                    <a:pt x="4998754" y="16509"/>
                  </a:lnTo>
                  <a:lnTo>
                    <a:pt x="4994690" y="13969"/>
                  </a:lnTo>
                  <a:lnTo>
                    <a:pt x="4875945" y="13969"/>
                  </a:lnTo>
                  <a:lnTo>
                    <a:pt x="4849795" y="12699"/>
                  </a:lnTo>
                  <a:lnTo>
                    <a:pt x="4815974" y="12699"/>
                  </a:lnTo>
                  <a:lnTo>
                    <a:pt x="4808254" y="8889"/>
                  </a:lnTo>
                  <a:close/>
                </a:path>
                <a:path w="4999355" h="1177289">
                  <a:moveTo>
                    <a:pt x="4922300" y="0"/>
                  </a:moveTo>
                  <a:lnTo>
                    <a:pt x="4915315" y="0"/>
                  </a:lnTo>
                  <a:lnTo>
                    <a:pt x="4908584" y="1269"/>
                  </a:lnTo>
                  <a:lnTo>
                    <a:pt x="4892251" y="5079"/>
                  </a:lnTo>
                  <a:lnTo>
                    <a:pt x="4889931" y="10159"/>
                  </a:lnTo>
                  <a:lnTo>
                    <a:pt x="4888778" y="13969"/>
                  </a:lnTo>
                  <a:lnTo>
                    <a:pt x="4994690" y="13969"/>
                  </a:lnTo>
                  <a:lnTo>
                    <a:pt x="4984403" y="11429"/>
                  </a:lnTo>
                  <a:lnTo>
                    <a:pt x="4973596" y="8889"/>
                  </a:lnTo>
                  <a:lnTo>
                    <a:pt x="4960242" y="5079"/>
                  </a:lnTo>
                  <a:lnTo>
                    <a:pt x="4945220" y="2539"/>
                  </a:lnTo>
                  <a:lnTo>
                    <a:pt x="4929412" y="1269"/>
                  </a:lnTo>
                  <a:lnTo>
                    <a:pt x="4922300" y="0"/>
                  </a:lnTo>
                  <a:close/>
                </a:path>
              </a:pathLst>
            </a:custGeom>
            <a:solidFill>
              <a:srgbClr val="FDF7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1275" y="2783077"/>
            <a:ext cx="2484374" cy="349072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309750" y="1125219"/>
            <a:ext cx="7583805" cy="1389380"/>
          </a:xfrm>
          <a:prstGeom prst="rect">
            <a:avLst/>
          </a:prstGeom>
          <a:solidFill>
            <a:srgbClr val="B8F5DF"/>
          </a:solidFill>
        </p:spPr>
        <p:txBody>
          <a:bodyPr vert="horz" wrap="square" lIns="0" tIns="144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35"/>
              </a:spcBef>
            </a:pPr>
            <a:endParaRPr sz="1800">
              <a:latin typeface="Times New Roman"/>
              <a:cs typeface="Times New Roman"/>
            </a:endParaRPr>
          </a:p>
          <a:p>
            <a:pPr marL="3041650" marR="233045" indent="-2804795">
              <a:lnSpc>
                <a:spcPct val="100000"/>
              </a:lnSpc>
            </a:pPr>
            <a:r>
              <a:rPr sz="1800" spc="-60" dirty="0">
                <a:solidFill>
                  <a:srgbClr val="494949"/>
                </a:solidFill>
                <a:latin typeface="Arial Black"/>
                <a:cs typeface="Arial Black"/>
              </a:rPr>
              <a:t>What</a:t>
            </a:r>
            <a:r>
              <a:rPr sz="1800" spc="-11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95" dirty="0">
                <a:solidFill>
                  <a:srgbClr val="494949"/>
                </a:solidFill>
                <a:latin typeface="Arial Black"/>
                <a:cs typeface="Arial Black"/>
              </a:rPr>
              <a:t>are</a:t>
            </a:r>
            <a:r>
              <a:rPr sz="1800" spc="-12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150" dirty="0">
                <a:solidFill>
                  <a:srgbClr val="494949"/>
                </a:solidFill>
                <a:latin typeface="Arial Black"/>
                <a:cs typeface="Arial Black"/>
              </a:rPr>
              <a:t>Steve</a:t>
            </a:r>
            <a:r>
              <a:rPr sz="1800" spc="-114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80" dirty="0">
                <a:solidFill>
                  <a:srgbClr val="494949"/>
                </a:solidFill>
                <a:latin typeface="Arial Black"/>
                <a:cs typeface="Arial Black"/>
              </a:rPr>
              <a:t>and</a:t>
            </a:r>
            <a:r>
              <a:rPr sz="1800" spc="-12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130" dirty="0">
                <a:solidFill>
                  <a:srgbClr val="494949"/>
                </a:solidFill>
                <a:latin typeface="Arial Black"/>
                <a:cs typeface="Arial Black"/>
              </a:rPr>
              <a:t>Sara</a:t>
            </a:r>
            <a:r>
              <a:rPr sz="1800" spc="-12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100" dirty="0">
                <a:solidFill>
                  <a:srgbClr val="494949"/>
                </a:solidFill>
                <a:latin typeface="Arial Black"/>
                <a:cs typeface="Arial Black"/>
              </a:rPr>
              <a:t>doing</a:t>
            </a:r>
            <a:r>
              <a:rPr sz="1800" spc="-13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95" dirty="0">
                <a:solidFill>
                  <a:srgbClr val="494949"/>
                </a:solidFill>
                <a:latin typeface="Arial Black"/>
                <a:cs typeface="Arial Black"/>
              </a:rPr>
              <a:t>next</a:t>
            </a:r>
            <a:r>
              <a:rPr sz="1800" spc="-114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140" dirty="0">
                <a:solidFill>
                  <a:srgbClr val="494949"/>
                </a:solidFill>
                <a:latin typeface="Arial Black"/>
                <a:cs typeface="Arial Black"/>
              </a:rPr>
              <a:t>weekend?</a:t>
            </a:r>
            <a:r>
              <a:rPr sz="1800" spc="-13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140" dirty="0">
                <a:solidFill>
                  <a:srgbClr val="494949"/>
                </a:solidFill>
                <a:latin typeface="Arial Black"/>
                <a:cs typeface="Arial Black"/>
              </a:rPr>
              <a:t>How</a:t>
            </a:r>
            <a:r>
              <a:rPr sz="1800" spc="-12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130" dirty="0">
                <a:solidFill>
                  <a:srgbClr val="494949"/>
                </a:solidFill>
                <a:latin typeface="Arial Black"/>
                <a:cs typeface="Arial Black"/>
              </a:rPr>
              <a:t>does</a:t>
            </a:r>
            <a:r>
              <a:rPr sz="1800" spc="-12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65" dirty="0">
                <a:solidFill>
                  <a:srgbClr val="494949"/>
                </a:solidFill>
                <a:latin typeface="Arial Black"/>
                <a:cs typeface="Arial Black"/>
              </a:rPr>
              <a:t>Steve </a:t>
            </a:r>
            <a:r>
              <a:rPr sz="1800" spc="-90" dirty="0">
                <a:solidFill>
                  <a:srgbClr val="494949"/>
                </a:solidFill>
                <a:latin typeface="Arial Black"/>
                <a:cs typeface="Arial Black"/>
              </a:rPr>
              <a:t>feel</a:t>
            </a:r>
            <a:r>
              <a:rPr sz="1800" spc="-11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75" dirty="0">
                <a:solidFill>
                  <a:srgbClr val="494949"/>
                </a:solidFill>
                <a:latin typeface="Arial Black"/>
                <a:cs typeface="Arial Black"/>
              </a:rPr>
              <a:t>about</a:t>
            </a:r>
            <a:r>
              <a:rPr sz="1800" spc="-11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800" spc="-25" dirty="0">
                <a:solidFill>
                  <a:srgbClr val="494949"/>
                </a:solidFill>
                <a:latin typeface="Arial Black"/>
                <a:cs typeface="Arial Black"/>
              </a:rPr>
              <a:t>it?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372501" y="363170"/>
            <a:ext cx="4220579" cy="50462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pc="-150" dirty="0"/>
              <a:t>Tell</a:t>
            </a:r>
            <a:r>
              <a:rPr spc="-120" dirty="0"/>
              <a:t> </a:t>
            </a:r>
            <a:r>
              <a:rPr spc="-60" dirty="0"/>
              <a:t>your</a:t>
            </a:r>
            <a:r>
              <a:rPr spc="-135" dirty="0"/>
              <a:t> </a:t>
            </a:r>
            <a:r>
              <a:rPr spc="-10" dirty="0"/>
              <a:t>teacher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080505" y="3122498"/>
            <a:ext cx="6318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cinema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49441" y="4347209"/>
            <a:ext cx="8940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40" dirty="0">
                <a:solidFill>
                  <a:srgbClr val="494949"/>
                </a:solidFill>
                <a:latin typeface="Arial"/>
                <a:cs typeface="Arial"/>
              </a:rPr>
              <a:t>restaurant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26226" y="5567273"/>
            <a:ext cx="5403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494949"/>
                </a:solidFill>
                <a:latin typeface="Arial"/>
                <a:cs typeface="Arial"/>
              </a:rPr>
              <a:t>happy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84978" y="2200910"/>
            <a:ext cx="2493645" cy="1508760"/>
            <a:chOff x="5284978" y="2200910"/>
            <a:chExt cx="2493645" cy="1508760"/>
          </a:xfrm>
        </p:grpSpPr>
        <p:sp>
          <p:nvSpPr>
            <p:cNvPr id="3" name="object 3"/>
            <p:cNvSpPr/>
            <p:nvPr/>
          </p:nvSpPr>
          <p:spPr>
            <a:xfrm>
              <a:off x="5304028" y="2258568"/>
              <a:ext cx="2455545" cy="1400175"/>
            </a:xfrm>
            <a:custGeom>
              <a:avLst/>
              <a:gdLst/>
              <a:ahLst/>
              <a:cxnLst/>
              <a:rect l="l" t="t" r="r" b="b"/>
              <a:pathLst>
                <a:path w="2455545" h="1400175">
                  <a:moveTo>
                    <a:pt x="325755" y="1399794"/>
                  </a:moveTo>
                  <a:lnTo>
                    <a:pt x="2455037" y="1214120"/>
                  </a:lnTo>
                  <a:lnTo>
                    <a:pt x="2126869" y="0"/>
                  </a:lnTo>
                  <a:lnTo>
                    <a:pt x="0" y="185674"/>
                  </a:lnTo>
                  <a:lnTo>
                    <a:pt x="325755" y="1399794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04028" y="2258568"/>
              <a:ext cx="2455545" cy="1400175"/>
            </a:xfrm>
            <a:custGeom>
              <a:avLst/>
              <a:gdLst/>
              <a:ahLst/>
              <a:cxnLst/>
              <a:rect l="l" t="t" r="r" b="b"/>
              <a:pathLst>
                <a:path w="2455545" h="1400175">
                  <a:moveTo>
                    <a:pt x="328295" y="0"/>
                  </a:moveTo>
                  <a:lnTo>
                    <a:pt x="0" y="1214120"/>
                  </a:lnTo>
                  <a:lnTo>
                    <a:pt x="2129408" y="1399794"/>
                  </a:lnTo>
                  <a:lnTo>
                    <a:pt x="2455037" y="185674"/>
                  </a:lnTo>
                  <a:lnTo>
                    <a:pt x="328295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04028" y="2258568"/>
              <a:ext cx="2455545" cy="1400175"/>
            </a:xfrm>
            <a:custGeom>
              <a:avLst/>
              <a:gdLst/>
              <a:ahLst/>
              <a:cxnLst/>
              <a:rect l="l" t="t" r="r" b="b"/>
              <a:pathLst>
                <a:path w="2455545" h="1400175">
                  <a:moveTo>
                    <a:pt x="2129408" y="1399794"/>
                  </a:moveTo>
                  <a:lnTo>
                    <a:pt x="0" y="1214120"/>
                  </a:lnTo>
                  <a:lnTo>
                    <a:pt x="328295" y="0"/>
                  </a:lnTo>
                  <a:lnTo>
                    <a:pt x="2455037" y="185674"/>
                  </a:lnTo>
                  <a:lnTo>
                    <a:pt x="2129408" y="1399794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6174" y="2239010"/>
              <a:ext cx="2137155" cy="14325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object 7"/>
            <p:cNvSpPr/>
            <p:nvPr/>
          </p:nvSpPr>
          <p:spPr>
            <a:xfrm>
              <a:off x="5437124" y="2219960"/>
              <a:ext cx="2175510" cy="1470660"/>
            </a:xfrm>
            <a:custGeom>
              <a:avLst/>
              <a:gdLst/>
              <a:ahLst/>
              <a:cxnLst/>
              <a:rect l="l" t="t" r="r" b="b"/>
              <a:pathLst>
                <a:path w="2175509" h="1470660">
                  <a:moveTo>
                    <a:pt x="0" y="1470659"/>
                  </a:moveTo>
                  <a:lnTo>
                    <a:pt x="2175255" y="1470659"/>
                  </a:lnTo>
                  <a:lnTo>
                    <a:pt x="2175255" y="0"/>
                  </a:lnTo>
                  <a:lnTo>
                    <a:pt x="0" y="0"/>
                  </a:lnTo>
                  <a:lnTo>
                    <a:pt x="0" y="1470659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431288" y="2200910"/>
            <a:ext cx="2493645" cy="1510665"/>
            <a:chOff x="2431288" y="2200910"/>
            <a:chExt cx="2493645" cy="1510665"/>
          </a:xfrm>
        </p:grpSpPr>
        <p:sp>
          <p:nvSpPr>
            <p:cNvPr id="9" name="object 9"/>
            <p:cNvSpPr/>
            <p:nvPr/>
          </p:nvSpPr>
          <p:spPr>
            <a:xfrm>
              <a:off x="2450338" y="2276221"/>
              <a:ext cx="2455545" cy="1400175"/>
            </a:xfrm>
            <a:custGeom>
              <a:avLst/>
              <a:gdLst/>
              <a:ahLst/>
              <a:cxnLst/>
              <a:rect l="l" t="t" r="r" b="b"/>
              <a:pathLst>
                <a:path w="2455545" h="1400175">
                  <a:moveTo>
                    <a:pt x="325755" y="1399793"/>
                  </a:moveTo>
                  <a:lnTo>
                    <a:pt x="2455037" y="1214119"/>
                  </a:lnTo>
                  <a:lnTo>
                    <a:pt x="2126869" y="0"/>
                  </a:lnTo>
                  <a:lnTo>
                    <a:pt x="0" y="185674"/>
                  </a:lnTo>
                  <a:lnTo>
                    <a:pt x="325755" y="1399793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50338" y="2276221"/>
              <a:ext cx="2455545" cy="1400175"/>
            </a:xfrm>
            <a:custGeom>
              <a:avLst/>
              <a:gdLst/>
              <a:ahLst/>
              <a:cxnLst/>
              <a:rect l="l" t="t" r="r" b="b"/>
              <a:pathLst>
                <a:path w="2455545" h="1400175">
                  <a:moveTo>
                    <a:pt x="328168" y="0"/>
                  </a:moveTo>
                  <a:lnTo>
                    <a:pt x="0" y="1214119"/>
                  </a:lnTo>
                  <a:lnTo>
                    <a:pt x="2129409" y="1399793"/>
                  </a:lnTo>
                  <a:lnTo>
                    <a:pt x="2455037" y="185674"/>
                  </a:lnTo>
                  <a:lnTo>
                    <a:pt x="32816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50338" y="2276221"/>
              <a:ext cx="2455545" cy="1400175"/>
            </a:xfrm>
            <a:custGeom>
              <a:avLst/>
              <a:gdLst/>
              <a:ahLst/>
              <a:cxnLst/>
              <a:rect l="l" t="t" r="r" b="b"/>
              <a:pathLst>
                <a:path w="2455545" h="1400175">
                  <a:moveTo>
                    <a:pt x="2129409" y="1399793"/>
                  </a:moveTo>
                  <a:lnTo>
                    <a:pt x="0" y="1214119"/>
                  </a:lnTo>
                  <a:lnTo>
                    <a:pt x="328168" y="0"/>
                  </a:lnTo>
                  <a:lnTo>
                    <a:pt x="2455037" y="185674"/>
                  </a:lnTo>
                  <a:lnTo>
                    <a:pt x="2129409" y="1399793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4041" y="2239010"/>
              <a:ext cx="2137156" cy="14339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object 13"/>
            <p:cNvSpPr/>
            <p:nvPr/>
          </p:nvSpPr>
          <p:spPr>
            <a:xfrm>
              <a:off x="2594991" y="2219960"/>
              <a:ext cx="2175510" cy="1472565"/>
            </a:xfrm>
            <a:custGeom>
              <a:avLst/>
              <a:gdLst/>
              <a:ahLst/>
              <a:cxnLst/>
              <a:rect l="l" t="t" r="r" b="b"/>
              <a:pathLst>
                <a:path w="2175510" h="1472564">
                  <a:moveTo>
                    <a:pt x="0" y="1472057"/>
                  </a:moveTo>
                  <a:lnTo>
                    <a:pt x="2175256" y="1472057"/>
                  </a:lnTo>
                  <a:lnTo>
                    <a:pt x="2175256" y="0"/>
                  </a:lnTo>
                  <a:lnTo>
                    <a:pt x="0" y="0"/>
                  </a:lnTo>
                  <a:lnTo>
                    <a:pt x="0" y="1472057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2440558" y="4265155"/>
            <a:ext cx="2493645" cy="1508760"/>
            <a:chOff x="2440558" y="4265155"/>
            <a:chExt cx="2493645" cy="1508760"/>
          </a:xfrm>
        </p:grpSpPr>
        <p:sp>
          <p:nvSpPr>
            <p:cNvPr id="15" name="object 15"/>
            <p:cNvSpPr/>
            <p:nvPr/>
          </p:nvSpPr>
          <p:spPr>
            <a:xfrm>
              <a:off x="2459608" y="4329937"/>
              <a:ext cx="2455545" cy="1400175"/>
            </a:xfrm>
            <a:custGeom>
              <a:avLst/>
              <a:gdLst/>
              <a:ahLst/>
              <a:cxnLst/>
              <a:rect l="l" t="t" r="r" b="b"/>
              <a:pathLst>
                <a:path w="2455545" h="1400175">
                  <a:moveTo>
                    <a:pt x="325628" y="1399781"/>
                  </a:moveTo>
                  <a:lnTo>
                    <a:pt x="2455037" y="1214120"/>
                  </a:lnTo>
                  <a:lnTo>
                    <a:pt x="2126869" y="0"/>
                  </a:lnTo>
                  <a:lnTo>
                    <a:pt x="0" y="185674"/>
                  </a:lnTo>
                  <a:lnTo>
                    <a:pt x="325628" y="1399781"/>
                  </a:lnTo>
                  <a:close/>
                </a:path>
              </a:pathLst>
            </a:custGeom>
            <a:ln w="38099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59608" y="4329937"/>
              <a:ext cx="2455545" cy="1400175"/>
            </a:xfrm>
            <a:custGeom>
              <a:avLst/>
              <a:gdLst/>
              <a:ahLst/>
              <a:cxnLst/>
              <a:rect l="l" t="t" r="r" b="b"/>
              <a:pathLst>
                <a:path w="2455545" h="1400175">
                  <a:moveTo>
                    <a:pt x="328168" y="0"/>
                  </a:moveTo>
                  <a:lnTo>
                    <a:pt x="0" y="1214120"/>
                  </a:lnTo>
                  <a:lnTo>
                    <a:pt x="2129282" y="1399781"/>
                  </a:lnTo>
                  <a:lnTo>
                    <a:pt x="2455037" y="185674"/>
                  </a:lnTo>
                  <a:lnTo>
                    <a:pt x="32816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59608" y="4329937"/>
              <a:ext cx="2455545" cy="1400175"/>
            </a:xfrm>
            <a:custGeom>
              <a:avLst/>
              <a:gdLst/>
              <a:ahLst/>
              <a:cxnLst/>
              <a:rect l="l" t="t" r="r" b="b"/>
              <a:pathLst>
                <a:path w="2455545" h="1400175">
                  <a:moveTo>
                    <a:pt x="2129282" y="1399781"/>
                  </a:moveTo>
                  <a:lnTo>
                    <a:pt x="0" y="1214120"/>
                  </a:lnTo>
                  <a:lnTo>
                    <a:pt x="328168" y="0"/>
                  </a:lnTo>
                  <a:lnTo>
                    <a:pt x="2455037" y="185674"/>
                  </a:lnTo>
                  <a:lnTo>
                    <a:pt x="2129282" y="1399781"/>
                  </a:lnTo>
                  <a:close/>
                </a:path>
              </a:pathLst>
            </a:custGeom>
            <a:ln w="38099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4040" y="4303255"/>
              <a:ext cx="2137156" cy="14325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object 19"/>
            <p:cNvSpPr/>
            <p:nvPr/>
          </p:nvSpPr>
          <p:spPr>
            <a:xfrm>
              <a:off x="2594990" y="4284205"/>
              <a:ext cx="2175510" cy="1470660"/>
            </a:xfrm>
            <a:custGeom>
              <a:avLst/>
              <a:gdLst/>
              <a:ahLst/>
              <a:cxnLst/>
              <a:rect l="l" t="t" r="r" b="b"/>
              <a:pathLst>
                <a:path w="2175510" h="1470660">
                  <a:moveTo>
                    <a:pt x="0" y="1470660"/>
                  </a:moveTo>
                  <a:lnTo>
                    <a:pt x="2175256" y="1470660"/>
                  </a:lnTo>
                  <a:lnTo>
                    <a:pt x="2175256" y="0"/>
                  </a:lnTo>
                  <a:lnTo>
                    <a:pt x="0" y="0"/>
                  </a:lnTo>
                  <a:lnTo>
                    <a:pt x="0" y="1470660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5284978" y="4265155"/>
            <a:ext cx="2493645" cy="1508760"/>
            <a:chOff x="5284978" y="4265155"/>
            <a:chExt cx="2493645" cy="1508760"/>
          </a:xfrm>
        </p:grpSpPr>
        <p:sp>
          <p:nvSpPr>
            <p:cNvPr id="21" name="object 21"/>
            <p:cNvSpPr/>
            <p:nvPr/>
          </p:nvSpPr>
          <p:spPr>
            <a:xfrm>
              <a:off x="5304028" y="4303267"/>
              <a:ext cx="2455545" cy="1400175"/>
            </a:xfrm>
            <a:custGeom>
              <a:avLst/>
              <a:gdLst/>
              <a:ahLst/>
              <a:cxnLst/>
              <a:rect l="l" t="t" r="r" b="b"/>
              <a:pathLst>
                <a:path w="2455545" h="1400175">
                  <a:moveTo>
                    <a:pt x="325755" y="1399819"/>
                  </a:moveTo>
                  <a:lnTo>
                    <a:pt x="2455037" y="1214119"/>
                  </a:lnTo>
                  <a:lnTo>
                    <a:pt x="2126869" y="0"/>
                  </a:lnTo>
                  <a:lnTo>
                    <a:pt x="0" y="185673"/>
                  </a:lnTo>
                  <a:lnTo>
                    <a:pt x="325755" y="1399819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304028" y="4303267"/>
              <a:ext cx="2455545" cy="1400175"/>
            </a:xfrm>
            <a:custGeom>
              <a:avLst/>
              <a:gdLst/>
              <a:ahLst/>
              <a:cxnLst/>
              <a:rect l="l" t="t" r="r" b="b"/>
              <a:pathLst>
                <a:path w="2455545" h="1400175">
                  <a:moveTo>
                    <a:pt x="328295" y="0"/>
                  </a:moveTo>
                  <a:lnTo>
                    <a:pt x="0" y="1214119"/>
                  </a:lnTo>
                  <a:lnTo>
                    <a:pt x="2129408" y="1399819"/>
                  </a:lnTo>
                  <a:lnTo>
                    <a:pt x="2455037" y="185673"/>
                  </a:lnTo>
                  <a:lnTo>
                    <a:pt x="328295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04028" y="4303267"/>
              <a:ext cx="2455545" cy="1400175"/>
            </a:xfrm>
            <a:custGeom>
              <a:avLst/>
              <a:gdLst/>
              <a:ahLst/>
              <a:cxnLst/>
              <a:rect l="l" t="t" r="r" b="b"/>
              <a:pathLst>
                <a:path w="2455545" h="1400175">
                  <a:moveTo>
                    <a:pt x="2129408" y="1399819"/>
                  </a:moveTo>
                  <a:lnTo>
                    <a:pt x="0" y="1214119"/>
                  </a:lnTo>
                  <a:lnTo>
                    <a:pt x="328295" y="0"/>
                  </a:lnTo>
                  <a:lnTo>
                    <a:pt x="2455037" y="185673"/>
                  </a:lnTo>
                  <a:lnTo>
                    <a:pt x="2129408" y="1399819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47157" y="4303255"/>
              <a:ext cx="2137156" cy="14325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5" name="object 25"/>
            <p:cNvSpPr/>
            <p:nvPr/>
          </p:nvSpPr>
          <p:spPr>
            <a:xfrm>
              <a:off x="5428107" y="4284205"/>
              <a:ext cx="2175510" cy="1470660"/>
            </a:xfrm>
            <a:custGeom>
              <a:avLst/>
              <a:gdLst/>
              <a:ahLst/>
              <a:cxnLst/>
              <a:rect l="l" t="t" r="r" b="b"/>
              <a:pathLst>
                <a:path w="2175509" h="1470660">
                  <a:moveTo>
                    <a:pt x="0" y="1470660"/>
                  </a:moveTo>
                  <a:lnTo>
                    <a:pt x="2175256" y="1470660"/>
                  </a:lnTo>
                  <a:lnTo>
                    <a:pt x="2175256" y="0"/>
                  </a:lnTo>
                  <a:lnTo>
                    <a:pt x="0" y="0"/>
                  </a:lnTo>
                  <a:lnTo>
                    <a:pt x="0" y="1470660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311275" y="241363"/>
            <a:ext cx="4860925" cy="728980"/>
            <a:chOff x="1311275" y="241363"/>
            <a:chExt cx="7825105" cy="728980"/>
          </a:xfrm>
          <a:solidFill>
            <a:schemeClr val="bg2"/>
          </a:solidFill>
        </p:grpSpPr>
        <p:sp>
          <p:nvSpPr>
            <p:cNvPr id="27" name="object 27"/>
            <p:cNvSpPr/>
            <p:nvPr/>
          </p:nvSpPr>
          <p:spPr>
            <a:xfrm>
              <a:off x="1354201" y="241363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11275" y="241363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388609" y="338387"/>
            <a:ext cx="6571343" cy="1049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pc="-75" dirty="0"/>
              <a:t>What</a:t>
            </a:r>
            <a:r>
              <a:rPr spc="-135" dirty="0"/>
              <a:t> </a:t>
            </a:r>
            <a:r>
              <a:rPr spc="-85" dirty="0"/>
              <a:t>do</a:t>
            </a:r>
            <a:r>
              <a:rPr spc="-125" dirty="0"/>
              <a:t> </a:t>
            </a:r>
            <a:r>
              <a:rPr spc="-80" dirty="0"/>
              <a:t>you</a:t>
            </a:r>
            <a:r>
              <a:rPr spc="-135" dirty="0"/>
              <a:t> </a:t>
            </a:r>
            <a:r>
              <a:rPr spc="-10" dirty="0"/>
              <a:t>think?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311275" y="1117650"/>
            <a:ext cx="7581900" cy="96075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1366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94"/>
              </a:spcBef>
            </a:pPr>
            <a:endParaRPr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600" spc="-90" dirty="0">
                <a:solidFill>
                  <a:srgbClr val="494949"/>
                </a:solidFill>
                <a:latin typeface="Arial Black"/>
                <a:cs typeface="Arial Black"/>
              </a:rPr>
              <a:t>Which</a:t>
            </a:r>
            <a:r>
              <a:rPr sz="1600" spc="-10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50" dirty="0">
                <a:solidFill>
                  <a:srgbClr val="494949"/>
                </a:solidFill>
                <a:latin typeface="Arial Black"/>
                <a:cs typeface="Arial Black"/>
              </a:rPr>
              <a:t>of</a:t>
            </a:r>
            <a:r>
              <a:rPr sz="1600" spc="-10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100" dirty="0">
                <a:solidFill>
                  <a:srgbClr val="494949"/>
                </a:solidFill>
                <a:latin typeface="Arial Black"/>
                <a:cs typeface="Arial Black"/>
              </a:rPr>
              <a:t>these</a:t>
            </a:r>
            <a:r>
              <a:rPr sz="1600" spc="-9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135" dirty="0">
                <a:solidFill>
                  <a:srgbClr val="494949"/>
                </a:solidFill>
                <a:latin typeface="Arial Black"/>
                <a:cs typeface="Arial Black"/>
              </a:rPr>
              <a:t>places</a:t>
            </a:r>
            <a:r>
              <a:rPr sz="1600" spc="-9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130" dirty="0">
                <a:solidFill>
                  <a:srgbClr val="494949"/>
                </a:solidFill>
                <a:latin typeface="Arial Black"/>
                <a:cs typeface="Arial Black"/>
              </a:rPr>
              <a:t>is</a:t>
            </a:r>
            <a:r>
              <a:rPr sz="1600" spc="-100" dirty="0">
                <a:solidFill>
                  <a:srgbClr val="494949"/>
                </a:solidFill>
                <a:latin typeface="Arial Black"/>
                <a:cs typeface="Arial Black"/>
              </a:rPr>
              <a:t> best</a:t>
            </a:r>
            <a:r>
              <a:rPr sz="1600" spc="-9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30" dirty="0">
                <a:solidFill>
                  <a:srgbClr val="494949"/>
                </a:solidFill>
                <a:latin typeface="Arial Black"/>
                <a:cs typeface="Arial Black"/>
              </a:rPr>
              <a:t>for</a:t>
            </a:r>
            <a:r>
              <a:rPr sz="1600" spc="-10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114" dirty="0">
                <a:solidFill>
                  <a:srgbClr val="494949"/>
                </a:solidFill>
                <a:latin typeface="Arial Black"/>
                <a:cs typeface="Arial Black"/>
              </a:rPr>
              <a:t>a</a:t>
            </a:r>
            <a:r>
              <a:rPr sz="1600" spc="-12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60" dirty="0">
                <a:solidFill>
                  <a:srgbClr val="494949"/>
                </a:solidFill>
                <a:latin typeface="Arial Black"/>
                <a:cs typeface="Arial Black"/>
              </a:rPr>
              <a:t>first</a:t>
            </a:r>
            <a:r>
              <a:rPr sz="1600" spc="-8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105" dirty="0">
                <a:solidFill>
                  <a:srgbClr val="494949"/>
                </a:solidFill>
                <a:latin typeface="Arial Black"/>
                <a:cs typeface="Arial Black"/>
              </a:rPr>
              <a:t>date?</a:t>
            </a:r>
            <a:r>
              <a:rPr sz="1600" spc="-10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20" dirty="0">
                <a:solidFill>
                  <a:srgbClr val="494949"/>
                </a:solidFill>
                <a:latin typeface="Arial Black"/>
                <a:cs typeface="Arial Black"/>
              </a:rPr>
              <a:t>Why?</a:t>
            </a:r>
            <a:endParaRPr sz="1600" dirty="0">
              <a:latin typeface="Arial Black"/>
              <a:cs typeface="Arial Black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89251" y="3769944"/>
            <a:ext cx="2486660" cy="437515"/>
          </a:xfrm>
          <a:prstGeom prst="rect">
            <a:avLst/>
          </a:prstGeom>
          <a:solidFill>
            <a:srgbClr val="E8FBF4"/>
          </a:solidFill>
        </p:spPr>
        <p:txBody>
          <a:bodyPr vert="horz" wrap="square" lIns="0" tIns="118745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935"/>
              </a:spcBef>
            </a:pPr>
            <a:r>
              <a:rPr sz="1200" spc="-80" dirty="0">
                <a:solidFill>
                  <a:srgbClr val="494949"/>
                </a:solidFill>
                <a:latin typeface="Arial Black"/>
                <a:cs typeface="Arial Black"/>
              </a:rPr>
              <a:t>a</a:t>
            </a:r>
            <a:r>
              <a:rPr sz="1200" spc="-9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494949"/>
                </a:solidFill>
                <a:latin typeface="Arial Black"/>
                <a:cs typeface="Arial Black"/>
              </a:rPr>
              <a:t>concert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12715" y="3769944"/>
            <a:ext cx="2486660" cy="437515"/>
          </a:xfrm>
          <a:prstGeom prst="rect">
            <a:avLst/>
          </a:prstGeom>
          <a:solidFill>
            <a:srgbClr val="E8FBF4"/>
          </a:solidFill>
        </p:spPr>
        <p:txBody>
          <a:bodyPr vert="horz" wrap="square" lIns="0" tIns="118745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935"/>
              </a:spcBef>
            </a:pPr>
            <a:r>
              <a:rPr sz="1200" spc="-85" dirty="0">
                <a:solidFill>
                  <a:srgbClr val="494949"/>
                </a:solidFill>
                <a:latin typeface="Arial Black"/>
                <a:cs typeface="Arial Black"/>
              </a:rPr>
              <a:t>a</a:t>
            </a:r>
            <a:r>
              <a:rPr sz="1200" spc="-9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494949"/>
                </a:solidFill>
                <a:latin typeface="Arial Black"/>
                <a:cs typeface="Arial Black"/>
              </a:rPr>
              <a:t>restaurant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81421" y="5831992"/>
            <a:ext cx="2486660" cy="441959"/>
          </a:xfrm>
          <a:prstGeom prst="rect">
            <a:avLst/>
          </a:prstGeom>
          <a:solidFill>
            <a:srgbClr val="E8FBF4"/>
          </a:solidFill>
        </p:spPr>
        <p:txBody>
          <a:bodyPr vert="horz" wrap="square" lIns="0" tIns="1212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5"/>
              </a:spcBef>
            </a:pPr>
            <a:r>
              <a:rPr sz="1200" spc="-55" dirty="0">
                <a:solidFill>
                  <a:srgbClr val="494949"/>
                </a:solidFill>
                <a:latin typeface="Arial Black"/>
                <a:cs typeface="Arial Black"/>
              </a:rPr>
              <a:t>the </a:t>
            </a:r>
            <a:r>
              <a:rPr sz="1200" spc="-10" dirty="0">
                <a:solidFill>
                  <a:srgbClr val="494949"/>
                </a:solidFill>
                <a:latin typeface="Arial Black"/>
                <a:cs typeface="Arial Black"/>
              </a:rPr>
              <a:t>beach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457957" y="5831992"/>
            <a:ext cx="2486660" cy="441959"/>
          </a:xfrm>
          <a:prstGeom prst="rect">
            <a:avLst/>
          </a:prstGeom>
          <a:solidFill>
            <a:srgbClr val="E8FBF4"/>
          </a:solidFill>
        </p:spPr>
        <p:txBody>
          <a:bodyPr vert="horz" wrap="square" lIns="0" tIns="121285" rIns="0" bIns="0" rtlCol="0">
            <a:spAutoFit/>
          </a:bodyPr>
          <a:lstStyle/>
          <a:p>
            <a:pPr marL="816610">
              <a:lnSpc>
                <a:spcPct val="100000"/>
              </a:lnSpc>
              <a:spcBef>
                <a:spcPts val="955"/>
              </a:spcBef>
            </a:pPr>
            <a:r>
              <a:rPr sz="1200" spc="-55" dirty="0">
                <a:solidFill>
                  <a:srgbClr val="494949"/>
                </a:solidFill>
                <a:latin typeface="Arial Black"/>
                <a:cs typeface="Arial Black"/>
              </a:rPr>
              <a:t>the </a:t>
            </a:r>
            <a:r>
              <a:rPr sz="1200" spc="-10" dirty="0">
                <a:solidFill>
                  <a:srgbClr val="494949"/>
                </a:solidFill>
                <a:latin typeface="Arial Black"/>
                <a:cs typeface="Arial Black"/>
              </a:rPr>
              <a:t>cinema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2327148" y="2532824"/>
            <a:ext cx="5222875" cy="3642995"/>
            <a:chOff x="2327148" y="2532824"/>
            <a:chExt cx="5222875" cy="364299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7148" y="3637787"/>
              <a:ext cx="1796796" cy="137769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33625" y="3607768"/>
              <a:ext cx="1784985" cy="1371600"/>
            </a:xfrm>
            <a:custGeom>
              <a:avLst/>
              <a:gdLst/>
              <a:ahLst/>
              <a:cxnLst/>
              <a:rect l="l" t="t" r="r" b="b"/>
              <a:pathLst>
                <a:path w="1784985" h="1371600">
                  <a:moveTo>
                    <a:pt x="1610233" y="1333500"/>
                  </a:moveTo>
                  <a:lnTo>
                    <a:pt x="1516927" y="1333500"/>
                  </a:lnTo>
                  <a:lnTo>
                    <a:pt x="1525841" y="1346200"/>
                  </a:lnTo>
                  <a:lnTo>
                    <a:pt x="1533421" y="1346200"/>
                  </a:lnTo>
                  <a:lnTo>
                    <a:pt x="1541145" y="1358900"/>
                  </a:lnTo>
                  <a:lnTo>
                    <a:pt x="1577594" y="1358900"/>
                  </a:lnTo>
                  <a:lnTo>
                    <a:pt x="1582604" y="1371600"/>
                  </a:lnTo>
                  <a:lnTo>
                    <a:pt x="1587674" y="1371600"/>
                  </a:lnTo>
                  <a:lnTo>
                    <a:pt x="1595864" y="1358900"/>
                  </a:lnTo>
                  <a:lnTo>
                    <a:pt x="1610233" y="1333500"/>
                  </a:lnTo>
                  <a:close/>
                </a:path>
                <a:path w="1784985" h="1371600">
                  <a:moveTo>
                    <a:pt x="1614328" y="1308100"/>
                  </a:moveTo>
                  <a:lnTo>
                    <a:pt x="1353534" y="1308100"/>
                  </a:lnTo>
                  <a:lnTo>
                    <a:pt x="1361086" y="1320800"/>
                  </a:lnTo>
                  <a:lnTo>
                    <a:pt x="1464849" y="1320800"/>
                  </a:lnTo>
                  <a:lnTo>
                    <a:pt x="1469389" y="1346200"/>
                  </a:lnTo>
                  <a:lnTo>
                    <a:pt x="1477021" y="1358900"/>
                  </a:lnTo>
                  <a:lnTo>
                    <a:pt x="1505203" y="1358900"/>
                  </a:lnTo>
                  <a:lnTo>
                    <a:pt x="1516927" y="1333500"/>
                  </a:lnTo>
                  <a:lnTo>
                    <a:pt x="1610233" y="1333500"/>
                  </a:lnTo>
                  <a:lnTo>
                    <a:pt x="1614328" y="1308100"/>
                  </a:lnTo>
                  <a:close/>
                </a:path>
                <a:path w="1784985" h="1371600">
                  <a:moveTo>
                    <a:pt x="1455642" y="1320800"/>
                  </a:moveTo>
                  <a:lnTo>
                    <a:pt x="1368425" y="1320800"/>
                  </a:lnTo>
                  <a:lnTo>
                    <a:pt x="1380946" y="1333500"/>
                  </a:lnTo>
                  <a:lnTo>
                    <a:pt x="1400397" y="1333500"/>
                  </a:lnTo>
                  <a:lnTo>
                    <a:pt x="1420181" y="1346200"/>
                  </a:lnTo>
                  <a:lnTo>
                    <a:pt x="1433702" y="1346200"/>
                  </a:lnTo>
                  <a:lnTo>
                    <a:pt x="1444386" y="1333500"/>
                  </a:lnTo>
                  <a:lnTo>
                    <a:pt x="1455642" y="1320800"/>
                  </a:lnTo>
                  <a:close/>
                </a:path>
                <a:path w="1784985" h="1371600">
                  <a:moveTo>
                    <a:pt x="1618424" y="1282700"/>
                  </a:moveTo>
                  <a:lnTo>
                    <a:pt x="1141349" y="1282700"/>
                  </a:lnTo>
                  <a:lnTo>
                    <a:pt x="1160418" y="1295400"/>
                  </a:lnTo>
                  <a:lnTo>
                    <a:pt x="1235481" y="1295400"/>
                  </a:lnTo>
                  <a:lnTo>
                    <a:pt x="1271158" y="1320800"/>
                  </a:lnTo>
                  <a:lnTo>
                    <a:pt x="1307907" y="1333500"/>
                  </a:lnTo>
                  <a:lnTo>
                    <a:pt x="1336548" y="1320800"/>
                  </a:lnTo>
                  <a:lnTo>
                    <a:pt x="1345457" y="1308100"/>
                  </a:lnTo>
                  <a:lnTo>
                    <a:pt x="1614328" y="1308100"/>
                  </a:lnTo>
                  <a:lnTo>
                    <a:pt x="1618424" y="1282700"/>
                  </a:lnTo>
                  <a:close/>
                </a:path>
                <a:path w="1784985" h="1371600">
                  <a:moveTo>
                    <a:pt x="1620472" y="1270000"/>
                  </a:moveTo>
                  <a:lnTo>
                    <a:pt x="1090691" y="1270000"/>
                  </a:lnTo>
                  <a:lnTo>
                    <a:pt x="1098778" y="1282700"/>
                  </a:lnTo>
                  <a:lnTo>
                    <a:pt x="1105662" y="1295400"/>
                  </a:lnTo>
                  <a:lnTo>
                    <a:pt x="1121707" y="1282700"/>
                  </a:lnTo>
                  <a:lnTo>
                    <a:pt x="1618424" y="1282700"/>
                  </a:lnTo>
                  <a:lnTo>
                    <a:pt x="1620472" y="1270000"/>
                  </a:lnTo>
                  <a:close/>
                </a:path>
                <a:path w="1784985" h="1371600">
                  <a:moveTo>
                    <a:pt x="1622520" y="1257300"/>
                  </a:moveTo>
                  <a:lnTo>
                    <a:pt x="972153" y="1257300"/>
                  </a:lnTo>
                  <a:lnTo>
                    <a:pt x="988575" y="1270000"/>
                  </a:lnTo>
                  <a:lnTo>
                    <a:pt x="1003808" y="1282700"/>
                  </a:lnTo>
                  <a:lnTo>
                    <a:pt x="1018964" y="1270000"/>
                  </a:lnTo>
                  <a:lnTo>
                    <a:pt x="1620472" y="1270000"/>
                  </a:lnTo>
                  <a:lnTo>
                    <a:pt x="1622520" y="1257300"/>
                  </a:lnTo>
                  <a:close/>
                </a:path>
                <a:path w="1784985" h="1371600">
                  <a:moveTo>
                    <a:pt x="1090691" y="1270000"/>
                  </a:moveTo>
                  <a:lnTo>
                    <a:pt x="1039050" y="1270000"/>
                  </a:lnTo>
                  <a:lnTo>
                    <a:pt x="1058564" y="1282700"/>
                  </a:lnTo>
                  <a:lnTo>
                    <a:pt x="1081676" y="1282700"/>
                  </a:lnTo>
                  <a:lnTo>
                    <a:pt x="1090691" y="1270000"/>
                  </a:lnTo>
                  <a:close/>
                </a:path>
                <a:path w="1784985" h="1371600">
                  <a:moveTo>
                    <a:pt x="250317" y="25400"/>
                  </a:moveTo>
                  <a:lnTo>
                    <a:pt x="178831" y="25400"/>
                  </a:lnTo>
                  <a:lnTo>
                    <a:pt x="175387" y="38100"/>
                  </a:lnTo>
                  <a:lnTo>
                    <a:pt x="173312" y="50800"/>
                  </a:lnTo>
                  <a:lnTo>
                    <a:pt x="168669" y="76200"/>
                  </a:lnTo>
                  <a:lnTo>
                    <a:pt x="161865" y="114300"/>
                  </a:lnTo>
                  <a:lnTo>
                    <a:pt x="153310" y="165100"/>
                  </a:lnTo>
                  <a:lnTo>
                    <a:pt x="143412" y="228600"/>
                  </a:lnTo>
                  <a:lnTo>
                    <a:pt x="132579" y="304800"/>
                  </a:lnTo>
                  <a:lnTo>
                    <a:pt x="121221" y="368300"/>
                  </a:lnTo>
                  <a:lnTo>
                    <a:pt x="109746" y="444500"/>
                  </a:lnTo>
                  <a:lnTo>
                    <a:pt x="98564" y="508000"/>
                  </a:lnTo>
                  <a:lnTo>
                    <a:pt x="88082" y="571500"/>
                  </a:lnTo>
                  <a:lnTo>
                    <a:pt x="78710" y="635000"/>
                  </a:lnTo>
                  <a:lnTo>
                    <a:pt x="70857" y="685800"/>
                  </a:lnTo>
                  <a:lnTo>
                    <a:pt x="64931" y="723900"/>
                  </a:lnTo>
                  <a:lnTo>
                    <a:pt x="61341" y="749300"/>
                  </a:lnTo>
                  <a:lnTo>
                    <a:pt x="0" y="1130300"/>
                  </a:lnTo>
                  <a:lnTo>
                    <a:pt x="47682" y="1130300"/>
                  </a:lnTo>
                  <a:lnTo>
                    <a:pt x="54181" y="1143000"/>
                  </a:lnTo>
                  <a:lnTo>
                    <a:pt x="287940" y="1143000"/>
                  </a:lnTo>
                  <a:lnTo>
                    <a:pt x="296783" y="1155700"/>
                  </a:lnTo>
                  <a:lnTo>
                    <a:pt x="420181" y="1155700"/>
                  </a:lnTo>
                  <a:lnTo>
                    <a:pt x="428498" y="1168400"/>
                  </a:lnTo>
                  <a:lnTo>
                    <a:pt x="556940" y="1168400"/>
                  </a:lnTo>
                  <a:lnTo>
                    <a:pt x="566531" y="1181100"/>
                  </a:lnTo>
                  <a:lnTo>
                    <a:pt x="575240" y="1181100"/>
                  </a:lnTo>
                  <a:lnTo>
                    <a:pt x="582676" y="1206500"/>
                  </a:lnTo>
                  <a:lnTo>
                    <a:pt x="607877" y="1206500"/>
                  </a:lnTo>
                  <a:lnTo>
                    <a:pt x="640842" y="1219200"/>
                  </a:lnTo>
                  <a:lnTo>
                    <a:pt x="671329" y="1231900"/>
                  </a:lnTo>
                  <a:lnTo>
                    <a:pt x="765524" y="1231900"/>
                  </a:lnTo>
                  <a:lnTo>
                    <a:pt x="781653" y="1244600"/>
                  </a:lnTo>
                  <a:lnTo>
                    <a:pt x="826897" y="1244600"/>
                  </a:lnTo>
                  <a:lnTo>
                    <a:pt x="837136" y="1257300"/>
                  </a:lnTo>
                  <a:lnTo>
                    <a:pt x="848137" y="1270000"/>
                  </a:lnTo>
                  <a:lnTo>
                    <a:pt x="858901" y="1270000"/>
                  </a:lnTo>
                  <a:lnTo>
                    <a:pt x="868426" y="1257300"/>
                  </a:lnTo>
                  <a:lnTo>
                    <a:pt x="1622520" y="1257300"/>
                  </a:lnTo>
                  <a:lnTo>
                    <a:pt x="1659382" y="1028700"/>
                  </a:lnTo>
                  <a:lnTo>
                    <a:pt x="1663573" y="1003300"/>
                  </a:lnTo>
                  <a:lnTo>
                    <a:pt x="1664208" y="1003300"/>
                  </a:lnTo>
                  <a:lnTo>
                    <a:pt x="1665224" y="990600"/>
                  </a:lnTo>
                  <a:lnTo>
                    <a:pt x="1667002" y="977900"/>
                  </a:lnTo>
                  <a:lnTo>
                    <a:pt x="1670685" y="965200"/>
                  </a:lnTo>
                  <a:lnTo>
                    <a:pt x="1673478" y="939800"/>
                  </a:lnTo>
                  <a:lnTo>
                    <a:pt x="1678559" y="914400"/>
                  </a:lnTo>
                  <a:lnTo>
                    <a:pt x="1684909" y="876300"/>
                  </a:lnTo>
                  <a:lnTo>
                    <a:pt x="1784603" y="254000"/>
                  </a:lnTo>
                  <a:lnTo>
                    <a:pt x="1784350" y="254000"/>
                  </a:lnTo>
                  <a:lnTo>
                    <a:pt x="1781428" y="241300"/>
                  </a:lnTo>
                  <a:lnTo>
                    <a:pt x="1507202" y="241300"/>
                  </a:lnTo>
                  <a:lnTo>
                    <a:pt x="1497853" y="228600"/>
                  </a:lnTo>
                  <a:lnTo>
                    <a:pt x="1420310" y="228600"/>
                  </a:lnTo>
                  <a:lnTo>
                    <a:pt x="1403223" y="215900"/>
                  </a:lnTo>
                  <a:lnTo>
                    <a:pt x="1338895" y="215900"/>
                  </a:lnTo>
                  <a:lnTo>
                    <a:pt x="1323594" y="203200"/>
                  </a:lnTo>
                  <a:lnTo>
                    <a:pt x="1217422" y="203200"/>
                  </a:lnTo>
                  <a:lnTo>
                    <a:pt x="1210452" y="190500"/>
                  </a:lnTo>
                  <a:lnTo>
                    <a:pt x="1204340" y="177800"/>
                  </a:lnTo>
                  <a:lnTo>
                    <a:pt x="1199388" y="177800"/>
                  </a:lnTo>
                  <a:lnTo>
                    <a:pt x="1183905" y="165100"/>
                  </a:lnTo>
                  <a:lnTo>
                    <a:pt x="1110313" y="165100"/>
                  </a:lnTo>
                  <a:lnTo>
                    <a:pt x="1105326" y="152400"/>
                  </a:lnTo>
                  <a:lnTo>
                    <a:pt x="1095755" y="152400"/>
                  </a:lnTo>
                  <a:lnTo>
                    <a:pt x="1094866" y="139700"/>
                  </a:lnTo>
                  <a:lnTo>
                    <a:pt x="951484" y="139700"/>
                  </a:lnTo>
                  <a:lnTo>
                    <a:pt x="948816" y="127000"/>
                  </a:lnTo>
                  <a:lnTo>
                    <a:pt x="873214" y="127000"/>
                  </a:lnTo>
                  <a:lnTo>
                    <a:pt x="854329" y="114300"/>
                  </a:lnTo>
                  <a:lnTo>
                    <a:pt x="749409" y="114300"/>
                  </a:lnTo>
                  <a:lnTo>
                    <a:pt x="729503" y="101600"/>
                  </a:lnTo>
                  <a:lnTo>
                    <a:pt x="664211" y="101600"/>
                  </a:lnTo>
                  <a:lnTo>
                    <a:pt x="658764" y="88900"/>
                  </a:lnTo>
                  <a:lnTo>
                    <a:pt x="581279" y="88900"/>
                  </a:lnTo>
                  <a:lnTo>
                    <a:pt x="576199" y="76200"/>
                  </a:lnTo>
                  <a:lnTo>
                    <a:pt x="568559" y="76200"/>
                  </a:lnTo>
                  <a:lnTo>
                    <a:pt x="559149" y="63500"/>
                  </a:lnTo>
                  <a:lnTo>
                    <a:pt x="424116" y="63500"/>
                  </a:lnTo>
                  <a:lnTo>
                    <a:pt x="417194" y="50800"/>
                  </a:lnTo>
                  <a:lnTo>
                    <a:pt x="319281" y="50800"/>
                  </a:lnTo>
                  <a:lnTo>
                    <a:pt x="317628" y="38100"/>
                  </a:lnTo>
                  <a:lnTo>
                    <a:pt x="255696" y="38100"/>
                  </a:lnTo>
                  <a:lnTo>
                    <a:pt x="250317" y="25400"/>
                  </a:lnTo>
                  <a:close/>
                </a:path>
                <a:path w="1784985" h="1371600">
                  <a:moveTo>
                    <a:pt x="954730" y="1257300"/>
                  </a:moveTo>
                  <a:lnTo>
                    <a:pt x="920861" y="1257300"/>
                  </a:lnTo>
                  <a:lnTo>
                    <a:pt x="936498" y="1270000"/>
                  </a:lnTo>
                  <a:lnTo>
                    <a:pt x="954730" y="1257300"/>
                  </a:lnTo>
                  <a:close/>
                </a:path>
                <a:path w="1784985" h="1371600">
                  <a:moveTo>
                    <a:pt x="722427" y="1231900"/>
                  </a:moveTo>
                  <a:lnTo>
                    <a:pt x="689101" y="1231900"/>
                  </a:lnTo>
                  <a:lnTo>
                    <a:pt x="697686" y="1244600"/>
                  </a:lnTo>
                  <a:lnTo>
                    <a:pt x="709485" y="1244600"/>
                  </a:lnTo>
                  <a:lnTo>
                    <a:pt x="722427" y="1231900"/>
                  </a:lnTo>
                  <a:close/>
                </a:path>
                <a:path w="1784985" h="1371600">
                  <a:moveTo>
                    <a:pt x="556940" y="1168400"/>
                  </a:moveTo>
                  <a:lnTo>
                    <a:pt x="491237" y="1168400"/>
                  </a:lnTo>
                  <a:lnTo>
                    <a:pt x="505587" y="1181100"/>
                  </a:lnTo>
                  <a:lnTo>
                    <a:pt x="514411" y="1193800"/>
                  </a:lnTo>
                  <a:lnTo>
                    <a:pt x="533965" y="1193800"/>
                  </a:lnTo>
                  <a:lnTo>
                    <a:pt x="546862" y="1181100"/>
                  </a:lnTo>
                  <a:lnTo>
                    <a:pt x="556940" y="1168400"/>
                  </a:lnTo>
                  <a:close/>
                </a:path>
                <a:path w="1784985" h="1371600">
                  <a:moveTo>
                    <a:pt x="278574" y="1143000"/>
                  </a:moveTo>
                  <a:lnTo>
                    <a:pt x="200660" y="1143000"/>
                  </a:lnTo>
                  <a:lnTo>
                    <a:pt x="213558" y="1155700"/>
                  </a:lnTo>
                  <a:lnTo>
                    <a:pt x="232028" y="1155700"/>
                  </a:lnTo>
                  <a:lnTo>
                    <a:pt x="251166" y="1168400"/>
                  </a:lnTo>
                  <a:lnTo>
                    <a:pt x="266064" y="1155700"/>
                  </a:lnTo>
                  <a:lnTo>
                    <a:pt x="278574" y="1143000"/>
                  </a:lnTo>
                  <a:close/>
                </a:path>
                <a:path w="1784985" h="1371600">
                  <a:moveTo>
                    <a:pt x="160152" y="1143000"/>
                  </a:moveTo>
                  <a:lnTo>
                    <a:pt x="65964" y="1143000"/>
                  </a:lnTo>
                  <a:lnTo>
                    <a:pt x="79406" y="1155700"/>
                  </a:lnTo>
                  <a:lnTo>
                    <a:pt x="121793" y="1155700"/>
                  </a:lnTo>
                  <a:lnTo>
                    <a:pt x="160152" y="1143000"/>
                  </a:lnTo>
                  <a:close/>
                </a:path>
                <a:path w="1784985" h="1371600">
                  <a:moveTo>
                    <a:pt x="192549" y="1143000"/>
                  </a:moveTo>
                  <a:lnTo>
                    <a:pt x="168735" y="1143000"/>
                  </a:lnTo>
                  <a:lnTo>
                    <a:pt x="165244" y="1155700"/>
                  </a:lnTo>
                  <a:lnTo>
                    <a:pt x="183975" y="1155700"/>
                  </a:lnTo>
                  <a:lnTo>
                    <a:pt x="192549" y="1143000"/>
                  </a:lnTo>
                  <a:close/>
                </a:path>
                <a:path w="1784985" h="1371600">
                  <a:moveTo>
                    <a:pt x="27606" y="1130300"/>
                  </a:moveTo>
                  <a:lnTo>
                    <a:pt x="1793" y="1130300"/>
                  </a:lnTo>
                  <a:lnTo>
                    <a:pt x="5482" y="1143000"/>
                  </a:lnTo>
                  <a:lnTo>
                    <a:pt x="21246" y="1143000"/>
                  </a:lnTo>
                  <a:lnTo>
                    <a:pt x="27606" y="1130300"/>
                  </a:lnTo>
                  <a:close/>
                </a:path>
                <a:path w="1784985" h="1371600">
                  <a:moveTo>
                    <a:pt x="1553717" y="215900"/>
                  </a:moveTo>
                  <a:lnTo>
                    <a:pt x="1534580" y="215900"/>
                  </a:lnTo>
                  <a:lnTo>
                    <a:pt x="1519682" y="228600"/>
                  </a:lnTo>
                  <a:lnTo>
                    <a:pt x="1507202" y="241300"/>
                  </a:lnTo>
                  <a:lnTo>
                    <a:pt x="1688338" y="241300"/>
                  </a:lnTo>
                  <a:lnTo>
                    <a:pt x="1691639" y="228600"/>
                  </a:lnTo>
                  <a:lnTo>
                    <a:pt x="1572188" y="228600"/>
                  </a:lnTo>
                  <a:lnTo>
                    <a:pt x="1553717" y="215900"/>
                  </a:lnTo>
                  <a:close/>
                </a:path>
                <a:path w="1784985" h="1371600">
                  <a:moveTo>
                    <a:pt x="1765427" y="228600"/>
                  </a:moveTo>
                  <a:lnTo>
                    <a:pt x="1758823" y="228600"/>
                  </a:lnTo>
                  <a:lnTo>
                    <a:pt x="1752891" y="241300"/>
                  </a:lnTo>
                  <a:lnTo>
                    <a:pt x="1772030" y="241300"/>
                  </a:lnTo>
                  <a:lnTo>
                    <a:pt x="1765427" y="228600"/>
                  </a:lnTo>
                  <a:close/>
                </a:path>
                <a:path w="1784985" h="1371600">
                  <a:moveTo>
                    <a:pt x="1489196" y="215900"/>
                  </a:moveTo>
                  <a:lnTo>
                    <a:pt x="1478788" y="215900"/>
                  </a:lnTo>
                  <a:lnTo>
                    <a:pt x="1478026" y="228600"/>
                  </a:lnTo>
                  <a:lnTo>
                    <a:pt x="1497853" y="228600"/>
                  </a:lnTo>
                  <a:lnTo>
                    <a:pt x="1489196" y="215900"/>
                  </a:lnTo>
                  <a:close/>
                </a:path>
                <a:path w="1784985" h="1371600">
                  <a:moveTo>
                    <a:pt x="1618361" y="215900"/>
                  </a:moveTo>
                  <a:lnTo>
                    <a:pt x="1610322" y="215900"/>
                  </a:lnTo>
                  <a:lnTo>
                    <a:pt x="1601771" y="228600"/>
                  </a:lnTo>
                  <a:lnTo>
                    <a:pt x="1620587" y="228600"/>
                  </a:lnTo>
                  <a:lnTo>
                    <a:pt x="1618361" y="215900"/>
                  </a:lnTo>
                  <a:close/>
                </a:path>
                <a:path w="1784985" h="1371600">
                  <a:moveTo>
                    <a:pt x="1261887" y="177800"/>
                  </a:moveTo>
                  <a:lnTo>
                    <a:pt x="1252726" y="177800"/>
                  </a:lnTo>
                  <a:lnTo>
                    <a:pt x="1241552" y="203200"/>
                  </a:lnTo>
                  <a:lnTo>
                    <a:pt x="1281176" y="203200"/>
                  </a:lnTo>
                  <a:lnTo>
                    <a:pt x="1280033" y="190500"/>
                  </a:lnTo>
                  <a:lnTo>
                    <a:pt x="1269930" y="190500"/>
                  </a:lnTo>
                  <a:lnTo>
                    <a:pt x="1261887" y="177800"/>
                  </a:lnTo>
                  <a:close/>
                </a:path>
                <a:path w="1784985" h="1371600">
                  <a:moveTo>
                    <a:pt x="1135507" y="152400"/>
                  </a:moveTo>
                  <a:lnTo>
                    <a:pt x="1125727" y="152400"/>
                  </a:lnTo>
                  <a:lnTo>
                    <a:pt x="1123061" y="165100"/>
                  </a:lnTo>
                  <a:lnTo>
                    <a:pt x="1151846" y="165100"/>
                  </a:lnTo>
                  <a:lnTo>
                    <a:pt x="1135507" y="152400"/>
                  </a:lnTo>
                  <a:close/>
                </a:path>
                <a:path w="1784985" h="1371600">
                  <a:moveTo>
                    <a:pt x="1078482" y="127000"/>
                  </a:moveTo>
                  <a:lnTo>
                    <a:pt x="1024947" y="127000"/>
                  </a:lnTo>
                  <a:lnTo>
                    <a:pt x="1002919" y="139700"/>
                  </a:lnTo>
                  <a:lnTo>
                    <a:pt x="1094866" y="139700"/>
                  </a:lnTo>
                  <a:lnTo>
                    <a:pt x="1078482" y="127000"/>
                  </a:lnTo>
                  <a:close/>
                </a:path>
                <a:path w="1784985" h="1371600">
                  <a:moveTo>
                    <a:pt x="781478" y="101600"/>
                  </a:moveTo>
                  <a:lnTo>
                    <a:pt x="766826" y="101600"/>
                  </a:lnTo>
                  <a:lnTo>
                    <a:pt x="749409" y="114300"/>
                  </a:lnTo>
                  <a:lnTo>
                    <a:pt x="788489" y="114300"/>
                  </a:lnTo>
                  <a:lnTo>
                    <a:pt x="781478" y="101600"/>
                  </a:lnTo>
                  <a:close/>
                </a:path>
                <a:path w="1784985" h="1371600">
                  <a:moveTo>
                    <a:pt x="685926" y="88900"/>
                  </a:moveTo>
                  <a:lnTo>
                    <a:pt x="677163" y="88900"/>
                  </a:lnTo>
                  <a:lnTo>
                    <a:pt x="670432" y="101600"/>
                  </a:lnTo>
                  <a:lnTo>
                    <a:pt x="693419" y="101600"/>
                  </a:lnTo>
                  <a:lnTo>
                    <a:pt x="685926" y="88900"/>
                  </a:lnTo>
                  <a:close/>
                </a:path>
                <a:path w="1784985" h="1371600">
                  <a:moveTo>
                    <a:pt x="600354" y="76200"/>
                  </a:moveTo>
                  <a:lnTo>
                    <a:pt x="585977" y="88900"/>
                  </a:lnTo>
                  <a:lnTo>
                    <a:pt x="616124" y="88900"/>
                  </a:lnTo>
                  <a:lnTo>
                    <a:pt x="600354" y="76200"/>
                  </a:lnTo>
                  <a:close/>
                </a:path>
                <a:path w="1784985" h="1371600">
                  <a:moveTo>
                    <a:pt x="477456" y="38100"/>
                  </a:moveTo>
                  <a:lnTo>
                    <a:pt x="465732" y="38100"/>
                  </a:lnTo>
                  <a:lnTo>
                    <a:pt x="449961" y="63500"/>
                  </a:lnTo>
                  <a:lnTo>
                    <a:pt x="525526" y="63500"/>
                  </a:lnTo>
                  <a:lnTo>
                    <a:pt x="494323" y="50800"/>
                  </a:lnTo>
                  <a:lnTo>
                    <a:pt x="477456" y="38100"/>
                  </a:lnTo>
                  <a:close/>
                </a:path>
                <a:path w="1784985" h="1371600">
                  <a:moveTo>
                    <a:pt x="391414" y="38100"/>
                  </a:moveTo>
                  <a:lnTo>
                    <a:pt x="343535" y="38100"/>
                  </a:lnTo>
                  <a:lnTo>
                    <a:pt x="334514" y="50800"/>
                  </a:lnTo>
                  <a:lnTo>
                    <a:pt x="407281" y="50800"/>
                  </a:lnTo>
                  <a:lnTo>
                    <a:pt x="391414" y="38100"/>
                  </a:lnTo>
                  <a:close/>
                </a:path>
                <a:path w="1784985" h="1371600">
                  <a:moveTo>
                    <a:pt x="315975" y="25400"/>
                  </a:moveTo>
                  <a:lnTo>
                    <a:pt x="275717" y="25400"/>
                  </a:lnTo>
                  <a:lnTo>
                    <a:pt x="267837" y="38100"/>
                  </a:lnTo>
                  <a:lnTo>
                    <a:pt x="317628" y="38100"/>
                  </a:lnTo>
                  <a:lnTo>
                    <a:pt x="315975" y="25400"/>
                  </a:lnTo>
                  <a:close/>
                </a:path>
                <a:path w="1784985" h="1371600">
                  <a:moveTo>
                    <a:pt x="353060" y="25400"/>
                  </a:moveTo>
                  <a:lnTo>
                    <a:pt x="346963" y="38100"/>
                  </a:lnTo>
                  <a:lnTo>
                    <a:pt x="358775" y="38100"/>
                  </a:lnTo>
                  <a:lnTo>
                    <a:pt x="353060" y="25400"/>
                  </a:lnTo>
                  <a:close/>
                </a:path>
                <a:path w="1784985" h="1371600">
                  <a:moveTo>
                    <a:pt x="209931" y="12700"/>
                  </a:moveTo>
                  <a:lnTo>
                    <a:pt x="188975" y="12700"/>
                  </a:lnTo>
                  <a:lnTo>
                    <a:pt x="186102" y="25400"/>
                  </a:lnTo>
                  <a:lnTo>
                    <a:pt x="215663" y="25400"/>
                  </a:lnTo>
                  <a:lnTo>
                    <a:pt x="209931" y="12700"/>
                  </a:lnTo>
                  <a:close/>
                </a:path>
                <a:path w="1784985" h="1371600">
                  <a:moveTo>
                    <a:pt x="241300" y="12700"/>
                  </a:moveTo>
                  <a:lnTo>
                    <a:pt x="236219" y="25400"/>
                  </a:lnTo>
                  <a:lnTo>
                    <a:pt x="247014" y="25400"/>
                  </a:lnTo>
                  <a:lnTo>
                    <a:pt x="241300" y="12700"/>
                  </a:lnTo>
                  <a:close/>
                </a:path>
                <a:path w="1784985" h="1371600">
                  <a:moveTo>
                    <a:pt x="309205" y="12700"/>
                  </a:moveTo>
                  <a:lnTo>
                    <a:pt x="301720" y="12700"/>
                  </a:lnTo>
                  <a:lnTo>
                    <a:pt x="293711" y="25400"/>
                  </a:lnTo>
                  <a:lnTo>
                    <a:pt x="315213" y="25400"/>
                  </a:lnTo>
                  <a:lnTo>
                    <a:pt x="309205" y="12700"/>
                  </a:lnTo>
                  <a:close/>
                </a:path>
                <a:path w="1784985" h="1371600">
                  <a:moveTo>
                    <a:pt x="204075" y="0"/>
                  </a:moveTo>
                  <a:lnTo>
                    <a:pt x="201945" y="0"/>
                  </a:lnTo>
                  <a:lnTo>
                    <a:pt x="199840" y="12700"/>
                  </a:lnTo>
                  <a:lnTo>
                    <a:pt x="207644" y="12700"/>
                  </a:lnTo>
                  <a:lnTo>
                    <a:pt x="204075" y="0"/>
                  </a:lnTo>
                  <a:close/>
                </a:path>
              </a:pathLst>
            </a:custGeom>
            <a:solidFill>
              <a:srgbClr val="FDE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33625" y="3606688"/>
              <a:ext cx="1785620" cy="1372870"/>
            </a:xfrm>
            <a:custGeom>
              <a:avLst/>
              <a:gdLst/>
              <a:ahLst/>
              <a:cxnLst/>
              <a:rect l="l" t="t" r="r" b="b"/>
              <a:pathLst>
                <a:path w="1785620" h="1372870">
                  <a:moveTo>
                    <a:pt x="1765427" y="228330"/>
                  </a:moveTo>
                  <a:lnTo>
                    <a:pt x="1772030" y="230997"/>
                  </a:lnTo>
                  <a:lnTo>
                    <a:pt x="1778000" y="237601"/>
                  </a:lnTo>
                  <a:lnTo>
                    <a:pt x="1781428" y="241411"/>
                  </a:lnTo>
                  <a:lnTo>
                    <a:pt x="1784350" y="244332"/>
                  </a:lnTo>
                  <a:lnTo>
                    <a:pt x="1785239" y="247507"/>
                  </a:lnTo>
                  <a:lnTo>
                    <a:pt x="1784603" y="251063"/>
                  </a:lnTo>
                  <a:lnTo>
                    <a:pt x="1771810" y="330180"/>
                  </a:lnTo>
                  <a:lnTo>
                    <a:pt x="1759950" y="403531"/>
                  </a:lnTo>
                  <a:lnTo>
                    <a:pt x="1748988" y="471332"/>
                  </a:lnTo>
                  <a:lnTo>
                    <a:pt x="1738888" y="533802"/>
                  </a:lnTo>
                  <a:lnTo>
                    <a:pt x="1729616" y="591159"/>
                  </a:lnTo>
                  <a:lnTo>
                    <a:pt x="1721135" y="643620"/>
                  </a:lnTo>
                  <a:lnTo>
                    <a:pt x="1713411" y="691403"/>
                  </a:lnTo>
                  <a:lnTo>
                    <a:pt x="1706409" y="734726"/>
                  </a:lnTo>
                  <a:lnTo>
                    <a:pt x="1700093" y="773807"/>
                  </a:lnTo>
                  <a:lnTo>
                    <a:pt x="1689378" y="840113"/>
                  </a:lnTo>
                  <a:lnTo>
                    <a:pt x="1683512" y="876538"/>
                  </a:lnTo>
                  <a:lnTo>
                    <a:pt x="1678559" y="907526"/>
                  </a:lnTo>
                  <a:lnTo>
                    <a:pt x="1673478" y="938514"/>
                  </a:lnTo>
                  <a:lnTo>
                    <a:pt x="1670685" y="956421"/>
                  </a:lnTo>
                  <a:lnTo>
                    <a:pt x="1669796" y="961755"/>
                  </a:lnTo>
                  <a:lnTo>
                    <a:pt x="1667002" y="978519"/>
                  </a:lnTo>
                  <a:lnTo>
                    <a:pt x="1665224" y="989695"/>
                  </a:lnTo>
                  <a:lnTo>
                    <a:pt x="1664208" y="996426"/>
                  </a:lnTo>
                  <a:lnTo>
                    <a:pt x="1663573" y="999855"/>
                  </a:lnTo>
                  <a:lnTo>
                    <a:pt x="1663319" y="1001379"/>
                  </a:lnTo>
                  <a:lnTo>
                    <a:pt x="1659382" y="1026271"/>
                  </a:lnTo>
                  <a:lnTo>
                    <a:pt x="1630967" y="1201896"/>
                  </a:lnTo>
                  <a:lnTo>
                    <a:pt x="1616376" y="1292082"/>
                  </a:lnTo>
                  <a:lnTo>
                    <a:pt x="1610233" y="1330055"/>
                  </a:lnTo>
                  <a:lnTo>
                    <a:pt x="1587674" y="1372679"/>
                  </a:lnTo>
                  <a:lnTo>
                    <a:pt x="1582604" y="1370899"/>
                  </a:lnTo>
                  <a:lnTo>
                    <a:pt x="1577594" y="1357106"/>
                  </a:lnTo>
                  <a:lnTo>
                    <a:pt x="1569202" y="1350204"/>
                  </a:lnTo>
                  <a:lnTo>
                    <a:pt x="1559988" y="1349708"/>
                  </a:lnTo>
                  <a:lnTo>
                    <a:pt x="1550465" y="1351926"/>
                  </a:lnTo>
                  <a:lnTo>
                    <a:pt x="1541145" y="1353169"/>
                  </a:lnTo>
                  <a:lnTo>
                    <a:pt x="1533421" y="1344624"/>
                  </a:lnTo>
                  <a:lnTo>
                    <a:pt x="1525841" y="1335198"/>
                  </a:lnTo>
                  <a:lnTo>
                    <a:pt x="1516927" y="1334059"/>
                  </a:lnTo>
                  <a:lnTo>
                    <a:pt x="1505203" y="1350375"/>
                  </a:lnTo>
                  <a:lnTo>
                    <a:pt x="1496429" y="1348402"/>
                  </a:lnTo>
                  <a:lnTo>
                    <a:pt x="1486534" y="1353359"/>
                  </a:lnTo>
                  <a:lnTo>
                    <a:pt x="1477021" y="1355840"/>
                  </a:lnTo>
                  <a:lnTo>
                    <a:pt x="1469389" y="1346438"/>
                  </a:lnTo>
                  <a:lnTo>
                    <a:pt x="1464849" y="1318337"/>
                  </a:lnTo>
                  <a:lnTo>
                    <a:pt x="1455642" y="1319180"/>
                  </a:lnTo>
                  <a:lnTo>
                    <a:pt x="1444386" y="1332668"/>
                  </a:lnTo>
                  <a:lnTo>
                    <a:pt x="1433702" y="1342501"/>
                  </a:lnTo>
                  <a:lnTo>
                    <a:pt x="1420181" y="1336559"/>
                  </a:lnTo>
                  <a:lnTo>
                    <a:pt x="1400397" y="1330404"/>
                  </a:lnTo>
                  <a:lnTo>
                    <a:pt x="1380946" y="1323820"/>
                  </a:lnTo>
                  <a:lnTo>
                    <a:pt x="1368425" y="1316593"/>
                  </a:lnTo>
                  <a:lnTo>
                    <a:pt x="1361086" y="1309608"/>
                  </a:lnTo>
                  <a:lnTo>
                    <a:pt x="1353534" y="1305004"/>
                  </a:lnTo>
                  <a:lnTo>
                    <a:pt x="1345457" y="1304448"/>
                  </a:lnTo>
                  <a:lnTo>
                    <a:pt x="1336548" y="1309608"/>
                  </a:lnTo>
                  <a:lnTo>
                    <a:pt x="1307907" y="1324227"/>
                  </a:lnTo>
                  <a:lnTo>
                    <a:pt x="1271158" y="1313497"/>
                  </a:lnTo>
                  <a:lnTo>
                    <a:pt x="1235481" y="1295267"/>
                  </a:lnTo>
                  <a:lnTo>
                    <a:pt x="1210055" y="1287383"/>
                  </a:lnTo>
                  <a:lnTo>
                    <a:pt x="1200896" y="1290498"/>
                  </a:lnTo>
                  <a:lnTo>
                    <a:pt x="1191736" y="1292685"/>
                  </a:lnTo>
                  <a:lnTo>
                    <a:pt x="1182909" y="1292633"/>
                  </a:lnTo>
                  <a:lnTo>
                    <a:pt x="1174750" y="1289034"/>
                  </a:lnTo>
                  <a:lnTo>
                    <a:pt x="1160418" y="1290788"/>
                  </a:lnTo>
                  <a:lnTo>
                    <a:pt x="1141349" y="1281064"/>
                  </a:lnTo>
                  <a:lnTo>
                    <a:pt x="1121707" y="1274818"/>
                  </a:lnTo>
                  <a:lnTo>
                    <a:pt x="1105662" y="1287002"/>
                  </a:lnTo>
                  <a:lnTo>
                    <a:pt x="1098778" y="1274046"/>
                  </a:lnTo>
                  <a:lnTo>
                    <a:pt x="1090691" y="1269746"/>
                  </a:lnTo>
                  <a:lnTo>
                    <a:pt x="1081676" y="1271946"/>
                  </a:lnTo>
                  <a:lnTo>
                    <a:pt x="1072007" y="1278493"/>
                  </a:lnTo>
                  <a:lnTo>
                    <a:pt x="1058564" y="1275270"/>
                  </a:lnTo>
                  <a:lnTo>
                    <a:pt x="1039050" y="1269285"/>
                  </a:lnTo>
                  <a:lnTo>
                    <a:pt x="1018964" y="1266063"/>
                  </a:lnTo>
                  <a:lnTo>
                    <a:pt x="1003808" y="1271127"/>
                  </a:lnTo>
                  <a:lnTo>
                    <a:pt x="988575" y="1259074"/>
                  </a:lnTo>
                  <a:lnTo>
                    <a:pt x="972153" y="1254331"/>
                  </a:lnTo>
                  <a:lnTo>
                    <a:pt x="954730" y="1255732"/>
                  </a:lnTo>
                  <a:lnTo>
                    <a:pt x="936498" y="1262110"/>
                  </a:lnTo>
                  <a:lnTo>
                    <a:pt x="920861" y="1250221"/>
                  </a:lnTo>
                  <a:lnTo>
                    <a:pt x="903795" y="1247775"/>
                  </a:lnTo>
                  <a:lnTo>
                    <a:pt x="886063" y="1249447"/>
                  </a:lnTo>
                  <a:lnTo>
                    <a:pt x="868426" y="1249918"/>
                  </a:lnTo>
                  <a:lnTo>
                    <a:pt x="858901" y="1260560"/>
                  </a:lnTo>
                  <a:lnTo>
                    <a:pt x="848137" y="1259046"/>
                  </a:lnTo>
                  <a:lnTo>
                    <a:pt x="837136" y="1250364"/>
                  </a:lnTo>
                  <a:lnTo>
                    <a:pt x="826897" y="1239504"/>
                  </a:lnTo>
                  <a:lnTo>
                    <a:pt x="822325" y="1235059"/>
                  </a:lnTo>
                  <a:lnTo>
                    <a:pt x="815086" y="1233281"/>
                  </a:lnTo>
                  <a:lnTo>
                    <a:pt x="809244" y="1236075"/>
                  </a:lnTo>
                  <a:lnTo>
                    <a:pt x="796877" y="1237982"/>
                  </a:lnTo>
                  <a:lnTo>
                    <a:pt x="781653" y="1235805"/>
                  </a:lnTo>
                  <a:lnTo>
                    <a:pt x="765524" y="1231985"/>
                  </a:lnTo>
                  <a:lnTo>
                    <a:pt x="750443" y="1228963"/>
                  </a:lnTo>
                  <a:lnTo>
                    <a:pt x="745236" y="1228201"/>
                  </a:lnTo>
                  <a:lnTo>
                    <a:pt x="739394" y="1226550"/>
                  </a:lnTo>
                  <a:lnTo>
                    <a:pt x="734441" y="1224010"/>
                  </a:lnTo>
                  <a:lnTo>
                    <a:pt x="722427" y="1226962"/>
                  </a:lnTo>
                  <a:lnTo>
                    <a:pt x="709485" y="1236583"/>
                  </a:lnTo>
                  <a:lnTo>
                    <a:pt x="697686" y="1239154"/>
                  </a:lnTo>
                  <a:lnTo>
                    <a:pt x="689101" y="1220962"/>
                  </a:lnTo>
                  <a:lnTo>
                    <a:pt x="671329" y="1220462"/>
                  </a:lnTo>
                  <a:lnTo>
                    <a:pt x="640842" y="1215151"/>
                  </a:lnTo>
                  <a:lnTo>
                    <a:pt x="607877" y="1206460"/>
                  </a:lnTo>
                  <a:lnTo>
                    <a:pt x="582676" y="1195816"/>
                  </a:lnTo>
                  <a:lnTo>
                    <a:pt x="575240" y="1179302"/>
                  </a:lnTo>
                  <a:lnTo>
                    <a:pt x="566531" y="1171051"/>
                  </a:lnTo>
                  <a:lnTo>
                    <a:pt x="556940" y="1168991"/>
                  </a:lnTo>
                  <a:lnTo>
                    <a:pt x="546862" y="1171051"/>
                  </a:lnTo>
                  <a:lnTo>
                    <a:pt x="533965" y="1188352"/>
                  </a:lnTo>
                  <a:lnTo>
                    <a:pt x="523509" y="1190593"/>
                  </a:lnTo>
                  <a:lnTo>
                    <a:pt x="514411" y="1184427"/>
                  </a:lnTo>
                  <a:lnTo>
                    <a:pt x="505587" y="1176512"/>
                  </a:lnTo>
                  <a:lnTo>
                    <a:pt x="491237" y="1166814"/>
                  </a:lnTo>
                  <a:lnTo>
                    <a:pt x="467852" y="1165606"/>
                  </a:lnTo>
                  <a:lnTo>
                    <a:pt x="444061" y="1166135"/>
                  </a:lnTo>
                  <a:lnTo>
                    <a:pt x="428498" y="1161653"/>
                  </a:lnTo>
                  <a:lnTo>
                    <a:pt x="420181" y="1150312"/>
                  </a:lnTo>
                  <a:lnTo>
                    <a:pt x="410733" y="1145984"/>
                  </a:lnTo>
                  <a:lnTo>
                    <a:pt x="400262" y="1148062"/>
                  </a:lnTo>
                  <a:lnTo>
                    <a:pt x="388874" y="1155938"/>
                  </a:lnTo>
                  <a:lnTo>
                    <a:pt x="373086" y="1150943"/>
                  </a:lnTo>
                  <a:lnTo>
                    <a:pt x="349440" y="1145984"/>
                  </a:lnTo>
                  <a:lnTo>
                    <a:pt x="325223" y="1144383"/>
                  </a:lnTo>
                  <a:lnTo>
                    <a:pt x="307720" y="1149461"/>
                  </a:lnTo>
                  <a:lnTo>
                    <a:pt x="296783" y="1151665"/>
                  </a:lnTo>
                  <a:lnTo>
                    <a:pt x="287940" y="1141285"/>
                  </a:lnTo>
                  <a:lnTo>
                    <a:pt x="278574" y="1134834"/>
                  </a:lnTo>
                  <a:lnTo>
                    <a:pt x="266064" y="1148826"/>
                  </a:lnTo>
                  <a:lnTo>
                    <a:pt x="251166" y="1158309"/>
                  </a:lnTo>
                  <a:lnTo>
                    <a:pt x="232028" y="1154493"/>
                  </a:lnTo>
                  <a:lnTo>
                    <a:pt x="213558" y="1145843"/>
                  </a:lnTo>
                  <a:lnTo>
                    <a:pt x="200660" y="1140825"/>
                  </a:lnTo>
                  <a:lnTo>
                    <a:pt x="192549" y="1142902"/>
                  </a:lnTo>
                  <a:lnTo>
                    <a:pt x="183975" y="1149731"/>
                  </a:lnTo>
                  <a:lnTo>
                    <a:pt x="175424" y="1155630"/>
                  </a:lnTo>
                  <a:lnTo>
                    <a:pt x="167386" y="1154922"/>
                  </a:lnTo>
                  <a:lnTo>
                    <a:pt x="165244" y="1146468"/>
                  </a:lnTo>
                  <a:lnTo>
                    <a:pt x="168735" y="1139967"/>
                  </a:lnTo>
                  <a:lnTo>
                    <a:pt x="160152" y="1139420"/>
                  </a:lnTo>
                  <a:lnTo>
                    <a:pt x="121793" y="1148826"/>
                  </a:lnTo>
                  <a:lnTo>
                    <a:pt x="98706" y="1148080"/>
                  </a:lnTo>
                  <a:lnTo>
                    <a:pt x="79406" y="1145143"/>
                  </a:lnTo>
                  <a:lnTo>
                    <a:pt x="65964" y="1140968"/>
                  </a:lnTo>
                  <a:lnTo>
                    <a:pt x="60451" y="1136507"/>
                  </a:lnTo>
                  <a:lnTo>
                    <a:pt x="58608" y="1132341"/>
                  </a:lnTo>
                  <a:lnTo>
                    <a:pt x="54181" y="1131665"/>
                  </a:lnTo>
                  <a:lnTo>
                    <a:pt x="47682" y="1131345"/>
                  </a:lnTo>
                  <a:lnTo>
                    <a:pt x="39624" y="1128252"/>
                  </a:lnTo>
                  <a:lnTo>
                    <a:pt x="33371" y="1126984"/>
                  </a:lnTo>
                  <a:lnTo>
                    <a:pt x="27606" y="1130014"/>
                  </a:lnTo>
                  <a:lnTo>
                    <a:pt x="21246" y="1134449"/>
                  </a:lnTo>
                  <a:lnTo>
                    <a:pt x="13207" y="1137396"/>
                  </a:lnTo>
                  <a:lnTo>
                    <a:pt x="5482" y="1135046"/>
                  </a:lnTo>
                  <a:lnTo>
                    <a:pt x="1793" y="1128791"/>
                  </a:lnTo>
                  <a:lnTo>
                    <a:pt x="509" y="1123251"/>
                  </a:lnTo>
                  <a:lnTo>
                    <a:pt x="0" y="1123045"/>
                  </a:lnTo>
                  <a:lnTo>
                    <a:pt x="10457" y="1058315"/>
                  </a:lnTo>
                  <a:lnTo>
                    <a:pt x="19980" y="999367"/>
                  </a:lnTo>
                  <a:lnTo>
                    <a:pt x="28611" y="945930"/>
                  </a:lnTo>
                  <a:lnTo>
                    <a:pt x="36396" y="897736"/>
                  </a:lnTo>
                  <a:lnTo>
                    <a:pt x="43379" y="854516"/>
                  </a:lnTo>
                  <a:lnTo>
                    <a:pt x="49605" y="816001"/>
                  </a:lnTo>
                  <a:lnTo>
                    <a:pt x="55118" y="781923"/>
                  </a:lnTo>
                  <a:lnTo>
                    <a:pt x="61468" y="742680"/>
                  </a:lnTo>
                  <a:lnTo>
                    <a:pt x="61341" y="742426"/>
                  </a:lnTo>
                  <a:lnTo>
                    <a:pt x="70857" y="681419"/>
                  </a:lnTo>
                  <a:lnTo>
                    <a:pt x="78710" y="631573"/>
                  </a:lnTo>
                  <a:lnTo>
                    <a:pt x="88082" y="572316"/>
                  </a:lnTo>
                  <a:lnTo>
                    <a:pt x="98564" y="506260"/>
                  </a:lnTo>
                  <a:lnTo>
                    <a:pt x="109746" y="436018"/>
                  </a:lnTo>
                  <a:lnTo>
                    <a:pt x="121221" y="364204"/>
                  </a:lnTo>
                  <a:lnTo>
                    <a:pt x="132579" y="293429"/>
                  </a:lnTo>
                  <a:lnTo>
                    <a:pt x="143412" y="226307"/>
                  </a:lnTo>
                  <a:lnTo>
                    <a:pt x="153310" y="165451"/>
                  </a:lnTo>
                  <a:lnTo>
                    <a:pt x="161865" y="113474"/>
                  </a:lnTo>
                  <a:lnTo>
                    <a:pt x="168669" y="72988"/>
                  </a:lnTo>
                  <a:lnTo>
                    <a:pt x="178831" y="26185"/>
                  </a:lnTo>
                  <a:lnTo>
                    <a:pt x="188975" y="11541"/>
                  </a:lnTo>
                  <a:lnTo>
                    <a:pt x="190626" y="9382"/>
                  </a:lnTo>
                  <a:lnTo>
                    <a:pt x="193420" y="8620"/>
                  </a:lnTo>
                  <a:lnTo>
                    <a:pt x="196342" y="7858"/>
                  </a:lnTo>
                  <a:lnTo>
                    <a:pt x="199840" y="4635"/>
                  </a:lnTo>
                  <a:lnTo>
                    <a:pt x="201945" y="365"/>
                  </a:lnTo>
                  <a:lnTo>
                    <a:pt x="204075" y="0"/>
                  </a:lnTo>
                  <a:lnTo>
                    <a:pt x="207644" y="8493"/>
                  </a:lnTo>
                  <a:lnTo>
                    <a:pt x="208152" y="9128"/>
                  </a:lnTo>
                  <a:lnTo>
                    <a:pt x="208661" y="10525"/>
                  </a:lnTo>
                  <a:lnTo>
                    <a:pt x="209931" y="11287"/>
                  </a:lnTo>
                  <a:lnTo>
                    <a:pt x="215663" y="16273"/>
                  </a:lnTo>
                  <a:lnTo>
                    <a:pt x="222075" y="17557"/>
                  </a:lnTo>
                  <a:lnTo>
                    <a:pt x="228986" y="16627"/>
                  </a:lnTo>
                  <a:lnTo>
                    <a:pt x="236219" y="14970"/>
                  </a:lnTo>
                  <a:lnTo>
                    <a:pt x="241300" y="13319"/>
                  </a:lnTo>
                  <a:lnTo>
                    <a:pt x="247014" y="15478"/>
                  </a:lnTo>
                  <a:lnTo>
                    <a:pt x="250317" y="19669"/>
                  </a:lnTo>
                  <a:lnTo>
                    <a:pt x="255696" y="27199"/>
                  </a:lnTo>
                  <a:lnTo>
                    <a:pt x="261350" y="32861"/>
                  </a:lnTo>
                  <a:lnTo>
                    <a:pt x="267837" y="33260"/>
                  </a:lnTo>
                  <a:lnTo>
                    <a:pt x="275717" y="25003"/>
                  </a:lnTo>
                  <a:lnTo>
                    <a:pt x="277622" y="21574"/>
                  </a:lnTo>
                  <a:lnTo>
                    <a:pt x="281431" y="19161"/>
                  </a:lnTo>
                  <a:lnTo>
                    <a:pt x="286131" y="19288"/>
                  </a:lnTo>
                  <a:lnTo>
                    <a:pt x="293711" y="16579"/>
                  </a:lnTo>
                  <a:lnTo>
                    <a:pt x="301720" y="12192"/>
                  </a:lnTo>
                  <a:lnTo>
                    <a:pt x="309205" y="11162"/>
                  </a:lnTo>
                  <a:lnTo>
                    <a:pt x="315213" y="18526"/>
                  </a:lnTo>
                  <a:lnTo>
                    <a:pt x="315722" y="19796"/>
                  </a:lnTo>
                  <a:lnTo>
                    <a:pt x="316102" y="21066"/>
                  </a:lnTo>
                  <a:lnTo>
                    <a:pt x="315975" y="22336"/>
                  </a:lnTo>
                  <a:lnTo>
                    <a:pt x="319281" y="46188"/>
                  </a:lnTo>
                  <a:lnTo>
                    <a:pt x="325945" y="50180"/>
                  </a:lnTo>
                  <a:lnTo>
                    <a:pt x="334514" y="42410"/>
                  </a:lnTo>
                  <a:lnTo>
                    <a:pt x="343535" y="30972"/>
                  </a:lnTo>
                  <a:lnTo>
                    <a:pt x="346963" y="26654"/>
                  </a:lnTo>
                  <a:lnTo>
                    <a:pt x="353060" y="25892"/>
                  </a:lnTo>
                  <a:lnTo>
                    <a:pt x="358775" y="28051"/>
                  </a:lnTo>
                  <a:lnTo>
                    <a:pt x="373832" y="33220"/>
                  </a:lnTo>
                  <a:lnTo>
                    <a:pt x="391414" y="38544"/>
                  </a:lnTo>
                  <a:lnTo>
                    <a:pt x="407281" y="44178"/>
                  </a:lnTo>
                  <a:lnTo>
                    <a:pt x="417194" y="50276"/>
                  </a:lnTo>
                  <a:lnTo>
                    <a:pt x="424116" y="56911"/>
                  </a:lnTo>
                  <a:lnTo>
                    <a:pt x="431228" y="61547"/>
                  </a:lnTo>
                  <a:lnTo>
                    <a:pt x="438912" y="62706"/>
                  </a:lnTo>
                  <a:lnTo>
                    <a:pt x="447548" y="58912"/>
                  </a:lnTo>
                  <a:lnTo>
                    <a:pt x="448310" y="57769"/>
                  </a:lnTo>
                  <a:lnTo>
                    <a:pt x="449199" y="56753"/>
                  </a:lnTo>
                  <a:lnTo>
                    <a:pt x="449961" y="56245"/>
                  </a:lnTo>
                  <a:lnTo>
                    <a:pt x="465732" y="35121"/>
                  </a:lnTo>
                  <a:lnTo>
                    <a:pt x="477456" y="31654"/>
                  </a:lnTo>
                  <a:lnTo>
                    <a:pt x="494323" y="39403"/>
                  </a:lnTo>
                  <a:lnTo>
                    <a:pt x="525526" y="51927"/>
                  </a:lnTo>
                  <a:lnTo>
                    <a:pt x="526161" y="51927"/>
                  </a:lnTo>
                  <a:lnTo>
                    <a:pt x="545214" y="57447"/>
                  </a:lnTo>
                  <a:lnTo>
                    <a:pt x="559149" y="62563"/>
                  </a:lnTo>
                  <a:lnTo>
                    <a:pt x="568559" y="67536"/>
                  </a:lnTo>
                  <a:lnTo>
                    <a:pt x="574039" y="72628"/>
                  </a:lnTo>
                  <a:lnTo>
                    <a:pt x="576199" y="76057"/>
                  </a:lnTo>
                  <a:lnTo>
                    <a:pt x="581279" y="78089"/>
                  </a:lnTo>
                  <a:lnTo>
                    <a:pt x="585977" y="77581"/>
                  </a:lnTo>
                  <a:lnTo>
                    <a:pt x="600354" y="76985"/>
                  </a:lnTo>
                  <a:lnTo>
                    <a:pt x="616124" y="77485"/>
                  </a:lnTo>
                  <a:lnTo>
                    <a:pt x="630822" y="79081"/>
                  </a:lnTo>
                  <a:lnTo>
                    <a:pt x="641985" y="81772"/>
                  </a:lnTo>
                  <a:lnTo>
                    <a:pt x="643889" y="82661"/>
                  </a:lnTo>
                  <a:lnTo>
                    <a:pt x="645922" y="82407"/>
                  </a:lnTo>
                  <a:lnTo>
                    <a:pt x="647192" y="82534"/>
                  </a:lnTo>
                  <a:lnTo>
                    <a:pt x="653341" y="84673"/>
                  </a:lnTo>
                  <a:lnTo>
                    <a:pt x="658764" y="89931"/>
                  </a:lnTo>
                  <a:lnTo>
                    <a:pt x="664211" y="94285"/>
                  </a:lnTo>
                  <a:lnTo>
                    <a:pt x="670432" y="93710"/>
                  </a:lnTo>
                  <a:lnTo>
                    <a:pt x="677163" y="89265"/>
                  </a:lnTo>
                  <a:lnTo>
                    <a:pt x="685926" y="88884"/>
                  </a:lnTo>
                  <a:lnTo>
                    <a:pt x="693419" y="92440"/>
                  </a:lnTo>
                  <a:lnTo>
                    <a:pt x="709908" y="98623"/>
                  </a:lnTo>
                  <a:lnTo>
                    <a:pt x="729503" y="102377"/>
                  </a:lnTo>
                  <a:lnTo>
                    <a:pt x="749409" y="103512"/>
                  </a:lnTo>
                  <a:lnTo>
                    <a:pt x="766826" y="101838"/>
                  </a:lnTo>
                  <a:lnTo>
                    <a:pt x="774158" y="101365"/>
                  </a:lnTo>
                  <a:lnTo>
                    <a:pt x="781478" y="102060"/>
                  </a:lnTo>
                  <a:lnTo>
                    <a:pt x="788489" y="103945"/>
                  </a:lnTo>
                  <a:lnTo>
                    <a:pt x="794893" y="107045"/>
                  </a:lnTo>
                  <a:lnTo>
                    <a:pt x="805832" y="111335"/>
                  </a:lnTo>
                  <a:lnTo>
                    <a:pt x="817260" y="112696"/>
                  </a:lnTo>
                  <a:lnTo>
                    <a:pt x="829093" y="111581"/>
                  </a:lnTo>
                  <a:lnTo>
                    <a:pt x="841248" y="108442"/>
                  </a:lnTo>
                  <a:lnTo>
                    <a:pt x="846201" y="106791"/>
                  </a:lnTo>
                  <a:lnTo>
                    <a:pt x="850773" y="107553"/>
                  </a:lnTo>
                  <a:lnTo>
                    <a:pt x="854329" y="110474"/>
                  </a:lnTo>
                  <a:lnTo>
                    <a:pt x="873214" y="120046"/>
                  </a:lnTo>
                  <a:lnTo>
                    <a:pt x="896350" y="125523"/>
                  </a:lnTo>
                  <a:lnTo>
                    <a:pt x="919462" y="127190"/>
                  </a:lnTo>
                  <a:lnTo>
                    <a:pt x="938276" y="125333"/>
                  </a:lnTo>
                  <a:lnTo>
                    <a:pt x="943101" y="124317"/>
                  </a:lnTo>
                  <a:lnTo>
                    <a:pt x="948816" y="126349"/>
                  </a:lnTo>
                  <a:lnTo>
                    <a:pt x="951484" y="130540"/>
                  </a:lnTo>
                  <a:lnTo>
                    <a:pt x="954404" y="133461"/>
                  </a:lnTo>
                  <a:lnTo>
                    <a:pt x="956817" y="135620"/>
                  </a:lnTo>
                  <a:lnTo>
                    <a:pt x="959992" y="136255"/>
                  </a:lnTo>
                  <a:lnTo>
                    <a:pt x="964564" y="137525"/>
                  </a:lnTo>
                  <a:lnTo>
                    <a:pt x="969517" y="135874"/>
                  </a:lnTo>
                  <a:lnTo>
                    <a:pt x="972692" y="132699"/>
                  </a:lnTo>
                  <a:lnTo>
                    <a:pt x="978501" y="131280"/>
                  </a:lnTo>
                  <a:lnTo>
                    <a:pt x="983345" y="135826"/>
                  </a:lnTo>
                  <a:lnTo>
                    <a:pt x="988355" y="139253"/>
                  </a:lnTo>
                  <a:lnTo>
                    <a:pt x="994663" y="134477"/>
                  </a:lnTo>
                  <a:lnTo>
                    <a:pt x="996441" y="131683"/>
                  </a:lnTo>
                  <a:lnTo>
                    <a:pt x="999363" y="130286"/>
                  </a:lnTo>
                  <a:lnTo>
                    <a:pt x="1002919" y="129651"/>
                  </a:lnTo>
                  <a:lnTo>
                    <a:pt x="1024947" y="124154"/>
                  </a:lnTo>
                  <a:lnTo>
                    <a:pt x="1052655" y="119205"/>
                  </a:lnTo>
                  <a:lnTo>
                    <a:pt x="1078482" y="122114"/>
                  </a:lnTo>
                  <a:lnTo>
                    <a:pt x="1094866" y="140192"/>
                  </a:lnTo>
                  <a:lnTo>
                    <a:pt x="1095755" y="142859"/>
                  </a:lnTo>
                  <a:lnTo>
                    <a:pt x="1097534" y="144891"/>
                  </a:lnTo>
                  <a:lnTo>
                    <a:pt x="1099947" y="146542"/>
                  </a:lnTo>
                  <a:lnTo>
                    <a:pt x="1105326" y="153233"/>
                  </a:lnTo>
                  <a:lnTo>
                    <a:pt x="1110313" y="161115"/>
                  </a:lnTo>
                  <a:lnTo>
                    <a:pt x="1115895" y="164472"/>
                  </a:lnTo>
                  <a:lnTo>
                    <a:pt x="1123061" y="157591"/>
                  </a:lnTo>
                  <a:lnTo>
                    <a:pt x="1125727" y="153146"/>
                  </a:lnTo>
                  <a:lnTo>
                    <a:pt x="1130173" y="151368"/>
                  </a:lnTo>
                  <a:lnTo>
                    <a:pt x="1168019" y="156860"/>
                  </a:lnTo>
                  <a:lnTo>
                    <a:pt x="1203578" y="172450"/>
                  </a:lnTo>
                  <a:lnTo>
                    <a:pt x="1204340" y="175625"/>
                  </a:lnTo>
                  <a:lnTo>
                    <a:pt x="1210452" y="187878"/>
                  </a:lnTo>
                  <a:lnTo>
                    <a:pt x="1217422" y="194881"/>
                  </a:lnTo>
                  <a:lnTo>
                    <a:pt x="1225057" y="197717"/>
                  </a:lnTo>
                  <a:lnTo>
                    <a:pt x="1233170" y="197469"/>
                  </a:lnTo>
                  <a:lnTo>
                    <a:pt x="1236726" y="196834"/>
                  </a:lnTo>
                  <a:lnTo>
                    <a:pt x="1239647" y="194929"/>
                  </a:lnTo>
                  <a:lnTo>
                    <a:pt x="1241552" y="192135"/>
                  </a:lnTo>
                  <a:lnTo>
                    <a:pt x="1252726" y="178276"/>
                  </a:lnTo>
                  <a:lnTo>
                    <a:pt x="1261887" y="176323"/>
                  </a:lnTo>
                  <a:lnTo>
                    <a:pt x="1269930" y="181419"/>
                  </a:lnTo>
                  <a:lnTo>
                    <a:pt x="1277747" y="188706"/>
                  </a:lnTo>
                  <a:lnTo>
                    <a:pt x="1279016" y="189595"/>
                  </a:lnTo>
                  <a:lnTo>
                    <a:pt x="1280033" y="190992"/>
                  </a:lnTo>
                  <a:lnTo>
                    <a:pt x="1281176" y="192389"/>
                  </a:lnTo>
                  <a:lnTo>
                    <a:pt x="1287895" y="201088"/>
                  </a:lnTo>
                  <a:lnTo>
                    <a:pt x="1295495" y="204263"/>
                  </a:lnTo>
                  <a:lnTo>
                    <a:pt x="1303714" y="203533"/>
                  </a:lnTo>
                  <a:lnTo>
                    <a:pt x="1312290" y="200517"/>
                  </a:lnTo>
                  <a:lnTo>
                    <a:pt x="1315847" y="199247"/>
                  </a:lnTo>
                  <a:lnTo>
                    <a:pt x="1319911" y="199247"/>
                  </a:lnTo>
                  <a:lnTo>
                    <a:pt x="1323594" y="201025"/>
                  </a:lnTo>
                  <a:lnTo>
                    <a:pt x="1338895" y="207756"/>
                  </a:lnTo>
                  <a:lnTo>
                    <a:pt x="1358090" y="213439"/>
                  </a:lnTo>
                  <a:lnTo>
                    <a:pt x="1377404" y="216027"/>
                  </a:lnTo>
                  <a:lnTo>
                    <a:pt x="1393063" y="213471"/>
                  </a:lnTo>
                  <a:lnTo>
                    <a:pt x="1395984" y="212201"/>
                  </a:lnTo>
                  <a:lnTo>
                    <a:pt x="1400048" y="212201"/>
                  </a:lnTo>
                  <a:lnTo>
                    <a:pt x="1403223" y="213344"/>
                  </a:lnTo>
                  <a:lnTo>
                    <a:pt x="1420310" y="217791"/>
                  </a:lnTo>
                  <a:lnTo>
                    <a:pt x="1441529" y="221583"/>
                  </a:lnTo>
                  <a:lnTo>
                    <a:pt x="1462105" y="222398"/>
                  </a:lnTo>
                  <a:lnTo>
                    <a:pt x="1477264" y="217916"/>
                  </a:lnTo>
                  <a:lnTo>
                    <a:pt x="1477899" y="218043"/>
                  </a:lnTo>
                  <a:lnTo>
                    <a:pt x="1478026" y="217408"/>
                  </a:lnTo>
                  <a:lnTo>
                    <a:pt x="1478788" y="216900"/>
                  </a:lnTo>
                  <a:lnTo>
                    <a:pt x="1489196" y="215453"/>
                  </a:lnTo>
                  <a:lnTo>
                    <a:pt x="1497853" y="225806"/>
                  </a:lnTo>
                  <a:lnTo>
                    <a:pt x="1507202" y="231991"/>
                  </a:lnTo>
                  <a:lnTo>
                    <a:pt x="1519682" y="218043"/>
                  </a:lnTo>
                  <a:lnTo>
                    <a:pt x="1534580" y="208615"/>
                  </a:lnTo>
                  <a:lnTo>
                    <a:pt x="1553717" y="212439"/>
                  </a:lnTo>
                  <a:lnTo>
                    <a:pt x="1572188" y="221097"/>
                  </a:lnTo>
                  <a:lnTo>
                    <a:pt x="1585087" y="226171"/>
                  </a:lnTo>
                  <a:lnTo>
                    <a:pt x="1593197" y="224091"/>
                  </a:lnTo>
                  <a:lnTo>
                    <a:pt x="1601771" y="217249"/>
                  </a:lnTo>
                  <a:lnTo>
                    <a:pt x="1610322" y="211312"/>
                  </a:lnTo>
                  <a:lnTo>
                    <a:pt x="1618361" y="211947"/>
                  </a:lnTo>
                  <a:lnTo>
                    <a:pt x="1620587" y="220388"/>
                  </a:lnTo>
                  <a:lnTo>
                    <a:pt x="1617122" y="226806"/>
                  </a:lnTo>
                  <a:lnTo>
                    <a:pt x="1625326" y="227413"/>
                  </a:lnTo>
                  <a:lnTo>
                    <a:pt x="1662557" y="218424"/>
                  </a:lnTo>
                  <a:lnTo>
                    <a:pt x="1663191" y="218551"/>
                  </a:lnTo>
                  <a:lnTo>
                    <a:pt x="1664589" y="218170"/>
                  </a:lnTo>
                  <a:lnTo>
                    <a:pt x="1665224" y="218297"/>
                  </a:lnTo>
                  <a:lnTo>
                    <a:pt x="1679120" y="218295"/>
                  </a:lnTo>
                  <a:lnTo>
                    <a:pt x="1687718" y="219424"/>
                  </a:lnTo>
                  <a:lnTo>
                    <a:pt x="1691673" y="221958"/>
                  </a:lnTo>
                  <a:lnTo>
                    <a:pt x="1691639" y="226171"/>
                  </a:lnTo>
                  <a:lnTo>
                    <a:pt x="1688338" y="233664"/>
                  </a:lnTo>
                  <a:lnTo>
                    <a:pt x="1695069" y="242173"/>
                  </a:lnTo>
                  <a:lnTo>
                    <a:pt x="1703959" y="241665"/>
                  </a:lnTo>
                  <a:lnTo>
                    <a:pt x="1714311" y="239008"/>
                  </a:lnTo>
                  <a:lnTo>
                    <a:pt x="1720675" y="234315"/>
                  </a:lnTo>
                  <a:lnTo>
                    <a:pt x="1724015" y="230503"/>
                  </a:lnTo>
                  <a:lnTo>
                    <a:pt x="1725295" y="230489"/>
                  </a:lnTo>
                  <a:lnTo>
                    <a:pt x="1727138" y="234654"/>
                  </a:lnTo>
                  <a:lnTo>
                    <a:pt x="1731565" y="235331"/>
                  </a:lnTo>
                  <a:lnTo>
                    <a:pt x="1738064" y="235650"/>
                  </a:lnTo>
                  <a:lnTo>
                    <a:pt x="1746123" y="238744"/>
                  </a:lnTo>
                  <a:lnTo>
                    <a:pt x="1750268" y="239601"/>
                  </a:lnTo>
                  <a:lnTo>
                    <a:pt x="1751282" y="235791"/>
                  </a:lnTo>
                  <a:lnTo>
                    <a:pt x="1752891" y="230600"/>
                  </a:lnTo>
                  <a:lnTo>
                    <a:pt x="1758823" y="227314"/>
                  </a:lnTo>
                  <a:lnTo>
                    <a:pt x="1760982" y="227060"/>
                  </a:lnTo>
                  <a:lnTo>
                    <a:pt x="1763267" y="227441"/>
                  </a:lnTo>
                  <a:lnTo>
                    <a:pt x="1765427" y="228330"/>
                  </a:lnTo>
                  <a:close/>
                </a:path>
              </a:pathLst>
            </a:custGeom>
            <a:ln w="9525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8632" y="3622547"/>
              <a:ext cx="1731264" cy="13426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25744" y="3598672"/>
              <a:ext cx="1718945" cy="1320800"/>
            </a:xfrm>
            <a:custGeom>
              <a:avLst/>
              <a:gdLst/>
              <a:ahLst/>
              <a:cxnLst/>
              <a:rect l="l" t="t" r="r" b="b"/>
              <a:pathLst>
                <a:path w="1718945" h="1320800">
                  <a:moveTo>
                    <a:pt x="225958" y="165100"/>
                  </a:moveTo>
                  <a:lnTo>
                    <a:pt x="163067" y="165100"/>
                  </a:lnTo>
                  <a:lnTo>
                    <a:pt x="160908" y="177800"/>
                  </a:lnTo>
                  <a:lnTo>
                    <a:pt x="155100" y="190500"/>
                  </a:lnTo>
                  <a:lnTo>
                    <a:pt x="6603" y="190500"/>
                  </a:lnTo>
                  <a:lnTo>
                    <a:pt x="4482" y="203200"/>
                  </a:lnTo>
                  <a:lnTo>
                    <a:pt x="2206" y="203200"/>
                  </a:lnTo>
                  <a:lnTo>
                    <a:pt x="478" y="215900"/>
                  </a:lnTo>
                  <a:lnTo>
                    <a:pt x="0" y="215900"/>
                  </a:lnTo>
                  <a:lnTo>
                    <a:pt x="477" y="228600"/>
                  </a:lnTo>
                  <a:lnTo>
                    <a:pt x="2758" y="254000"/>
                  </a:lnTo>
                  <a:lnTo>
                    <a:pt x="6570" y="304800"/>
                  </a:lnTo>
                  <a:lnTo>
                    <a:pt x="11635" y="355600"/>
                  </a:lnTo>
                  <a:lnTo>
                    <a:pt x="17680" y="419100"/>
                  </a:lnTo>
                  <a:lnTo>
                    <a:pt x="24429" y="482600"/>
                  </a:lnTo>
                  <a:lnTo>
                    <a:pt x="31607" y="546100"/>
                  </a:lnTo>
                  <a:lnTo>
                    <a:pt x="38938" y="622300"/>
                  </a:lnTo>
                  <a:lnTo>
                    <a:pt x="46147" y="698500"/>
                  </a:lnTo>
                  <a:lnTo>
                    <a:pt x="52960" y="762000"/>
                  </a:lnTo>
                  <a:lnTo>
                    <a:pt x="59101" y="825500"/>
                  </a:lnTo>
                  <a:lnTo>
                    <a:pt x="64294" y="876300"/>
                  </a:lnTo>
                  <a:lnTo>
                    <a:pt x="68265" y="914400"/>
                  </a:lnTo>
                  <a:lnTo>
                    <a:pt x="70738" y="927100"/>
                  </a:lnTo>
                  <a:lnTo>
                    <a:pt x="109092" y="1320800"/>
                  </a:lnTo>
                  <a:lnTo>
                    <a:pt x="137525" y="1320800"/>
                  </a:lnTo>
                  <a:lnTo>
                    <a:pt x="142317" y="1308100"/>
                  </a:lnTo>
                  <a:lnTo>
                    <a:pt x="233425" y="1308100"/>
                  </a:lnTo>
                  <a:lnTo>
                    <a:pt x="268089" y="1295400"/>
                  </a:lnTo>
                  <a:lnTo>
                    <a:pt x="293687" y="1295400"/>
                  </a:lnTo>
                  <a:lnTo>
                    <a:pt x="300235" y="1282700"/>
                  </a:lnTo>
                  <a:lnTo>
                    <a:pt x="360904" y="1282700"/>
                  </a:lnTo>
                  <a:lnTo>
                    <a:pt x="372871" y="1270000"/>
                  </a:lnTo>
                  <a:lnTo>
                    <a:pt x="381343" y="1257300"/>
                  </a:lnTo>
                  <a:lnTo>
                    <a:pt x="428869" y="1257300"/>
                  </a:lnTo>
                  <a:lnTo>
                    <a:pt x="452707" y="1244600"/>
                  </a:lnTo>
                  <a:lnTo>
                    <a:pt x="493394" y="1244600"/>
                  </a:lnTo>
                  <a:lnTo>
                    <a:pt x="502410" y="1231900"/>
                  </a:lnTo>
                  <a:lnTo>
                    <a:pt x="645970" y="1231900"/>
                  </a:lnTo>
                  <a:lnTo>
                    <a:pt x="649985" y="1219200"/>
                  </a:lnTo>
                  <a:lnTo>
                    <a:pt x="980948" y="1219200"/>
                  </a:lnTo>
                  <a:lnTo>
                    <a:pt x="997920" y="1206500"/>
                  </a:lnTo>
                  <a:lnTo>
                    <a:pt x="1049908" y="1206500"/>
                  </a:lnTo>
                  <a:lnTo>
                    <a:pt x="1065909" y="1193800"/>
                  </a:lnTo>
                  <a:lnTo>
                    <a:pt x="1185163" y="1193800"/>
                  </a:lnTo>
                  <a:lnTo>
                    <a:pt x="1192778" y="1181100"/>
                  </a:lnTo>
                  <a:lnTo>
                    <a:pt x="1304401" y="1181100"/>
                  </a:lnTo>
                  <a:lnTo>
                    <a:pt x="1312701" y="1168400"/>
                  </a:lnTo>
                  <a:lnTo>
                    <a:pt x="1436841" y="1168400"/>
                  </a:lnTo>
                  <a:lnTo>
                    <a:pt x="1448815" y="1155700"/>
                  </a:lnTo>
                  <a:lnTo>
                    <a:pt x="1456110" y="1143000"/>
                  </a:lnTo>
                  <a:lnTo>
                    <a:pt x="1558875" y="1143000"/>
                  </a:lnTo>
                  <a:lnTo>
                    <a:pt x="1566306" y="1130300"/>
                  </a:lnTo>
                  <a:lnTo>
                    <a:pt x="1712321" y="1130300"/>
                  </a:lnTo>
                  <a:lnTo>
                    <a:pt x="1718563" y="1104900"/>
                  </a:lnTo>
                  <a:lnTo>
                    <a:pt x="1685544" y="774700"/>
                  </a:lnTo>
                  <a:lnTo>
                    <a:pt x="1685416" y="774700"/>
                  </a:lnTo>
                  <a:lnTo>
                    <a:pt x="1685035" y="762000"/>
                  </a:lnTo>
                  <a:lnTo>
                    <a:pt x="1684401" y="762000"/>
                  </a:lnTo>
                  <a:lnTo>
                    <a:pt x="1683257" y="749300"/>
                  </a:lnTo>
                  <a:lnTo>
                    <a:pt x="1681606" y="736600"/>
                  </a:lnTo>
                  <a:lnTo>
                    <a:pt x="1680972" y="723900"/>
                  </a:lnTo>
                  <a:lnTo>
                    <a:pt x="1679194" y="711200"/>
                  </a:lnTo>
                  <a:lnTo>
                    <a:pt x="1676146" y="673100"/>
                  </a:lnTo>
                  <a:lnTo>
                    <a:pt x="1672081" y="635000"/>
                  </a:lnTo>
                  <a:lnTo>
                    <a:pt x="1626641" y="177800"/>
                  </a:lnTo>
                  <a:lnTo>
                    <a:pt x="237108" y="177800"/>
                  </a:lnTo>
                  <a:lnTo>
                    <a:pt x="225958" y="165100"/>
                  </a:lnTo>
                  <a:close/>
                </a:path>
                <a:path w="1718945" h="1320800">
                  <a:moveTo>
                    <a:pt x="233425" y="1308100"/>
                  </a:moveTo>
                  <a:lnTo>
                    <a:pt x="171068" y="1308100"/>
                  </a:lnTo>
                  <a:lnTo>
                    <a:pt x="177454" y="1320800"/>
                  </a:lnTo>
                  <a:lnTo>
                    <a:pt x="210895" y="1320800"/>
                  </a:lnTo>
                  <a:lnTo>
                    <a:pt x="233425" y="1308100"/>
                  </a:lnTo>
                  <a:close/>
                </a:path>
                <a:path w="1718945" h="1320800">
                  <a:moveTo>
                    <a:pt x="293687" y="1295400"/>
                  </a:moveTo>
                  <a:lnTo>
                    <a:pt x="274788" y="1295400"/>
                  </a:lnTo>
                  <a:lnTo>
                    <a:pt x="279018" y="1308100"/>
                  </a:lnTo>
                  <a:lnTo>
                    <a:pt x="286948" y="1308100"/>
                  </a:lnTo>
                  <a:lnTo>
                    <a:pt x="293687" y="1295400"/>
                  </a:lnTo>
                  <a:close/>
                </a:path>
                <a:path w="1718945" h="1320800">
                  <a:moveTo>
                    <a:pt x="413257" y="1257300"/>
                  </a:moveTo>
                  <a:lnTo>
                    <a:pt x="392064" y="1257300"/>
                  </a:lnTo>
                  <a:lnTo>
                    <a:pt x="403286" y="1270000"/>
                  </a:lnTo>
                  <a:lnTo>
                    <a:pt x="413257" y="1257300"/>
                  </a:lnTo>
                  <a:close/>
                </a:path>
                <a:path w="1718945" h="1320800">
                  <a:moveTo>
                    <a:pt x="572182" y="1231900"/>
                  </a:moveTo>
                  <a:lnTo>
                    <a:pt x="522202" y="1231900"/>
                  </a:lnTo>
                  <a:lnTo>
                    <a:pt x="533145" y="1244600"/>
                  </a:lnTo>
                  <a:lnTo>
                    <a:pt x="549336" y="1244600"/>
                  </a:lnTo>
                  <a:lnTo>
                    <a:pt x="572182" y="1231900"/>
                  </a:lnTo>
                  <a:close/>
                </a:path>
                <a:path w="1718945" h="1320800">
                  <a:moveTo>
                    <a:pt x="645970" y="1231900"/>
                  </a:moveTo>
                  <a:lnTo>
                    <a:pt x="595100" y="1231900"/>
                  </a:lnTo>
                  <a:lnTo>
                    <a:pt x="611504" y="1244600"/>
                  </a:lnTo>
                  <a:lnTo>
                    <a:pt x="641955" y="1244600"/>
                  </a:lnTo>
                  <a:lnTo>
                    <a:pt x="645970" y="1231900"/>
                  </a:lnTo>
                  <a:close/>
                </a:path>
                <a:path w="1718945" h="1320800">
                  <a:moveTo>
                    <a:pt x="876915" y="1219200"/>
                  </a:moveTo>
                  <a:lnTo>
                    <a:pt x="679471" y="1219200"/>
                  </a:lnTo>
                  <a:lnTo>
                    <a:pt x="690879" y="1231900"/>
                  </a:lnTo>
                  <a:lnTo>
                    <a:pt x="718002" y="1244600"/>
                  </a:lnTo>
                  <a:lnTo>
                    <a:pt x="782962" y="1244600"/>
                  </a:lnTo>
                  <a:lnTo>
                    <a:pt x="800226" y="1231900"/>
                  </a:lnTo>
                  <a:lnTo>
                    <a:pt x="861567" y="1231900"/>
                  </a:lnTo>
                  <a:lnTo>
                    <a:pt x="876915" y="1219200"/>
                  </a:lnTo>
                  <a:close/>
                </a:path>
                <a:path w="1718945" h="1320800">
                  <a:moveTo>
                    <a:pt x="833981" y="1231900"/>
                  </a:moveTo>
                  <a:lnTo>
                    <a:pt x="800226" y="1231900"/>
                  </a:lnTo>
                  <a:lnTo>
                    <a:pt x="813192" y="1244600"/>
                  </a:lnTo>
                  <a:lnTo>
                    <a:pt x="823944" y="1244600"/>
                  </a:lnTo>
                  <a:lnTo>
                    <a:pt x="833981" y="1231900"/>
                  </a:lnTo>
                  <a:close/>
                </a:path>
                <a:path w="1718945" h="1320800">
                  <a:moveTo>
                    <a:pt x="980948" y="1219200"/>
                  </a:moveTo>
                  <a:lnTo>
                    <a:pt x="950872" y="1219200"/>
                  </a:lnTo>
                  <a:lnTo>
                    <a:pt x="963707" y="1231900"/>
                  </a:lnTo>
                  <a:lnTo>
                    <a:pt x="974494" y="1231900"/>
                  </a:lnTo>
                  <a:lnTo>
                    <a:pt x="980948" y="1219200"/>
                  </a:lnTo>
                  <a:close/>
                </a:path>
                <a:path w="1718945" h="1320800">
                  <a:moveTo>
                    <a:pt x="1130603" y="1193800"/>
                  </a:moveTo>
                  <a:lnTo>
                    <a:pt x="1099433" y="1193800"/>
                  </a:lnTo>
                  <a:lnTo>
                    <a:pt x="1117219" y="1206500"/>
                  </a:lnTo>
                  <a:lnTo>
                    <a:pt x="1130603" y="1193800"/>
                  </a:lnTo>
                  <a:close/>
                </a:path>
                <a:path w="1718945" h="1320800">
                  <a:moveTo>
                    <a:pt x="1232191" y="1181100"/>
                  </a:moveTo>
                  <a:lnTo>
                    <a:pt x="1209863" y="1181100"/>
                  </a:lnTo>
                  <a:lnTo>
                    <a:pt x="1219834" y="1193800"/>
                  </a:lnTo>
                  <a:lnTo>
                    <a:pt x="1232191" y="1181100"/>
                  </a:lnTo>
                  <a:close/>
                </a:path>
                <a:path w="1718945" h="1320800">
                  <a:moveTo>
                    <a:pt x="1436841" y="1168400"/>
                  </a:moveTo>
                  <a:lnTo>
                    <a:pt x="1386570" y="1168400"/>
                  </a:lnTo>
                  <a:lnTo>
                    <a:pt x="1424866" y="1181100"/>
                  </a:lnTo>
                  <a:lnTo>
                    <a:pt x="1436841" y="1168400"/>
                  </a:lnTo>
                  <a:close/>
                </a:path>
                <a:path w="1718945" h="1320800">
                  <a:moveTo>
                    <a:pt x="1629350" y="1130300"/>
                  </a:moveTo>
                  <a:lnTo>
                    <a:pt x="1575000" y="1130300"/>
                  </a:lnTo>
                  <a:lnTo>
                    <a:pt x="1586610" y="1155700"/>
                  </a:lnTo>
                  <a:lnTo>
                    <a:pt x="1596364" y="1168400"/>
                  </a:lnTo>
                  <a:lnTo>
                    <a:pt x="1604914" y="1155700"/>
                  </a:lnTo>
                  <a:lnTo>
                    <a:pt x="1622171" y="1155700"/>
                  </a:lnTo>
                  <a:lnTo>
                    <a:pt x="1629350" y="1130300"/>
                  </a:lnTo>
                  <a:close/>
                </a:path>
                <a:path w="1718945" h="1320800">
                  <a:moveTo>
                    <a:pt x="1558875" y="1143000"/>
                  </a:moveTo>
                  <a:lnTo>
                    <a:pt x="1472461" y="1143000"/>
                  </a:lnTo>
                  <a:lnTo>
                    <a:pt x="1481327" y="1155700"/>
                  </a:lnTo>
                  <a:lnTo>
                    <a:pt x="1551051" y="1155700"/>
                  </a:lnTo>
                  <a:lnTo>
                    <a:pt x="1558875" y="1143000"/>
                  </a:lnTo>
                  <a:close/>
                </a:path>
                <a:path w="1718945" h="1320800">
                  <a:moveTo>
                    <a:pt x="1712321" y="1130300"/>
                  </a:moveTo>
                  <a:lnTo>
                    <a:pt x="1684018" y="1130300"/>
                  </a:lnTo>
                  <a:lnTo>
                    <a:pt x="1693926" y="1143000"/>
                  </a:lnTo>
                  <a:lnTo>
                    <a:pt x="1702311" y="1155700"/>
                  </a:lnTo>
                  <a:lnTo>
                    <a:pt x="1707673" y="1155700"/>
                  </a:lnTo>
                  <a:lnTo>
                    <a:pt x="1712321" y="1130300"/>
                  </a:lnTo>
                  <a:close/>
                </a:path>
                <a:path w="1718945" h="1320800">
                  <a:moveTo>
                    <a:pt x="1674955" y="1130300"/>
                  </a:moveTo>
                  <a:lnTo>
                    <a:pt x="1638268" y="1130300"/>
                  </a:lnTo>
                  <a:lnTo>
                    <a:pt x="1647995" y="1143000"/>
                  </a:lnTo>
                  <a:lnTo>
                    <a:pt x="1666297" y="1143000"/>
                  </a:lnTo>
                  <a:lnTo>
                    <a:pt x="1674955" y="1130300"/>
                  </a:lnTo>
                  <a:close/>
                </a:path>
                <a:path w="1718945" h="1320800">
                  <a:moveTo>
                    <a:pt x="18218" y="177800"/>
                  </a:moveTo>
                  <a:lnTo>
                    <a:pt x="16240" y="177800"/>
                  </a:lnTo>
                  <a:lnTo>
                    <a:pt x="15285" y="190500"/>
                  </a:lnTo>
                  <a:lnTo>
                    <a:pt x="23875" y="190500"/>
                  </a:lnTo>
                  <a:lnTo>
                    <a:pt x="18218" y="177800"/>
                  </a:lnTo>
                  <a:close/>
                </a:path>
                <a:path w="1718945" h="1320800">
                  <a:moveTo>
                    <a:pt x="63626" y="177800"/>
                  </a:moveTo>
                  <a:lnTo>
                    <a:pt x="57530" y="177800"/>
                  </a:lnTo>
                  <a:lnTo>
                    <a:pt x="53085" y="190500"/>
                  </a:lnTo>
                  <a:lnTo>
                    <a:pt x="67944" y="190500"/>
                  </a:lnTo>
                  <a:lnTo>
                    <a:pt x="63626" y="177800"/>
                  </a:lnTo>
                  <a:close/>
                </a:path>
                <a:path w="1718945" h="1320800">
                  <a:moveTo>
                    <a:pt x="131952" y="165100"/>
                  </a:moveTo>
                  <a:lnTo>
                    <a:pt x="115712" y="165100"/>
                  </a:lnTo>
                  <a:lnTo>
                    <a:pt x="109067" y="177800"/>
                  </a:lnTo>
                  <a:lnTo>
                    <a:pt x="94868" y="177800"/>
                  </a:lnTo>
                  <a:lnTo>
                    <a:pt x="93852" y="190500"/>
                  </a:lnTo>
                  <a:lnTo>
                    <a:pt x="141388" y="190500"/>
                  </a:lnTo>
                  <a:lnTo>
                    <a:pt x="132079" y="177800"/>
                  </a:lnTo>
                  <a:lnTo>
                    <a:pt x="131952" y="165100"/>
                  </a:lnTo>
                  <a:close/>
                </a:path>
                <a:path w="1718945" h="1320800">
                  <a:moveTo>
                    <a:pt x="308814" y="139700"/>
                  </a:moveTo>
                  <a:lnTo>
                    <a:pt x="280076" y="139700"/>
                  </a:lnTo>
                  <a:lnTo>
                    <a:pt x="270255" y="165100"/>
                  </a:lnTo>
                  <a:lnTo>
                    <a:pt x="269620" y="165100"/>
                  </a:lnTo>
                  <a:lnTo>
                    <a:pt x="268604" y="177800"/>
                  </a:lnTo>
                  <a:lnTo>
                    <a:pt x="1626641" y="177800"/>
                  </a:lnTo>
                  <a:lnTo>
                    <a:pt x="1624117" y="152400"/>
                  </a:lnTo>
                  <a:lnTo>
                    <a:pt x="342138" y="152400"/>
                  </a:lnTo>
                  <a:lnTo>
                    <a:pt x="308814" y="139700"/>
                  </a:lnTo>
                  <a:close/>
                </a:path>
                <a:path w="1718945" h="1320800">
                  <a:moveTo>
                    <a:pt x="474188" y="139700"/>
                  </a:moveTo>
                  <a:lnTo>
                    <a:pt x="450919" y="139700"/>
                  </a:lnTo>
                  <a:lnTo>
                    <a:pt x="436324" y="152400"/>
                  </a:lnTo>
                  <a:lnTo>
                    <a:pt x="480742" y="152400"/>
                  </a:lnTo>
                  <a:lnTo>
                    <a:pt x="474188" y="139700"/>
                  </a:lnTo>
                  <a:close/>
                </a:path>
                <a:path w="1718945" h="1320800">
                  <a:moveTo>
                    <a:pt x="1513966" y="12700"/>
                  </a:moveTo>
                  <a:lnTo>
                    <a:pt x="1483867" y="12700"/>
                  </a:lnTo>
                  <a:lnTo>
                    <a:pt x="1450207" y="38100"/>
                  </a:lnTo>
                  <a:lnTo>
                    <a:pt x="1357659" y="38100"/>
                  </a:lnTo>
                  <a:lnTo>
                    <a:pt x="1345691" y="50800"/>
                  </a:lnTo>
                  <a:lnTo>
                    <a:pt x="1337210" y="63500"/>
                  </a:lnTo>
                  <a:lnTo>
                    <a:pt x="1304671" y="63500"/>
                  </a:lnTo>
                  <a:lnTo>
                    <a:pt x="1291175" y="76200"/>
                  </a:lnTo>
                  <a:lnTo>
                    <a:pt x="1222121" y="76200"/>
                  </a:lnTo>
                  <a:lnTo>
                    <a:pt x="1207646" y="88900"/>
                  </a:lnTo>
                  <a:lnTo>
                    <a:pt x="1133211" y="88900"/>
                  </a:lnTo>
                  <a:lnTo>
                    <a:pt x="1125458" y="101600"/>
                  </a:lnTo>
                  <a:lnTo>
                    <a:pt x="1063498" y="101600"/>
                  </a:lnTo>
                  <a:lnTo>
                    <a:pt x="1055743" y="114300"/>
                  </a:lnTo>
                  <a:lnTo>
                    <a:pt x="742263" y="114300"/>
                  </a:lnTo>
                  <a:lnTo>
                    <a:pt x="719486" y="127000"/>
                  </a:lnTo>
                  <a:lnTo>
                    <a:pt x="588136" y="127000"/>
                  </a:lnTo>
                  <a:lnTo>
                    <a:pt x="571813" y="139700"/>
                  </a:lnTo>
                  <a:lnTo>
                    <a:pt x="498347" y="139700"/>
                  </a:lnTo>
                  <a:lnTo>
                    <a:pt x="492886" y="152400"/>
                  </a:lnTo>
                  <a:lnTo>
                    <a:pt x="1624117" y="152400"/>
                  </a:lnTo>
                  <a:lnTo>
                    <a:pt x="1611495" y="25400"/>
                  </a:lnTo>
                  <a:lnTo>
                    <a:pt x="1512697" y="25400"/>
                  </a:lnTo>
                  <a:lnTo>
                    <a:pt x="1513966" y="12700"/>
                  </a:lnTo>
                  <a:close/>
                </a:path>
                <a:path w="1718945" h="1320800">
                  <a:moveTo>
                    <a:pt x="675004" y="114300"/>
                  </a:moveTo>
                  <a:lnTo>
                    <a:pt x="661796" y="114300"/>
                  </a:lnTo>
                  <a:lnTo>
                    <a:pt x="650859" y="127000"/>
                  </a:lnTo>
                  <a:lnTo>
                    <a:pt x="695709" y="127000"/>
                  </a:lnTo>
                  <a:lnTo>
                    <a:pt x="675004" y="114300"/>
                  </a:lnTo>
                  <a:close/>
                </a:path>
                <a:path w="1718945" h="1320800">
                  <a:moveTo>
                    <a:pt x="800415" y="101600"/>
                  </a:moveTo>
                  <a:lnTo>
                    <a:pt x="795147" y="114300"/>
                  </a:lnTo>
                  <a:lnTo>
                    <a:pt x="806243" y="114300"/>
                  </a:lnTo>
                  <a:lnTo>
                    <a:pt x="800415" y="101600"/>
                  </a:lnTo>
                  <a:close/>
                </a:path>
                <a:path w="1718945" h="1320800">
                  <a:moveTo>
                    <a:pt x="1047654" y="101600"/>
                  </a:moveTo>
                  <a:lnTo>
                    <a:pt x="816863" y="101600"/>
                  </a:lnTo>
                  <a:lnTo>
                    <a:pt x="811952" y="114300"/>
                  </a:lnTo>
                  <a:lnTo>
                    <a:pt x="1055743" y="114300"/>
                  </a:lnTo>
                  <a:lnTo>
                    <a:pt x="1047654" y="101600"/>
                  </a:lnTo>
                  <a:close/>
                </a:path>
                <a:path w="1718945" h="1320800">
                  <a:moveTo>
                    <a:pt x="894711" y="76200"/>
                  </a:moveTo>
                  <a:lnTo>
                    <a:pt x="868997" y="76200"/>
                  </a:lnTo>
                  <a:lnTo>
                    <a:pt x="843474" y="88900"/>
                  </a:lnTo>
                  <a:lnTo>
                    <a:pt x="823595" y="101600"/>
                  </a:lnTo>
                  <a:lnTo>
                    <a:pt x="928552" y="101600"/>
                  </a:lnTo>
                  <a:lnTo>
                    <a:pt x="921638" y="88900"/>
                  </a:lnTo>
                  <a:lnTo>
                    <a:pt x="915161" y="88900"/>
                  </a:lnTo>
                  <a:lnTo>
                    <a:pt x="894711" y="76200"/>
                  </a:lnTo>
                  <a:close/>
                </a:path>
                <a:path w="1718945" h="1320800">
                  <a:moveTo>
                    <a:pt x="1030097" y="88900"/>
                  </a:moveTo>
                  <a:lnTo>
                    <a:pt x="948308" y="88900"/>
                  </a:lnTo>
                  <a:lnTo>
                    <a:pt x="946911" y="101600"/>
                  </a:lnTo>
                  <a:lnTo>
                    <a:pt x="1039137" y="101600"/>
                  </a:lnTo>
                  <a:lnTo>
                    <a:pt x="1030097" y="88900"/>
                  </a:lnTo>
                  <a:close/>
                </a:path>
                <a:path w="1718945" h="1320800">
                  <a:moveTo>
                    <a:pt x="1094928" y="76200"/>
                  </a:moveTo>
                  <a:lnTo>
                    <a:pt x="1077477" y="76200"/>
                  </a:lnTo>
                  <a:lnTo>
                    <a:pt x="1070228" y="101600"/>
                  </a:lnTo>
                  <a:lnTo>
                    <a:pt x="1125458" y="101600"/>
                  </a:lnTo>
                  <a:lnTo>
                    <a:pt x="1117300" y="88900"/>
                  </a:lnTo>
                  <a:lnTo>
                    <a:pt x="1104391" y="88900"/>
                  </a:lnTo>
                  <a:lnTo>
                    <a:pt x="1094928" y="76200"/>
                  </a:lnTo>
                  <a:close/>
                </a:path>
                <a:path w="1718945" h="1320800">
                  <a:moveTo>
                    <a:pt x="1443845" y="25400"/>
                  </a:moveTo>
                  <a:lnTo>
                    <a:pt x="1424876" y="25400"/>
                  </a:lnTo>
                  <a:lnTo>
                    <a:pt x="1418328" y="38100"/>
                  </a:lnTo>
                  <a:lnTo>
                    <a:pt x="1442132" y="38100"/>
                  </a:lnTo>
                  <a:lnTo>
                    <a:pt x="1443845" y="25400"/>
                  </a:lnTo>
                  <a:close/>
                </a:path>
                <a:path w="1718945" h="1320800">
                  <a:moveTo>
                    <a:pt x="1610232" y="12700"/>
                  </a:moveTo>
                  <a:lnTo>
                    <a:pt x="1544161" y="12700"/>
                  </a:lnTo>
                  <a:lnTo>
                    <a:pt x="1539192" y="25400"/>
                  </a:lnTo>
                  <a:lnTo>
                    <a:pt x="1611495" y="25400"/>
                  </a:lnTo>
                  <a:lnTo>
                    <a:pt x="1610232" y="12700"/>
                  </a:lnTo>
                  <a:close/>
                </a:path>
                <a:path w="1718945" h="1320800">
                  <a:moveTo>
                    <a:pt x="1592960" y="0"/>
                  </a:moveTo>
                  <a:lnTo>
                    <a:pt x="1574367" y="0"/>
                  </a:lnTo>
                  <a:lnTo>
                    <a:pt x="1574133" y="12700"/>
                  </a:lnTo>
                  <a:lnTo>
                    <a:pt x="1604772" y="12700"/>
                  </a:lnTo>
                  <a:lnTo>
                    <a:pt x="1592960" y="0"/>
                  </a:lnTo>
                  <a:close/>
                </a:path>
              </a:pathLst>
            </a:custGeom>
            <a:solidFill>
              <a:srgbClr val="D6ED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25744" y="3590925"/>
              <a:ext cx="1718945" cy="1329055"/>
            </a:xfrm>
            <a:custGeom>
              <a:avLst/>
              <a:gdLst/>
              <a:ahLst/>
              <a:cxnLst/>
              <a:rect l="l" t="t" r="r" b="b"/>
              <a:pathLst>
                <a:path w="1718945" h="1329054">
                  <a:moveTo>
                    <a:pt x="1585849" y="253"/>
                  </a:moveTo>
                  <a:lnTo>
                    <a:pt x="1592960" y="1142"/>
                  </a:lnTo>
                  <a:lnTo>
                    <a:pt x="1600453" y="5969"/>
                  </a:lnTo>
                  <a:lnTo>
                    <a:pt x="1604772" y="8762"/>
                  </a:lnTo>
                  <a:lnTo>
                    <a:pt x="1608201" y="10795"/>
                  </a:lnTo>
                  <a:lnTo>
                    <a:pt x="1609852" y="13715"/>
                  </a:lnTo>
                  <a:lnTo>
                    <a:pt x="1610232" y="17399"/>
                  </a:lnTo>
                  <a:lnTo>
                    <a:pt x="1618160" y="97128"/>
                  </a:lnTo>
                  <a:lnTo>
                    <a:pt x="1625512" y="171045"/>
                  </a:lnTo>
                  <a:lnTo>
                    <a:pt x="1632309" y="239371"/>
                  </a:lnTo>
                  <a:lnTo>
                    <a:pt x="1638572" y="302325"/>
                  </a:lnTo>
                  <a:lnTo>
                    <a:pt x="1644324" y="360129"/>
                  </a:lnTo>
                  <a:lnTo>
                    <a:pt x="1649587" y="413003"/>
                  </a:lnTo>
                  <a:lnTo>
                    <a:pt x="1654381" y="461168"/>
                  </a:lnTo>
                  <a:lnTo>
                    <a:pt x="1658728" y="504843"/>
                  </a:lnTo>
                  <a:lnTo>
                    <a:pt x="1662650" y="544250"/>
                  </a:lnTo>
                  <a:lnTo>
                    <a:pt x="1666168" y="579609"/>
                  </a:lnTo>
                  <a:lnTo>
                    <a:pt x="1669305" y="611140"/>
                  </a:lnTo>
                  <a:lnTo>
                    <a:pt x="1672081" y="639063"/>
                  </a:lnTo>
                  <a:lnTo>
                    <a:pt x="1672971" y="647826"/>
                  </a:lnTo>
                  <a:lnTo>
                    <a:pt x="1676146" y="679069"/>
                  </a:lnTo>
                  <a:lnTo>
                    <a:pt x="1679194" y="710311"/>
                  </a:lnTo>
                  <a:lnTo>
                    <a:pt x="1680972" y="728218"/>
                  </a:lnTo>
                  <a:lnTo>
                    <a:pt x="1681606" y="733679"/>
                  </a:lnTo>
                  <a:lnTo>
                    <a:pt x="1683257" y="750569"/>
                  </a:lnTo>
                  <a:lnTo>
                    <a:pt x="1684401" y="761745"/>
                  </a:lnTo>
                  <a:lnTo>
                    <a:pt x="1685035" y="768604"/>
                  </a:lnTo>
                  <a:lnTo>
                    <a:pt x="1685416" y="772160"/>
                  </a:lnTo>
                  <a:lnTo>
                    <a:pt x="1685544" y="773683"/>
                  </a:lnTo>
                  <a:lnTo>
                    <a:pt x="1688083" y="798702"/>
                  </a:lnTo>
                  <a:lnTo>
                    <a:pt x="1705705" y="975723"/>
                  </a:lnTo>
                  <a:lnTo>
                    <a:pt x="1714753" y="1066625"/>
                  </a:lnTo>
                  <a:lnTo>
                    <a:pt x="1718087" y="1100115"/>
                  </a:lnTo>
                  <a:lnTo>
                    <a:pt x="1718563" y="1104900"/>
                  </a:lnTo>
                  <a:lnTo>
                    <a:pt x="1712321" y="1137445"/>
                  </a:lnTo>
                  <a:lnTo>
                    <a:pt x="1707673" y="1151905"/>
                  </a:lnTo>
                  <a:lnTo>
                    <a:pt x="1702311" y="1151530"/>
                  </a:lnTo>
                  <a:lnTo>
                    <a:pt x="1693926" y="1139570"/>
                  </a:lnTo>
                  <a:lnTo>
                    <a:pt x="1684018" y="1134995"/>
                  </a:lnTo>
                  <a:lnTo>
                    <a:pt x="1674955" y="1136872"/>
                  </a:lnTo>
                  <a:lnTo>
                    <a:pt x="1666297" y="1141464"/>
                  </a:lnTo>
                  <a:lnTo>
                    <a:pt x="1657603" y="1145032"/>
                  </a:lnTo>
                  <a:lnTo>
                    <a:pt x="1647995" y="1138739"/>
                  </a:lnTo>
                  <a:lnTo>
                    <a:pt x="1638268" y="1131554"/>
                  </a:lnTo>
                  <a:lnTo>
                    <a:pt x="1629350" y="1132726"/>
                  </a:lnTo>
                  <a:lnTo>
                    <a:pt x="1622171" y="1151508"/>
                  </a:lnTo>
                  <a:lnTo>
                    <a:pt x="1613203" y="1151860"/>
                  </a:lnTo>
                  <a:lnTo>
                    <a:pt x="1604914" y="1159176"/>
                  </a:lnTo>
                  <a:lnTo>
                    <a:pt x="1596364" y="1163992"/>
                  </a:lnTo>
                  <a:lnTo>
                    <a:pt x="1586610" y="1156843"/>
                  </a:lnTo>
                  <a:lnTo>
                    <a:pt x="1575000" y="1130889"/>
                  </a:lnTo>
                  <a:lnTo>
                    <a:pt x="1566306" y="1134094"/>
                  </a:lnTo>
                  <a:lnTo>
                    <a:pt x="1558875" y="1150038"/>
                  </a:lnTo>
                  <a:lnTo>
                    <a:pt x="1551051" y="1162304"/>
                  </a:lnTo>
                  <a:lnTo>
                    <a:pt x="1536513" y="1160014"/>
                  </a:lnTo>
                  <a:lnTo>
                    <a:pt x="1515808" y="1159128"/>
                  </a:lnTo>
                  <a:lnTo>
                    <a:pt x="1495294" y="1157767"/>
                  </a:lnTo>
                  <a:lnTo>
                    <a:pt x="1481327" y="1154049"/>
                  </a:lnTo>
                  <a:lnTo>
                    <a:pt x="1472461" y="1149141"/>
                  </a:lnTo>
                  <a:lnTo>
                    <a:pt x="1464024" y="1146603"/>
                  </a:lnTo>
                  <a:lnTo>
                    <a:pt x="1456110" y="1148137"/>
                  </a:lnTo>
                  <a:lnTo>
                    <a:pt x="1448815" y="1155445"/>
                  </a:lnTo>
                  <a:lnTo>
                    <a:pt x="1424866" y="1176905"/>
                  </a:lnTo>
                  <a:lnTo>
                    <a:pt x="1386570" y="1175956"/>
                  </a:lnTo>
                  <a:lnTo>
                    <a:pt x="1347392" y="1167483"/>
                  </a:lnTo>
                  <a:lnTo>
                    <a:pt x="1320800" y="1166368"/>
                  </a:lnTo>
                  <a:lnTo>
                    <a:pt x="1312701" y="1171713"/>
                  </a:lnTo>
                  <a:lnTo>
                    <a:pt x="1304401" y="1176178"/>
                  </a:lnTo>
                  <a:lnTo>
                    <a:pt x="1295886" y="1178405"/>
                  </a:lnTo>
                  <a:lnTo>
                    <a:pt x="1287145" y="1177036"/>
                  </a:lnTo>
                  <a:lnTo>
                    <a:pt x="1273716" y="1182407"/>
                  </a:lnTo>
                  <a:lnTo>
                    <a:pt x="1252775" y="1177909"/>
                  </a:lnTo>
                  <a:lnTo>
                    <a:pt x="1232191" y="1176910"/>
                  </a:lnTo>
                  <a:lnTo>
                    <a:pt x="1219834" y="1192783"/>
                  </a:lnTo>
                  <a:lnTo>
                    <a:pt x="1209863" y="1182022"/>
                  </a:lnTo>
                  <a:lnTo>
                    <a:pt x="1200927" y="1179941"/>
                  </a:lnTo>
                  <a:lnTo>
                    <a:pt x="1192778" y="1184407"/>
                  </a:lnTo>
                  <a:lnTo>
                    <a:pt x="1185163" y="1193292"/>
                  </a:lnTo>
                  <a:lnTo>
                    <a:pt x="1171279" y="1193595"/>
                  </a:lnTo>
                  <a:lnTo>
                    <a:pt x="1150858" y="1192768"/>
                  </a:lnTo>
                  <a:lnTo>
                    <a:pt x="1130603" y="1194774"/>
                  </a:lnTo>
                  <a:lnTo>
                    <a:pt x="1117219" y="1203579"/>
                  </a:lnTo>
                  <a:lnTo>
                    <a:pt x="1099433" y="1195837"/>
                  </a:lnTo>
                  <a:lnTo>
                    <a:pt x="1082373" y="1195466"/>
                  </a:lnTo>
                  <a:lnTo>
                    <a:pt x="1065909" y="1201310"/>
                  </a:lnTo>
                  <a:lnTo>
                    <a:pt x="1049908" y="1212214"/>
                  </a:lnTo>
                  <a:lnTo>
                    <a:pt x="1031722" y="1204658"/>
                  </a:lnTo>
                  <a:lnTo>
                    <a:pt x="1014618" y="1206627"/>
                  </a:lnTo>
                  <a:lnTo>
                    <a:pt x="997920" y="1212786"/>
                  </a:lnTo>
                  <a:lnTo>
                    <a:pt x="980948" y="1217802"/>
                  </a:lnTo>
                  <a:lnTo>
                    <a:pt x="974494" y="1230493"/>
                  </a:lnTo>
                  <a:lnTo>
                    <a:pt x="963707" y="1231788"/>
                  </a:lnTo>
                  <a:lnTo>
                    <a:pt x="950872" y="1226250"/>
                  </a:lnTo>
                  <a:lnTo>
                    <a:pt x="938276" y="1218438"/>
                  </a:lnTo>
                  <a:lnTo>
                    <a:pt x="932560" y="1215389"/>
                  </a:lnTo>
                  <a:lnTo>
                    <a:pt x="925195" y="1215517"/>
                  </a:lnTo>
                  <a:lnTo>
                    <a:pt x="920241" y="1219581"/>
                  </a:lnTo>
                  <a:lnTo>
                    <a:pt x="908752" y="1224603"/>
                  </a:lnTo>
                  <a:lnTo>
                    <a:pt x="893476" y="1226423"/>
                  </a:lnTo>
                  <a:lnTo>
                    <a:pt x="876915" y="1226885"/>
                  </a:lnTo>
                  <a:lnTo>
                    <a:pt x="861567" y="1227836"/>
                  </a:lnTo>
                  <a:lnTo>
                    <a:pt x="856360" y="1228344"/>
                  </a:lnTo>
                  <a:lnTo>
                    <a:pt x="850264" y="1228344"/>
                  </a:lnTo>
                  <a:lnTo>
                    <a:pt x="844803" y="1227074"/>
                  </a:lnTo>
                  <a:lnTo>
                    <a:pt x="833981" y="1233015"/>
                  </a:lnTo>
                  <a:lnTo>
                    <a:pt x="823944" y="1245647"/>
                  </a:lnTo>
                  <a:lnTo>
                    <a:pt x="813192" y="1251184"/>
                  </a:lnTo>
                  <a:lnTo>
                    <a:pt x="800226" y="1235837"/>
                  </a:lnTo>
                  <a:lnTo>
                    <a:pt x="782962" y="1239865"/>
                  </a:lnTo>
                  <a:lnTo>
                    <a:pt x="752125" y="1242536"/>
                  </a:lnTo>
                  <a:lnTo>
                    <a:pt x="718002" y="1242587"/>
                  </a:lnTo>
                  <a:lnTo>
                    <a:pt x="690879" y="1238758"/>
                  </a:lnTo>
                  <a:lnTo>
                    <a:pt x="679471" y="1224740"/>
                  </a:lnTo>
                  <a:lnTo>
                    <a:pt x="668956" y="1219009"/>
                  </a:lnTo>
                  <a:lnTo>
                    <a:pt x="659179" y="1219469"/>
                  </a:lnTo>
                  <a:lnTo>
                    <a:pt x="649985" y="1224026"/>
                  </a:lnTo>
                  <a:lnTo>
                    <a:pt x="641955" y="1244099"/>
                  </a:lnTo>
                  <a:lnTo>
                    <a:pt x="632412" y="1248981"/>
                  </a:lnTo>
                  <a:lnTo>
                    <a:pt x="622036" y="1245385"/>
                  </a:lnTo>
                  <a:lnTo>
                    <a:pt x="611504" y="1240027"/>
                  </a:lnTo>
                  <a:lnTo>
                    <a:pt x="595100" y="1234289"/>
                  </a:lnTo>
                  <a:lnTo>
                    <a:pt x="572182" y="1239075"/>
                  </a:lnTo>
                  <a:lnTo>
                    <a:pt x="549336" y="1245671"/>
                  </a:lnTo>
                  <a:lnTo>
                    <a:pt x="533145" y="1245362"/>
                  </a:lnTo>
                  <a:lnTo>
                    <a:pt x="522202" y="1236593"/>
                  </a:lnTo>
                  <a:lnTo>
                    <a:pt x="511984" y="1234836"/>
                  </a:lnTo>
                  <a:lnTo>
                    <a:pt x="502410" y="1239486"/>
                  </a:lnTo>
                  <a:lnTo>
                    <a:pt x="493394" y="1249933"/>
                  </a:lnTo>
                  <a:lnTo>
                    <a:pt x="476855" y="1249235"/>
                  </a:lnTo>
                  <a:lnTo>
                    <a:pt x="452707" y="1250537"/>
                  </a:lnTo>
                  <a:lnTo>
                    <a:pt x="428869" y="1255220"/>
                  </a:lnTo>
                  <a:lnTo>
                    <a:pt x="413257" y="1264666"/>
                  </a:lnTo>
                  <a:lnTo>
                    <a:pt x="403286" y="1269555"/>
                  </a:lnTo>
                  <a:lnTo>
                    <a:pt x="392064" y="1261776"/>
                  </a:lnTo>
                  <a:lnTo>
                    <a:pt x="381343" y="1257950"/>
                  </a:lnTo>
                  <a:lnTo>
                    <a:pt x="372871" y="1274699"/>
                  </a:lnTo>
                  <a:lnTo>
                    <a:pt x="360904" y="1287607"/>
                  </a:lnTo>
                  <a:lnTo>
                    <a:pt x="341423" y="1288811"/>
                  </a:lnTo>
                  <a:lnTo>
                    <a:pt x="321347" y="1285182"/>
                  </a:lnTo>
                  <a:lnTo>
                    <a:pt x="307593" y="1283589"/>
                  </a:lnTo>
                  <a:lnTo>
                    <a:pt x="300235" y="1287706"/>
                  </a:lnTo>
                  <a:lnTo>
                    <a:pt x="293687" y="1296527"/>
                  </a:lnTo>
                  <a:lnTo>
                    <a:pt x="286948" y="1304466"/>
                  </a:lnTo>
                  <a:lnTo>
                    <a:pt x="279018" y="1305941"/>
                  </a:lnTo>
                  <a:lnTo>
                    <a:pt x="274788" y="1298243"/>
                  </a:lnTo>
                  <a:lnTo>
                    <a:pt x="276510" y="1291034"/>
                  </a:lnTo>
                  <a:lnTo>
                    <a:pt x="268089" y="1292707"/>
                  </a:lnTo>
                  <a:lnTo>
                    <a:pt x="233425" y="1311656"/>
                  </a:lnTo>
                  <a:lnTo>
                    <a:pt x="210895" y="1316841"/>
                  </a:lnTo>
                  <a:lnTo>
                    <a:pt x="191484" y="1318942"/>
                  </a:lnTo>
                  <a:lnTo>
                    <a:pt x="177454" y="1318353"/>
                  </a:lnTo>
                  <a:lnTo>
                    <a:pt x="171068" y="1315466"/>
                  </a:lnTo>
                  <a:lnTo>
                    <a:pt x="168183" y="1311888"/>
                  </a:lnTo>
                  <a:lnTo>
                    <a:pt x="163702" y="1312370"/>
                  </a:lnTo>
                  <a:lnTo>
                    <a:pt x="157317" y="1313733"/>
                  </a:lnTo>
                  <a:lnTo>
                    <a:pt x="148716" y="1312799"/>
                  </a:lnTo>
                  <a:lnTo>
                    <a:pt x="142317" y="1313241"/>
                  </a:lnTo>
                  <a:lnTo>
                    <a:pt x="137525" y="1317672"/>
                  </a:lnTo>
                  <a:lnTo>
                    <a:pt x="132518" y="1323603"/>
                  </a:lnTo>
                  <a:lnTo>
                    <a:pt x="125475" y="1328547"/>
                  </a:lnTo>
                  <a:lnTo>
                    <a:pt x="117433" y="1328167"/>
                  </a:lnTo>
                  <a:lnTo>
                    <a:pt x="112283" y="1323038"/>
                  </a:lnTo>
                  <a:lnTo>
                    <a:pt x="109634" y="1318027"/>
                  </a:lnTo>
                  <a:lnTo>
                    <a:pt x="109092" y="1318006"/>
                  </a:lnTo>
                  <a:lnTo>
                    <a:pt x="102588" y="1252762"/>
                  </a:lnTo>
                  <a:lnTo>
                    <a:pt x="96663" y="1193351"/>
                  </a:lnTo>
                  <a:lnTo>
                    <a:pt x="91291" y="1139498"/>
                  </a:lnTo>
                  <a:lnTo>
                    <a:pt x="86446" y="1090922"/>
                  </a:lnTo>
                  <a:lnTo>
                    <a:pt x="82100" y="1047347"/>
                  </a:lnTo>
                  <a:lnTo>
                    <a:pt x="78228" y="1008496"/>
                  </a:lnTo>
                  <a:lnTo>
                    <a:pt x="74802" y="974089"/>
                  </a:lnTo>
                  <a:lnTo>
                    <a:pt x="70865" y="934593"/>
                  </a:lnTo>
                  <a:lnTo>
                    <a:pt x="64294" y="872936"/>
                  </a:lnTo>
                  <a:lnTo>
                    <a:pt x="59101" y="822744"/>
                  </a:lnTo>
                  <a:lnTo>
                    <a:pt x="52960" y="763065"/>
                  </a:lnTo>
                  <a:lnTo>
                    <a:pt x="46147" y="696531"/>
                  </a:lnTo>
                  <a:lnTo>
                    <a:pt x="38938" y="625772"/>
                  </a:lnTo>
                  <a:lnTo>
                    <a:pt x="31607" y="553418"/>
                  </a:lnTo>
                  <a:lnTo>
                    <a:pt x="24429" y="482100"/>
                  </a:lnTo>
                  <a:lnTo>
                    <a:pt x="17680" y="414449"/>
                  </a:lnTo>
                  <a:lnTo>
                    <a:pt x="11635" y="353095"/>
                  </a:lnTo>
                  <a:lnTo>
                    <a:pt x="6570" y="300669"/>
                  </a:lnTo>
                  <a:lnTo>
                    <a:pt x="2758" y="259802"/>
                  </a:lnTo>
                  <a:lnTo>
                    <a:pt x="0" y="223266"/>
                  </a:lnTo>
                  <a:lnTo>
                    <a:pt x="478" y="211986"/>
                  </a:lnTo>
                  <a:lnTo>
                    <a:pt x="2206" y="204089"/>
                  </a:lnTo>
                  <a:lnTo>
                    <a:pt x="4482" y="198762"/>
                  </a:lnTo>
                  <a:lnTo>
                    <a:pt x="6603" y="195199"/>
                  </a:lnTo>
                  <a:lnTo>
                    <a:pt x="7619" y="192658"/>
                  </a:lnTo>
                  <a:lnTo>
                    <a:pt x="10159" y="191262"/>
                  </a:lnTo>
                  <a:lnTo>
                    <a:pt x="12700" y="189737"/>
                  </a:lnTo>
                  <a:lnTo>
                    <a:pt x="15285" y="185737"/>
                  </a:lnTo>
                  <a:lnTo>
                    <a:pt x="16240" y="181070"/>
                  </a:lnTo>
                  <a:lnTo>
                    <a:pt x="18218" y="180165"/>
                  </a:lnTo>
                  <a:lnTo>
                    <a:pt x="23875" y="187451"/>
                  </a:lnTo>
                  <a:lnTo>
                    <a:pt x="24510" y="187960"/>
                  </a:lnTo>
                  <a:lnTo>
                    <a:pt x="25272" y="189102"/>
                  </a:lnTo>
                  <a:lnTo>
                    <a:pt x="26669" y="189611"/>
                  </a:lnTo>
                  <a:lnTo>
                    <a:pt x="33565" y="192899"/>
                  </a:lnTo>
                  <a:lnTo>
                    <a:pt x="40116" y="192484"/>
                  </a:lnTo>
                  <a:lnTo>
                    <a:pt x="46547" y="189807"/>
                  </a:lnTo>
                  <a:lnTo>
                    <a:pt x="53085" y="186308"/>
                  </a:lnTo>
                  <a:lnTo>
                    <a:pt x="57530" y="183514"/>
                  </a:lnTo>
                  <a:lnTo>
                    <a:pt x="63626" y="184150"/>
                  </a:lnTo>
                  <a:lnTo>
                    <a:pt x="67944" y="187325"/>
                  </a:lnTo>
                  <a:lnTo>
                    <a:pt x="75029" y="193232"/>
                  </a:lnTo>
                  <a:lnTo>
                    <a:pt x="81946" y="197246"/>
                  </a:lnTo>
                  <a:lnTo>
                    <a:pt x="88340" y="195951"/>
                  </a:lnTo>
                  <a:lnTo>
                    <a:pt x="93852" y="185927"/>
                  </a:lnTo>
                  <a:lnTo>
                    <a:pt x="94868" y="182244"/>
                  </a:lnTo>
                  <a:lnTo>
                    <a:pt x="97789" y="178816"/>
                  </a:lnTo>
                  <a:lnTo>
                    <a:pt x="102361" y="177800"/>
                  </a:lnTo>
                  <a:lnTo>
                    <a:pt x="109067" y="173170"/>
                  </a:lnTo>
                  <a:lnTo>
                    <a:pt x="115712" y="166862"/>
                  </a:lnTo>
                  <a:lnTo>
                    <a:pt x="122668" y="163958"/>
                  </a:lnTo>
                  <a:lnTo>
                    <a:pt x="130301" y="169544"/>
                  </a:lnTo>
                  <a:lnTo>
                    <a:pt x="131190" y="170687"/>
                  </a:lnTo>
                  <a:lnTo>
                    <a:pt x="131952" y="171831"/>
                  </a:lnTo>
                  <a:lnTo>
                    <a:pt x="132079" y="172974"/>
                  </a:lnTo>
                  <a:lnTo>
                    <a:pt x="141388" y="195248"/>
                  </a:lnTo>
                  <a:lnTo>
                    <a:pt x="148828" y="197437"/>
                  </a:lnTo>
                  <a:lnTo>
                    <a:pt x="155100" y="187743"/>
                  </a:lnTo>
                  <a:lnTo>
                    <a:pt x="160908" y="174370"/>
                  </a:lnTo>
                  <a:lnTo>
                    <a:pt x="163067" y="169291"/>
                  </a:lnTo>
                  <a:lnTo>
                    <a:pt x="168909" y="166877"/>
                  </a:lnTo>
                  <a:lnTo>
                    <a:pt x="175005" y="167512"/>
                  </a:lnTo>
                  <a:lnTo>
                    <a:pt x="190799" y="168723"/>
                  </a:lnTo>
                  <a:lnTo>
                    <a:pt x="209153" y="169386"/>
                  </a:lnTo>
                  <a:lnTo>
                    <a:pt x="225958" y="170763"/>
                  </a:lnTo>
                  <a:lnTo>
                    <a:pt x="237108" y="174117"/>
                  </a:lnTo>
                  <a:lnTo>
                    <a:pt x="245512" y="178714"/>
                  </a:lnTo>
                  <a:lnTo>
                    <a:pt x="253571" y="181371"/>
                  </a:lnTo>
                  <a:lnTo>
                    <a:pt x="261272" y="180528"/>
                  </a:lnTo>
                  <a:lnTo>
                    <a:pt x="268604" y="174625"/>
                  </a:lnTo>
                  <a:lnTo>
                    <a:pt x="269113" y="173355"/>
                  </a:lnTo>
                  <a:lnTo>
                    <a:pt x="269620" y="172085"/>
                  </a:lnTo>
                  <a:lnTo>
                    <a:pt x="270255" y="171450"/>
                  </a:lnTo>
                  <a:lnTo>
                    <a:pt x="280076" y="147042"/>
                  </a:lnTo>
                  <a:lnTo>
                    <a:pt x="290528" y="140684"/>
                  </a:lnTo>
                  <a:lnTo>
                    <a:pt x="308814" y="143803"/>
                  </a:lnTo>
                  <a:lnTo>
                    <a:pt x="342138" y="147827"/>
                  </a:lnTo>
                  <a:lnTo>
                    <a:pt x="342772" y="147827"/>
                  </a:lnTo>
                  <a:lnTo>
                    <a:pt x="362616" y="148250"/>
                  </a:lnTo>
                  <a:lnTo>
                    <a:pt x="377412" y="149590"/>
                  </a:lnTo>
                  <a:lnTo>
                    <a:pt x="387778" y="151953"/>
                  </a:lnTo>
                  <a:lnTo>
                    <a:pt x="394334" y="155448"/>
                  </a:lnTo>
                  <a:lnTo>
                    <a:pt x="397382" y="158114"/>
                  </a:lnTo>
                  <a:lnTo>
                    <a:pt x="402716" y="158876"/>
                  </a:lnTo>
                  <a:lnTo>
                    <a:pt x="450919" y="147064"/>
                  </a:lnTo>
                  <a:lnTo>
                    <a:pt x="462406" y="146812"/>
                  </a:lnTo>
                  <a:lnTo>
                    <a:pt x="464438" y="147193"/>
                  </a:lnTo>
                  <a:lnTo>
                    <a:pt x="466343" y="146431"/>
                  </a:lnTo>
                  <a:lnTo>
                    <a:pt x="467740" y="146304"/>
                  </a:lnTo>
                  <a:lnTo>
                    <a:pt x="474188" y="146790"/>
                  </a:lnTo>
                  <a:lnTo>
                    <a:pt x="480742" y="150479"/>
                  </a:lnTo>
                  <a:lnTo>
                    <a:pt x="487082" y="153287"/>
                  </a:lnTo>
                  <a:lnTo>
                    <a:pt x="492886" y="151130"/>
                  </a:lnTo>
                  <a:lnTo>
                    <a:pt x="498347" y="145033"/>
                  </a:lnTo>
                  <a:lnTo>
                    <a:pt x="506729" y="142367"/>
                  </a:lnTo>
                  <a:lnTo>
                    <a:pt x="514984" y="144018"/>
                  </a:lnTo>
                  <a:lnTo>
                    <a:pt x="532451" y="145758"/>
                  </a:lnTo>
                  <a:lnTo>
                    <a:pt x="552322" y="144319"/>
                  </a:lnTo>
                  <a:lnTo>
                    <a:pt x="571813" y="140285"/>
                  </a:lnTo>
                  <a:lnTo>
                    <a:pt x="588136" y="134238"/>
                  </a:lnTo>
                  <a:lnTo>
                    <a:pt x="595137" y="131847"/>
                  </a:lnTo>
                  <a:lnTo>
                    <a:pt x="602424" y="130635"/>
                  </a:lnTo>
                  <a:lnTo>
                    <a:pt x="609711" y="130684"/>
                  </a:lnTo>
                  <a:lnTo>
                    <a:pt x="616711" y="132080"/>
                  </a:lnTo>
                  <a:lnTo>
                    <a:pt x="628364" y="133397"/>
                  </a:lnTo>
                  <a:lnTo>
                    <a:pt x="639730" y="131762"/>
                  </a:lnTo>
                  <a:lnTo>
                    <a:pt x="650859" y="127650"/>
                  </a:lnTo>
                  <a:lnTo>
                    <a:pt x="661796" y="121538"/>
                  </a:lnTo>
                  <a:lnTo>
                    <a:pt x="666241" y="118618"/>
                  </a:lnTo>
                  <a:lnTo>
                    <a:pt x="670813" y="118110"/>
                  </a:lnTo>
                  <a:lnTo>
                    <a:pt x="675004" y="120142"/>
                  </a:lnTo>
                  <a:lnTo>
                    <a:pt x="695709" y="124511"/>
                  </a:lnTo>
                  <a:lnTo>
                    <a:pt x="719486" y="123856"/>
                  </a:lnTo>
                  <a:lnTo>
                    <a:pt x="742263" y="119534"/>
                  </a:lnTo>
                  <a:lnTo>
                    <a:pt x="759967" y="112902"/>
                  </a:lnTo>
                  <a:lnTo>
                    <a:pt x="764412" y="110617"/>
                  </a:lnTo>
                  <a:lnTo>
                    <a:pt x="770381" y="111251"/>
                  </a:lnTo>
                  <a:lnTo>
                    <a:pt x="774064" y="114554"/>
                  </a:lnTo>
                  <a:lnTo>
                    <a:pt x="777621" y="116586"/>
                  </a:lnTo>
                  <a:lnTo>
                    <a:pt x="780541" y="118237"/>
                  </a:lnTo>
                  <a:lnTo>
                    <a:pt x="783844" y="117856"/>
                  </a:lnTo>
                  <a:lnTo>
                    <a:pt x="788542" y="117982"/>
                  </a:lnTo>
                  <a:lnTo>
                    <a:pt x="792860" y="115188"/>
                  </a:lnTo>
                  <a:lnTo>
                    <a:pt x="795147" y="111251"/>
                  </a:lnTo>
                  <a:lnTo>
                    <a:pt x="800415" y="108404"/>
                  </a:lnTo>
                  <a:lnTo>
                    <a:pt x="806243" y="111521"/>
                  </a:lnTo>
                  <a:lnTo>
                    <a:pt x="811952" y="113520"/>
                  </a:lnTo>
                  <a:lnTo>
                    <a:pt x="816863" y="107314"/>
                  </a:lnTo>
                  <a:lnTo>
                    <a:pt x="817879" y="104139"/>
                  </a:lnTo>
                  <a:lnTo>
                    <a:pt x="820292" y="102107"/>
                  </a:lnTo>
                  <a:lnTo>
                    <a:pt x="823595" y="100583"/>
                  </a:lnTo>
                  <a:lnTo>
                    <a:pt x="843474" y="89586"/>
                  </a:lnTo>
                  <a:lnTo>
                    <a:pt x="868997" y="77660"/>
                  </a:lnTo>
                  <a:lnTo>
                    <a:pt x="894711" y="73830"/>
                  </a:lnTo>
                  <a:lnTo>
                    <a:pt x="915161" y="87122"/>
                  </a:lnTo>
                  <a:lnTo>
                    <a:pt x="916685" y="89407"/>
                  </a:lnTo>
                  <a:lnTo>
                    <a:pt x="918845" y="91058"/>
                  </a:lnTo>
                  <a:lnTo>
                    <a:pt x="921638" y="91948"/>
                  </a:lnTo>
                  <a:lnTo>
                    <a:pt x="928552" y="97059"/>
                  </a:lnTo>
                  <a:lnTo>
                    <a:pt x="935418" y="103409"/>
                  </a:lnTo>
                  <a:lnTo>
                    <a:pt x="941712" y="105235"/>
                  </a:lnTo>
                  <a:lnTo>
                    <a:pt x="946911" y="96774"/>
                  </a:lnTo>
                  <a:lnTo>
                    <a:pt x="948308" y="91693"/>
                  </a:lnTo>
                  <a:lnTo>
                    <a:pt x="952119" y="88900"/>
                  </a:lnTo>
                  <a:lnTo>
                    <a:pt x="957326" y="87756"/>
                  </a:lnTo>
                  <a:lnTo>
                    <a:pt x="973647" y="85598"/>
                  </a:lnTo>
                  <a:lnTo>
                    <a:pt x="990076" y="84486"/>
                  </a:lnTo>
                  <a:lnTo>
                    <a:pt x="1006671" y="85042"/>
                  </a:lnTo>
                  <a:lnTo>
                    <a:pt x="1023492" y="87883"/>
                  </a:lnTo>
                  <a:lnTo>
                    <a:pt x="1026286" y="88900"/>
                  </a:lnTo>
                  <a:lnTo>
                    <a:pt x="1028446" y="90424"/>
                  </a:lnTo>
                  <a:lnTo>
                    <a:pt x="1030097" y="93344"/>
                  </a:lnTo>
                  <a:lnTo>
                    <a:pt x="1039137" y="103596"/>
                  </a:lnTo>
                  <a:lnTo>
                    <a:pt x="1047654" y="108584"/>
                  </a:lnTo>
                  <a:lnTo>
                    <a:pt x="1055743" y="109382"/>
                  </a:lnTo>
                  <a:lnTo>
                    <a:pt x="1063498" y="107061"/>
                  </a:lnTo>
                  <a:lnTo>
                    <a:pt x="1066800" y="105537"/>
                  </a:lnTo>
                  <a:lnTo>
                    <a:pt x="1069085" y="102869"/>
                  </a:lnTo>
                  <a:lnTo>
                    <a:pt x="1070228" y="99694"/>
                  </a:lnTo>
                  <a:lnTo>
                    <a:pt x="1077477" y="83442"/>
                  </a:lnTo>
                  <a:lnTo>
                    <a:pt x="1085834" y="79216"/>
                  </a:lnTo>
                  <a:lnTo>
                    <a:pt x="1094928" y="82085"/>
                  </a:lnTo>
                  <a:lnTo>
                    <a:pt x="1104391" y="87122"/>
                  </a:lnTo>
                  <a:lnTo>
                    <a:pt x="1105788" y="87630"/>
                  </a:lnTo>
                  <a:lnTo>
                    <a:pt x="1107185" y="88645"/>
                  </a:lnTo>
                  <a:lnTo>
                    <a:pt x="1108582" y="89788"/>
                  </a:lnTo>
                  <a:lnTo>
                    <a:pt x="1117300" y="96466"/>
                  </a:lnTo>
                  <a:lnTo>
                    <a:pt x="1125458" y="97583"/>
                  </a:lnTo>
                  <a:lnTo>
                    <a:pt x="1133211" y="94771"/>
                  </a:lnTo>
                  <a:lnTo>
                    <a:pt x="1140713" y="89662"/>
                  </a:lnTo>
                  <a:lnTo>
                    <a:pt x="1143888" y="87502"/>
                  </a:lnTo>
                  <a:lnTo>
                    <a:pt x="1147699" y="86487"/>
                  </a:lnTo>
                  <a:lnTo>
                    <a:pt x="1151889" y="87249"/>
                  </a:lnTo>
                  <a:lnTo>
                    <a:pt x="1168364" y="89820"/>
                  </a:lnTo>
                  <a:lnTo>
                    <a:pt x="1188339" y="90392"/>
                  </a:lnTo>
                  <a:lnTo>
                    <a:pt x="1207646" y="87963"/>
                  </a:lnTo>
                  <a:lnTo>
                    <a:pt x="1222121" y="81533"/>
                  </a:lnTo>
                  <a:lnTo>
                    <a:pt x="1224660" y="79501"/>
                  </a:lnTo>
                  <a:lnTo>
                    <a:pt x="1228471" y="78486"/>
                  </a:lnTo>
                  <a:lnTo>
                    <a:pt x="1231900" y="78739"/>
                  </a:lnTo>
                  <a:lnTo>
                    <a:pt x="1249610" y="78636"/>
                  </a:lnTo>
                  <a:lnTo>
                    <a:pt x="1271095" y="76866"/>
                  </a:lnTo>
                  <a:lnTo>
                    <a:pt x="1291175" y="72382"/>
                  </a:lnTo>
                  <a:lnTo>
                    <a:pt x="1304671" y="64135"/>
                  </a:lnTo>
                  <a:lnTo>
                    <a:pt x="1305305" y="64135"/>
                  </a:lnTo>
                  <a:lnTo>
                    <a:pt x="1305305" y="63500"/>
                  </a:lnTo>
                  <a:lnTo>
                    <a:pt x="1305813" y="62864"/>
                  </a:lnTo>
                  <a:lnTo>
                    <a:pt x="1315581" y="58735"/>
                  </a:lnTo>
                  <a:lnTo>
                    <a:pt x="1326610" y="66500"/>
                  </a:lnTo>
                  <a:lnTo>
                    <a:pt x="1337210" y="70098"/>
                  </a:lnTo>
                  <a:lnTo>
                    <a:pt x="1345691" y="53467"/>
                  </a:lnTo>
                  <a:lnTo>
                    <a:pt x="1357659" y="40485"/>
                  </a:lnTo>
                  <a:lnTo>
                    <a:pt x="1377140" y="39243"/>
                  </a:lnTo>
                  <a:lnTo>
                    <a:pt x="1397216" y="42858"/>
                  </a:lnTo>
                  <a:lnTo>
                    <a:pt x="1410970" y="44450"/>
                  </a:lnTo>
                  <a:lnTo>
                    <a:pt x="1418328" y="40334"/>
                  </a:lnTo>
                  <a:lnTo>
                    <a:pt x="1424876" y="31527"/>
                  </a:lnTo>
                  <a:lnTo>
                    <a:pt x="1431615" y="23625"/>
                  </a:lnTo>
                  <a:lnTo>
                    <a:pt x="1439545" y="22225"/>
                  </a:lnTo>
                  <a:lnTo>
                    <a:pt x="1443845" y="29771"/>
                  </a:lnTo>
                  <a:lnTo>
                    <a:pt x="1442132" y="36877"/>
                  </a:lnTo>
                  <a:lnTo>
                    <a:pt x="1450207" y="35387"/>
                  </a:lnTo>
                  <a:lnTo>
                    <a:pt x="1483867" y="17144"/>
                  </a:lnTo>
                  <a:lnTo>
                    <a:pt x="1484502" y="17144"/>
                  </a:lnTo>
                  <a:lnTo>
                    <a:pt x="1485773" y="16382"/>
                  </a:lnTo>
                  <a:lnTo>
                    <a:pt x="1486407" y="16256"/>
                  </a:lnTo>
                  <a:lnTo>
                    <a:pt x="1499858" y="12680"/>
                  </a:lnTo>
                  <a:lnTo>
                    <a:pt x="1508474" y="11556"/>
                  </a:lnTo>
                  <a:lnTo>
                    <a:pt x="1512947" y="13005"/>
                  </a:lnTo>
                  <a:lnTo>
                    <a:pt x="1513966" y="17144"/>
                  </a:lnTo>
                  <a:lnTo>
                    <a:pt x="1512697" y="25273"/>
                  </a:lnTo>
                  <a:lnTo>
                    <a:pt x="1521459" y="31623"/>
                  </a:lnTo>
                  <a:lnTo>
                    <a:pt x="1529841" y="28956"/>
                  </a:lnTo>
                  <a:lnTo>
                    <a:pt x="1539192" y="23717"/>
                  </a:lnTo>
                  <a:lnTo>
                    <a:pt x="1544161" y="17526"/>
                  </a:lnTo>
                  <a:lnTo>
                    <a:pt x="1546415" y="12954"/>
                  </a:lnTo>
                  <a:lnTo>
                    <a:pt x="1547622" y="12573"/>
                  </a:lnTo>
                  <a:lnTo>
                    <a:pt x="1550435" y="16150"/>
                  </a:lnTo>
                  <a:lnTo>
                    <a:pt x="1554892" y="15668"/>
                  </a:lnTo>
                  <a:lnTo>
                    <a:pt x="1561302" y="14305"/>
                  </a:lnTo>
                  <a:lnTo>
                    <a:pt x="1569974" y="15239"/>
                  </a:lnTo>
                  <a:lnTo>
                    <a:pt x="1574137" y="15071"/>
                  </a:lnTo>
                  <a:lnTo>
                    <a:pt x="1574133" y="11128"/>
                  </a:lnTo>
                  <a:lnTo>
                    <a:pt x="1574367" y="5685"/>
                  </a:lnTo>
                  <a:lnTo>
                    <a:pt x="1579245" y="1015"/>
                  </a:lnTo>
                  <a:lnTo>
                    <a:pt x="1581277" y="126"/>
                  </a:lnTo>
                  <a:lnTo>
                    <a:pt x="1583562" y="0"/>
                  </a:lnTo>
                  <a:lnTo>
                    <a:pt x="1585849" y="253"/>
                  </a:lnTo>
                  <a:close/>
                </a:path>
              </a:pathLst>
            </a:custGeom>
            <a:ln w="9525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55264" y="2817875"/>
              <a:ext cx="1763267" cy="132283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262122" y="2796920"/>
              <a:ext cx="1750060" cy="1308100"/>
            </a:xfrm>
            <a:custGeom>
              <a:avLst/>
              <a:gdLst/>
              <a:ahLst/>
              <a:cxnLst/>
              <a:rect l="l" t="t" r="r" b="b"/>
              <a:pathLst>
                <a:path w="1750060" h="1308100">
                  <a:moveTo>
                    <a:pt x="1618517" y="1257299"/>
                  </a:moveTo>
                  <a:lnTo>
                    <a:pt x="1367256" y="1257299"/>
                  </a:lnTo>
                  <a:lnTo>
                    <a:pt x="1374902" y="1269999"/>
                  </a:lnTo>
                  <a:lnTo>
                    <a:pt x="1471287" y="1269999"/>
                  </a:lnTo>
                  <a:lnTo>
                    <a:pt x="1476882" y="1295399"/>
                  </a:lnTo>
                  <a:lnTo>
                    <a:pt x="1484856" y="1308099"/>
                  </a:lnTo>
                  <a:lnTo>
                    <a:pt x="1494282" y="1295399"/>
                  </a:lnTo>
                  <a:lnTo>
                    <a:pt x="1512824" y="1295399"/>
                  </a:lnTo>
                  <a:lnTo>
                    <a:pt x="1523942" y="1282699"/>
                  </a:lnTo>
                  <a:lnTo>
                    <a:pt x="1610359" y="1282699"/>
                  </a:lnTo>
                  <a:lnTo>
                    <a:pt x="1616964" y="1269999"/>
                  </a:lnTo>
                  <a:lnTo>
                    <a:pt x="1618517" y="1257299"/>
                  </a:lnTo>
                  <a:close/>
                </a:path>
                <a:path w="1750060" h="1308100">
                  <a:moveTo>
                    <a:pt x="1610359" y="1282699"/>
                  </a:moveTo>
                  <a:lnTo>
                    <a:pt x="1540845" y="1282699"/>
                  </a:lnTo>
                  <a:lnTo>
                    <a:pt x="1548891" y="1295399"/>
                  </a:lnTo>
                  <a:lnTo>
                    <a:pt x="1585340" y="1295399"/>
                  </a:lnTo>
                  <a:lnTo>
                    <a:pt x="1590907" y="1308099"/>
                  </a:lnTo>
                  <a:lnTo>
                    <a:pt x="1596056" y="1308099"/>
                  </a:lnTo>
                  <a:lnTo>
                    <a:pt x="1603754" y="1295399"/>
                  </a:lnTo>
                  <a:lnTo>
                    <a:pt x="1610359" y="1282699"/>
                  </a:lnTo>
                  <a:close/>
                </a:path>
                <a:path w="1750060" h="1308100">
                  <a:moveTo>
                    <a:pt x="1462119" y="1269999"/>
                  </a:moveTo>
                  <a:lnTo>
                    <a:pt x="1387687" y="1269999"/>
                  </a:lnTo>
                  <a:lnTo>
                    <a:pt x="1407366" y="1282699"/>
                  </a:lnTo>
                  <a:lnTo>
                    <a:pt x="1427354" y="1282699"/>
                  </a:lnTo>
                  <a:lnTo>
                    <a:pt x="1441068" y="1295399"/>
                  </a:lnTo>
                  <a:lnTo>
                    <a:pt x="1451379" y="1282699"/>
                  </a:lnTo>
                  <a:lnTo>
                    <a:pt x="1462119" y="1269999"/>
                  </a:lnTo>
                  <a:close/>
                </a:path>
                <a:path w="1750060" h="1308100">
                  <a:moveTo>
                    <a:pt x="1623177" y="1219199"/>
                  </a:moveTo>
                  <a:lnTo>
                    <a:pt x="993042" y="1219199"/>
                  </a:lnTo>
                  <a:lnTo>
                    <a:pt x="1008761" y="1231899"/>
                  </a:lnTo>
                  <a:lnTo>
                    <a:pt x="1126670" y="1231899"/>
                  </a:lnTo>
                  <a:lnTo>
                    <a:pt x="1146540" y="1244599"/>
                  </a:lnTo>
                  <a:lnTo>
                    <a:pt x="1241186" y="1244599"/>
                  </a:lnTo>
                  <a:lnTo>
                    <a:pt x="1277524" y="1269999"/>
                  </a:lnTo>
                  <a:lnTo>
                    <a:pt x="1314672" y="1282699"/>
                  </a:lnTo>
                  <a:lnTo>
                    <a:pt x="1342770" y="1257299"/>
                  </a:lnTo>
                  <a:lnTo>
                    <a:pt x="1618517" y="1257299"/>
                  </a:lnTo>
                  <a:lnTo>
                    <a:pt x="1623177" y="1219199"/>
                  </a:lnTo>
                  <a:close/>
                </a:path>
                <a:path w="1750060" h="1308100">
                  <a:moveTo>
                    <a:pt x="1086584" y="1231899"/>
                  </a:moveTo>
                  <a:lnTo>
                    <a:pt x="1063642" y="1231899"/>
                  </a:lnTo>
                  <a:lnTo>
                    <a:pt x="1077214" y="1244599"/>
                  </a:lnTo>
                  <a:lnTo>
                    <a:pt x="1086584" y="1231899"/>
                  </a:lnTo>
                  <a:close/>
                </a:path>
                <a:path w="1750060" h="1308100">
                  <a:moveTo>
                    <a:pt x="1126670" y="1231899"/>
                  </a:moveTo>
                  <a:lnTo>
                    <a:pt x="1103753" y="1231899"/>
                  </a:lnTo>
                  <a:lnTo>
                    <a:pt x="1111123" y="1244599"/>
                  </a:lnTo>
                  <a:lnTo>
                    <a:pt x="1126670" y="1231899"/>
                  </a:lnTo>
                  <a:close/>
                </a:path>
                <a:path w="1750060" h="1308100">
                  <a:moveTo>
                    <a:pt x="375285" y="38100"/>
                  </a:moveTo>
                  <a:lnTo>
                    <a:pt x="131509" y="38100"/>
                  </a:lnTo>
                  <a:lnTo>
                    <a:pt x="127878" y="76200"/>
                  </a:lnTo>
                  <a:lnTo>
                    <a:pt x="122638" y="114300"/>
                  </a:lnTo>
                  <a:lnTo>
                    <a:pt x="116096" y="165100"/>
                  </a:lnTo>
                  <a:lnTo>
                    <a:pt x="108558" y="228600"/>
                  </a:lnTo>
                  <a:lnTo>
                    <a:pt x="100332" y="292100"/>
                  </a:lnTo>
                  <a:lnTo>
                    <a:pt x="91725" y="368300"/>
                  </a:lnTo>
                  <a:lnTo>
                    <a:pt x="83045" y="431800"/>
                  </a:lnTo>
                  <a:lnTo>
                    <a:pt x="74597" y="508000"/>
                  </a:lnTo>
                  <a:lnTo>
                    <a:pt x="66690" y="571500"/>
                  </a:lnTo>
                  <a:lnTo>
                    <a:pt x="59631" y="635000"/>
                  </a:lnTo>
                  <a:lnTo>
                    <a:pt x="49283" y="723900"/>
                  </a:lnTo>
                  <a:lnTo>
                    <a:pt x="46608" y="749300"/>
                  </a:lnTo>
                  <a:lnTo>
                    <a:pt x="41782" y="787400"/>
                  </a:lnTo>
                  <a:lnTo>
                    <a:pt x="0" y="1130299"/>
                  </a:lnTo>
                  <a:lnTo>
                    <a:pt x="411273" y="1130299"/>
                  </a:lnTo>
                  <a:lnTo>
                    <a:pt x="420840" y="1142999"/>
                  </a:lnTo>
                  <a:lnTo>
                    <a:pt x="429513" y="1142999"/>
                  </a:lnTo>
                  <a:lnTo>
                    <a:pt x="445319" y="1155699"/>
                  </a:lnTo>
                  <a:lnTo>
                    <a:pt x="576923" y="1155699"/>
                  </a:lnTo>
                  <a:lnTo>
                    <a:pt x="584962" y="1181099"/>
                  </a:lnTo>
                  <a:lnTo>
                    <a:pt x="610606" y="1181099"/>
                  </a:lnTo>
                  <a:lnTo>
                    <a:pt x="643905" y="1193799"/>
                  </a:lnTo>
                  <a:lnTo>
                    <a:pt x="737742" y="1193799"/>
                  </a:lnTo>
                  <a:lnTo>
                    <a:pt x="742823" y="1206499"/>
                  </a:lnTo>
                  <a:lnTo>
                    <a:pt x="830833" y="1206499"/>
                  </a:lnTo>
                  <a:lnTo>
                    <a:pt x="841416" y="1219199"/>
                  </a:lnTo>
                  <a:lnTo>
                    <a:pt x="852725" y="1231899"/>
                  </a:lnTo>
                  <a:lnTo>
                    <a:pt x="863534" y="1231899"/>
                  </a:lnTo>
                  <a:lnTo>
                    <a:pt x="872616" y="1219199"/>
                  </a:lnTo>
                  <a:lnTo>
                    <a:pt x="1623177" y="1219199"/>
                  </a:lnTo>
                  <a:lnTo>
                    <a:pt x="1657350" y="939799"/>
                  </a:lnTo>
                  <a:lnTo>
                    <a:pt x="1657985" y="939799"/>
                  </a:lnTo>
                  <a:lnTo>
                    <a:pt x="1658747" y="927099"/>
                  </a:lnTo>
                  <a:lnTo>
                    <a:pt x="1660143" y="914399"/>
                  </a:lnTo>
                  <a:lnTo>
                    <a:pt x="1662176" y="901699"/>
                  </a:lnTo>
                  <a:lnTo>
                    <a:pt x="1662811" y="888999"/>
                  </a:lnTo>
                  <a:lnTo>
                    <a:pt x="1665097" y="876299"/>
                  </a:lnTo>
                  <a:lnTo>
                    <a:pt x="1672716" y="812799"/>
                  </a:lnTo>
                  <a:lnTo>
                    <a:pt x="1673732" y="800100"/>
                  </a:lnTo>
                  <a:lnTo>
                    <a:pt x="1749425" y="190500"/>
                  </a:lnTo>
                  <a:lnTo>
                    <a:pt x="1749932" y="177800"/>
                  </a:lnTo>
                  <a:lnTo>
                    <a:pt x="1461976" y="177800"/>
                  </a:lnTo>
                  <a:lnTo>
                    <a:pt x="1452893" y="165100"/>
                  </a:lnTo>
                  <a:lnTo>
                    <a:pt x="1302394" y="165100"/>
                  </a:lnTo>
                  <a:lnTo>
                    <a:pt x="1286890" y="152400"/>
                  </a:lnTo>
                  <a:lnTo>
                    <a:pt x="1180544" y="152400"/>
                  </a:lnTo>
                  <a:lnTo>
                    <a:pt x="1173319" y="139700"/>
                  </a:lnTo>
                  <a:lnTo>
                    <a:pt x="1166749" y="127000"/>
                  </a:lnTo>
                  <a:lnTo>
                    <a:pt x="1072165" y="127000"/>
                  </a:lnTo>
                  <a:lnTo>
                    <a:pt x="1066867" y="114300"/>
                  </a:lnTo>
                  <a:lnTo>
                    <a:pt x="1061212" y="114300"/>
                  </a:lnTo>
                  <a:lnTo>
                    <a:pt x="1058672" y="101600"/>
                  </a:lnTo>
                  <a:lnTo>
                    <a:pt x="880084" y="101600"/>
                  </a:lnTo>
                  <a:lnTo>
                    <a:pt x="856948" y="88900"/>
                  </a:lnTo>
                  <a:lnTo>
                    <a:pt x="766024" y="88900"/>
                  </a:lnTo>
                  <a:lnTo>
                    <a:pt x="754888" y="76200"/>
                  </a:lnTo>
                  <a:lnTo>
                    <a:pt x="623802" y="76200"/>
                  </a:lnTo>
                  <a:lnTo>
                    <a:pt x="618220" y="63500"/>
                  </a:lnTo>
                  <a:lnTo>
                    <a:pt x="535177" y="63500"/>
                  </a:lnTo>
                  <a:lnTo>
                    <a:pt x="532891" y="50800"/>
                  </a:lnTo>
                  <a:lnTo>
                    <a:pt x="382478" y="50800"/>
                  </a:lnTo>
                  <a:lnTo>
                    <a:pt x="375285" y="38100"/>
                  </a:lnTo>
                  <a:close/>
                </a:path>
                <a:path w="1750060" h="1308100">
                  <a:moveTo>
                    <a:pt x="959129" y="1219199"/>
                  </a:moveTo>
                  <a:lnTo>
                    <a:pt x="925069" y="1219199"/>
                  </a:lnTo>
                  <a:lnTo>
                    <a:pt x="941197" y="1231899"/>
                  </a:lnTo>
                  <a:lnTo>
                    <a:pt x="959129" y="1219199"/>
                  </a:lnTo>
                  <a:close/>
                </a:path>
                <a:path w="1750060" h="1308100">
                  <a:moveTo>
                    <a:pt x="737742" y="1193799"/>
                  </a:moveTo>
                  <a:lnTo>
                    <a:pt x="692276" y="1193799"/>
                  </a:lnTo>
                  <a:lnTo>
                    <a:pt x="701595" y="1219199"/>
                  </a:lnTo>
                  <a:lnTo>
                    <a:pt x="713295" y="1206499"/>
                  </a:lnTo>
                  <a:lnTo>
                    <a:pt x="725852" y="1206499"/>
                  </a:lnTo>
                  <a:lnTo>
                    <a:pt x="737742" y="1193799"/>
                  </a:lnTo>
                  <a:close/>
                </a:path>
                <a:path w="1750060" h="1308100">
                  <a:moveTo>
                    <a:pt x="548258" y="1155699"/>
                  </a:moveTo>
                  <a:lnTo>
                    <a:pt x="507238" y="1155699"/>
                  </a:lnTo>
                  <a:lnTo>
                    <a:pt x="516326" y="1168399"/>
                  </a:lnTo>
                  <a:lnTo>
                    <a:pt x="536027" y="1168399"/>
                  </a:lnTo>
                  <a:lnTo>
                    <a:pt x="548258" y="1155699"/>
                  </a:lnTo>
                  <a:close/>
                </a:path>
                <a:path w="1750060" h="1308100">
                  <a:moveTo>
                    <a:pt x="184832" y="1142999"/>
                  </a:moveTo>
                  <a:lnTo>
                    <a:pt x="166008" y="1142999"/>
                  </a:lnTo>
                  <a:lnTo>
                    <a:pt x="168401" y="1155699"/>
                  </a:lnTo>
                  <a:lnTo>
                    <a:pt x="176504" y="1155699"/>
                  </a:lnTo>
                  <a:lnTo>
                    <a:pt x="184832" y="1142999"/>
                  </a:lnTo>
                  <a:close/>
                </a:path>
                <a:path w="1750060" h="1308100">
                  <a:moveTo>
                    <a:pt x="278747" y="1130299"/>
                  </a:moveTo>
                  <a:lnTo>
                    <a:pt x="201167" y="1130299"/>
                  </a:lnTo>
                  <a:lnTo>
                    <a:pt x="214248" y="1142999"/>
                  </a:lnTo>
                  <a:lnTo>
                    <a:pt x="233044" y="1142999"/>
                  </a:lnTo>
                  <a:lnTo>
                    <a:pt x="252317" y="1155699"/>
                  </a:lnTo>
                  <a:lnTo>
                    <a:pt x="266826" y="1142999"/>
                  </a:lnTo>
                  <a:lnTo>
                    <a:pt x="278747" y="1130299"/>
                  </a:lnTo>
                  <a:close/>
                </a:path>
                <a:path w="1750060" h="1308100">
                  <a:moveTo>
                    <a:pt x="27828" y="1130299"/>
                  </a:moveTo>
                  <a:lnTo>
                    <a:pt x="1952" y="1130299"/>
                  </a:lnTo>
                  <a:lnTo>
                    <a:pt x="5875" y="1142999"/>
                  </a:lnTo>
                  <a:lnTo>
                    <a:pt x="21659" y="1142999"/>
                  </a:lnTo>
                  <a:lnTo>
                    <a:pt x="27828" y="1130299"/>
                  </a:lnTo>
                  <a:close/>
                </a:path>
                <a:path w="1750060" h="1308100">
                  <a:moveTo>
                    <a:pt x="201167" y="1130299"/>
                  </a:moveTo>
                  <a:lnTo>
                    <a:pt x="58931" y="1130299"/>
                  </a:lnTo>
                  <a:lnTo>
                    <a:pt x="60960" y="1142999"/>
                  </a:lnTo>
                  <a:lnTo>
                    <a:pt x="193137" y="1142999"/>
                  </a:lnTo>
                  <a:lnTo>
                    <a:pt x="201167" y="1130299"/>
                  </a:lnTo>
                  <a:close/>
                </a:path>
                <a:path w="1750060" h="1308100">
                  <a:moveTo>
                    <a:pt x="325774" y="1130299"/>
                  </a:moveTo>
                  <a:lnTo>
                    <a:pt x="288369" y="1130299"/>
                  </a:lnTo>
                  <a:lnTo>
                    <a:pt x="297634" y="1142999"/>
                  </a:lnTo>
                  <a:lnTo>
                    <a:pt x="308482" y="1142999"/>
                  </a:lnTo>
                  <a:lnTo>
                    <a:pt x="325774" y="1130299"/>
                  </a:lnTo>
                  <a:close/>
                </a:path>
                <a:path w="1750060" h="1308100">
                  <a:moveTo>
                    <a:pt x="400921" y="1130299"/>
                  </a:moveTo>
                  <a:lnTo>
                    <a:pt x="350043" y="1130299"/>
                  </a:lnTo>
                  <a:lnTo>
                    <a:pt x="373884" y="1142999"/>
                  </a:lnTo>
                  <a:lnTo>
                    <a:pt x="389889" y="1142999"/>
                  </a:lnTo>
                  <a:lnTo>
                    <a:pt x="400921" y="1130299"/>
                  </a:lnTo>
                  <a:close/>
                </a:path>
                <a:path w="1750060" h="1308100">
                  <a:moveTo>
                    <a:pt x="1517221" y="152400"/>
                  </a:moveTo>
                  <a:lnTo>
                    <a:pt x="1497978" y="152400"/>
                  </a:lnTo>
                  <a:lnTo>
                    <a:pt x="1483487" y="165100"/>
                  </a:lnTo>
                  <a:lnTo>
                    <a:pt x="1471558" y="177800"/>
                  </a:lnTo>
                  <a:lnTo>
                    <a:pt x="1652651" y="177800"/>
                  </a:lnTo>
                  <a:lnTo>
                    <a:pt x="1655572" y="165100"/>
                  </a:lnTo>
                  <a:lnTo>
                    <a:pt x="1536011" y="165100"/>
                  </a:lnTo>
                  <a:lnTo>
                    <a:pt x="1517221" y="152400"/>
                  </a:lnTo>
                  <a:close/>
                </a:path>
                <a:path w="1750060" h="1308100">
                  <a:moveTo>
                    <a:pt x="1689353" y="165100"/>
                  </a:moveTo>
                  <a:lnTo>
                    <a:pt x="1688097" y="165100"/>
                  </a:lnTo>
                  <a:lnTo>
                    <a:pt x="1684924" y="177800"/>
                  </a:lnTo>
                  <a:lnTo>
                    <a:pt x="1691364" y="177800"/>
                  </a:lnTo>
                  <a:lnTo>
                    <a:pt x="1689353" y="165100"/>
                  </a:lnTo>
                  <a:close/>
                </a:path>
                <a:path w="1750060" h="1308100">
                  <a:moveTo>
                    <a:pt x="1736089" y="165100"/>
                  </a:moveTo>
                  <a:lnTo>
                    <a:pt x="1716974" y="165100"/>
                  </a:lnTo>
                  <a:lnTo>
                    <a:pt x="1715563" y="177800"/>
                  </a:lnTo>
                  <a:lnTo>
                    <a:pt x="1742313" y="177800"/>
                  </a:lnTo>
                  <a:lnTo>
                    <a:pt x="1736089" y="165100"/>
                  </a:lnTo>
                  <a:close/>
                </a:path>
                <a:path w="1750060" h="1308100">
                  <a:moveTo>
                    <a:pt x="1581912" y="152400"/>
                  </a:moveTo>
                  <a:lnTo>
                    <a:pt x="1573809" y="152400"/>
                  </a:lnTo>
                  <a:lnTo>
                    <a:pt x="1565481" y="165100"/>
                  </a:lnTo>
                  <a:lnTo>
                    <a:pt x="1584372" y="165100"/>
                  </a:lnTo>
                  <a:lnTo>
                    <a:pt x="1581912" y="152400"/>
                  </a:lnTo>
                  <a:close/>
                </a:path>
                <a:path w="1750060" h="1308100">
                  <a:moveTo>
                    <a:pt x="1651428" y="152400"/>
                  </a:moveTo>
                  <a:lnTo>
                    <a:pt x="1626235" y="152400"/>
                  </a:lnTo>
                  <a:lnTo>
                    <a:pt x="1589341" y="165100"/>
                  </a:lnTo>
                  <a:lnTo>
                    <a:pt x="1655458" y="165100"/>
                  </a:lnTo>
                  <a:lnTo>
                    <a:pt x="1651428" y="152400"/>
                  </a:lnTo>
                  <a:close/>
                </a:path>
                <a:path w="1750060" h="1308100">
                  <a:moveTo>
                    <a:pt x="1224264" y="127000"/>
                  </a:moveTo>
                  <a:lnTo>
                    <a:pt x="1215157" y="139700"/>
                  </a:lnTo>
                  <a:lnTo>
                    <a:pt x="1204467" y="152400"/>
                  </a:lnTo>
                  <a:lnTo>
                    <a:pt x="1244218" y="152400"/>
                  </a:lnTo>
                  <a:lnTo>
                    <a:pt x="1242949" y="139700"/>
                  </a:lnTo>
                  <a:lnTo>
                    <a:pt x="1232489" y="139700"/>
                  </a:lnTo>
                  <a:lnTo>
                    <a:pt x="1224264" y="127000"/>
                  </a:lnTo>
                  <a:close/>
                </a:path>
                <a:path w="1750060" h="1308100">
                  <a:moveTo>
                    <a:pt x="1145744" y="114300"/>
                  </a:moveTo>
                  <a:lnTo>
                    <a:pt x="1084833" y="114300"/>
                  </a:lnTo>
                  <a:lnTo>
                    <a:pt x="1077892" y="127000"/>
                  </a:lnTo>
                  <a:lnTo>
                    <a:pt x="1161541" y="127000"/>
                  </a:lnTo>
                  <a:lnTo>
                    <a:pt x="1145744" y="114300"/>
                  </a:lnTo>
                  <a:close/>
                </a:path>
                <a:path w="1750060" h="1308100">
                  <a:moveTo>
                    <a:pt x="909447" y="88900"/>
                  </a:moveTo>
                  <a:lnTo>
                    <a:pt x="898778" y="88900"/>
                  </a:lnTo>
                  <a:lnTo>
                    <a:pt x="880084" y="101600"/>
                  </a:lnTo>
                  <a:lnTo>
                    <a:pt x="912367" y="101600"/>
                  </a:lnTo>
                  <a:lnTo>
                    <a:pt x="909447" y="88900"/>
                  </a:lnTo>
                  <a:close/>
                </a:path>
                <a:path w="1750060" h="1308100">
                  <a:moveTo>
                    <a:pt x="1038881" y="88900"/>
                  </a:moveTo>
                  <a:lnTo>
                    <a:pt x="963676" y="88900"/>
                  </a:lnTo>
                  <a:lnTo>
                    <a:pt x="960119" y="101600"/>
                  </a:lnTo>
                  <a:lnTo>
                    <a:pt x="1055877" y="101600"/>
                  </a:lnTo>
                  <a:lnTo>
                    <a:pt x="1038881" y="88900"/>
                  </a:lnTo>
                  <a:close/>
                </a:path>
                <a:path w="1750060" h="1308100">
                  <a:moveTo>
                    <a:pt x="814451" y="76200"/>
                  </a:moveTo>
                  <a:lnTo>
                    <a:pt x="801242" y="76200"/>
                  </a:lnTo>
                  <a:lnTo>
                    <a:pt x="789249" y="88900"/>
                  </a:lnTo>
                  <a:lnTo>
                    <a:pt x="833645" y="88900"/>
                  </a:lnTo>
                  <a:lnTo>
                    <a:pt x="814451" y="76200"/>
                  </a:lnTo>
                  <a:close/>
                </a:path>
                <a:path w="1750060" h="1308100">
                  <a:moveTo>
                    <a:pt x="645413" y="63500"/>
                  </a:moveTo>
                  <a:lnTo>
                    <a:pt x="636524" y="63500"/>
                  </a:lnTo>
                  <a:lnTo>
                    <a:pt x="629919" y="76200"/>
                  </a:lnTo>
                  <a:lnTo>
                    <a:pt x="653033" y="76200"/>
                  </a:lnTo>
                  <a:lnTo>
                    <a:pt x="645413" y="63500"/>
                  </a:lnTo>
                  <a:close/>
                </a:path>
                <a:path w="1750060" h="1308100">
                  <a:moveTo>
                    <a:pt x="503495" y="38100"/>
                  </a:moveTo>
                  <a:lnTo>
                    <a:pt x="407542" y="38100"/>
                  </a:lnTo>
                  <a:lnTo>
                    <a:pt x="406780" y="50800"/>
                  </a:lnTo>
                  <a:lnTo>
                    <a:pt x="517620" y="50800"/>
                  </a:lnTo>
                  <a:lnTo>
                    <a:pt x="503495" y="38100"/>
                  </a:lnTo>
                  <a:close/>
                </a:path>
                <a:path w="1750060" h="1308100">
                  <a:moveTo>
                    <a:pt x="207390" y="12700"/>
                  </a:moveTo>
                  <a:lnTo>
                    <a:pt x="139588" y="12700"/>
                  </a:lnTo>
                  <a:lnTo>
                    <a:pt x="136185" y="25400"/>
                  </a:lnTo>
                  <a:lnTo>
                    <a:pt x="133223" y="38100"/>
                  </a:lnTo>
                  <a:lnTo>
                    <a:pt x="277288" y="38100"/>
                  </a:lnTo>
                  <a:lnTo>
                    <a:pt x="275169" y="25400"/>
                  </a:lnTo>
                  <a:lnTo>
                    <a:pt x="213004" y="25400"/>
                  </a:lnTo>
                  <a:lnTo>
                    <a:pt x="207390" y="12700"/>
                  </a:lnTo>
                  <a:close/>
                </a:path>
                <a:path w="1750060" h="1308100">
                  <a:moveTo>
                    <a:pt x="316102" y="12700"/>
                  </a:moveTo>
                  <a:lnTo>
                    <a:pt x="304164" y="12700"/>
                  </a:lnTo>
                  <a:lnTo>
                    <a:pt x="300863" y="25400"/>
                  </a:lnTo>
                  <a:lnTo>
                    <a:pt x="292338" y="38100"/>
                  </a:lnTo>
                  <a:lnTo>
                    <a:pt x="365162" y="38100"/>
                  </a:lnTo>
                  <a:lnTo>
                    <a:pt x="349075" y="25400"/>
                  </a:lnTo>
                  <a:lnTo>
                    <a:pt x="331297" y="25400"/>
                  </a:lnTo>
                  <a:lnTo>
                    <a:pt x="316102" y="12700"/>
                  </a:lnTo>
                  <a:close/>
                </a:path>
                <a:path w="1750060" h="1308100">
                  <a:moveTo>
                    <a:pt x="434768" y="12700"/>
                  </a:moveTo>
                  <a:lnTo>
                    <a:pt x="423197" y="25400"/>
                  </a:lnTo>
                  <a:lnTo>
                    <a:pt x="408304" y="38100"/>
                  </a:lnTo>
                  <a:lnTo>
                    <a:pt x="483615" y="38100"/>
                  </a:lnTo>
                  <a:lnTo>
                    <a:pt x="451935" y="25400"/>
                  </a:lnTo>
                  <a:lnTo>
                    <a:pt x="434768" y="12700"/>
                  </a:lnTo>
                  <a:close/>
                </a:path>
                <a:path w="1750060" h="1308100">
                  <a:moveTo>
                    <a:pt x="273050" y="12700"/>
                  </a:moveTo>
                  <a:lnTo>
                    <a:pt x="232917" y="12700"/>
                  </a:lnTo>
                  <a:lnTo>
                    <a:pt x="225375" y="25400"/>
                  </a:lnTo>
                  <a:lnTo>
                    <a:pt x="275169" y="25400"/>
                  </a:lnTo>
                  <a:lnTo>
                    <a:pt x="273050" y="12700"/>
                  </a:lnTo>
                  <a:close/>
                </a:path>
                <a:path w="1750060" h="1308100">
                  <a:moveTo>
                    <a:pt x="164845" y="0"/>
                  </a:moveTo>
                  <a:lnTo>
                    <a:pt x="152907" y="0"/>
                  </a:lnTo>
                  <a:lnTo>
                    <a:pt x="147319" y="12700"/>
                  </a:lnTo>
                  <a:lnTo>
                    <a:pt x="165353" y="12700"/>
                  </a:lnTo>
                  <a:lnTo>
                    <a:pt x="164845" y="0"/>
                  </a:lnTo>
                  <a:close/>
                </a:path>
                <a:path w="1750060" h="1308100">
                  <a:moveTo>
                    <a:pt x="265902" y="0"/>
                  </a:moveTo>
                  <a:lnTo>
                    <a:pt x="258476" y="0"/>
                  </a:lnTo>
                  <a:lnTo>
                    <a:pt x="250622" y="12700"/>
                  </a:lnTo>
                  <a:lnTo>
                    <a:pt x="272161" y="12700"/>
                  </a:lnTo>
                  <a:lnTo>
                    <a:pt x="265902" y="0"/>
                  </a:lnTo>
                  <a:close/>
                </a:path>
              </a:pathLst>
            </a:custGeom>
            <a:solidFill>
              <a:srgbClr val="DBEF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62122" y="2786927"/>
              <a:ext cx="1750060" cy="1318260"/>
            </a:xfrm>
            <a:custGeom>
              <a:avLst/>
              <a:gdLst/>
              <a:ahLst/>
              <a:cxnLst/>
              <a:rect l="l" t="t" r="r" b="b"/>
              <a:pathLst>
                <a:path w="1750060" h="1318260">
                  <a:moveTo>
                    <a:pt x="1729486" y="167727"/>
                  </a:moveTo>
                  <a:lnTo>
                    <a:pt x="1736089" y="170140"/>
                  </a:lnTo>
                  <a:lnTo>
                    <a:pt x="1742313" y="176490"/>
                  </a:lnTo>
                  <a:lnTo>
                    <a:pt x="1745995" y="180173"/>
                  </a:lnTo>
                  <a:lnTo>
                    <a:pt x="1748916" y="182967"/>
                  </a:lnTo>
                  <a:lnTo>
                    <a:pt x="1749932" y="186142"/>
                  </a:lnTo>
                  <a:lnTo>
                    <a:pt x="1749425" y="189698"/>
                  </a:lnTo>
                  <a:lnTo>
                    <a:pt x="1739721" y="269244"/>
                  </a:lnTo>
                  <a:lnTo>
                    <a:pt x="1730721" y="342993"/>
                  </a:lnTo>
                  <a:lnTo>
                    <a:pt x="1722399" y="411164"/>
                  </a:lnTo>
                  <a:lnTo>
                    <a:pt x="1714730" y="473976"/>
                  </a:lnTo>
                  <a:lnTo>
                    <a:pt x="1707687" y="531647"/>
                  </a:lnTo>
                  <a:lnTo>
                    <a:pt x="1701244" y="584398"/>
                  </a:lnTo>
                  <a:lnTo>
                    <a:pt x="1695375" y="632447"/>
                  </a:lnTo>
                  <a:lnTo>
                    <a:pt x="1690054" y="676014"/>
                  </a:lnTo>
                  <a:lnTo>
                    <a:pt x="1685256" y="715317"/>
                  </a:lnTo>
                  <a:lnTo>
                    <a:pt x="1677121" y="782010"/>
                  </a:lnTo>
                  <a:lnTo>
                    <a:pt x="1672716" y="818602"/>
                  </a:lnTo>
                  <a:lnTo>
                    <a:pt x="1668906" y="849844"/>
                  </a:lnTo>
                  <a:lnTo>
                    <a:pt x="1665097" y="880959"/>
                  </a:lnTo>
                  <a:lnTo>
                    <a:pt x="1662811" y="898866"/>
                  </a:lnTo>
                  <a:lnTo>
                    <a:pt x="1662176" y="904327"/>
                  </a:lnTo>
                  <a:lnTo>
                    <a:pt x="1660143" y="921091"/>
                  </a:lnTo>
                  <a:lnTo>
                    <a:pt x="1658747" y="932267"/>
                  </a:lnTo>
                  <a:lnTo>
                    <a:pt x="1657985" y="939125"/>
                  </a:lnTo>
                  <a:lnTo>
                    <a:pt x="1657477" y="942681"/>
                  </a:lnTo>
                  <a:lnTo>
                    <a:pt x="1657350" y="944078"/>
                  </a:lnTo>
                  <a:lnTo>
                    <a:pt x="1654302" y="969097"/>
                  </a:lnTo>
                  <a:lnTo>
                    <a:pt x="1632715" y="1145676"/>
                  </a:lnTo>
                  <a:lnTo>
                    <a:pt x="1621631" y="1236352"/>
                  </a:lnTo>
                  <a:lnTo>
                    <a:pt x="1617547" y="1269759"/>
                  </a:lnTo>
                  <a:lnTo>
                    <a:pt x="1616964" y="1274532"/>
                  </a:lnTo>
                  <a:lnTo>
                    <a:pt x="1603754" y="1304980"/>
                  </a:lnTo>
                  <a:lnTo>
                    <a:pt x="1596056" y="1318093"/>
                  </a:lnTo>
                  <a:lnTo>
                    <a:pt x="1590907" y="1316537"/>
                  </a:lnTo>
                  <a:lnTo>
                    <a:pt x="1585340" y="1302980"/>
                  </a:lnTo>
                  <a:lnTo>
                    <a:pt x="1576716" y="1296384"/>
                  </a:lnTo>
                  <a:lnTo>
                    <a:pt x="1567497" y="1296217"/>
                  </a:lnTo>
                  <a:lnTo>
                    <a:pt x="1558087" y="1298765"/>
                  </a:lnTo>
                  <a:lnTo>
                    <a:pt x="1548891" y="1300313"/>
                  </a:lnTo>
                  <a:lnTo>
                    <a:pt x="1540845" y="1292113"/>
                  </a:lnTo>
                  <a:lnTo>
                    <a:pt x="1532905" y="1283009"/>
                  </a:lnTo>
                  <a:lnTo>
                    <a:pt x="1523942" y="1282239"/>
                  </a:lnTo>
                  <a:lnTo>
                    <a:pt x="1512824" y="1299043"/>
                  </a:lnTo>
                  <a:lnTo>
                    <a:pt x="1503993" y="1297378"/>
                  </a:lnTo>
                  <a:lnTo>
                    <a:pt x="1494282" y="1302678"/>
                  </a:lnTo>
                  <a:lnTo>
                    <a:pt x="1484856" y="1305526"/>
                  </a:lnTo>
                  <a:lnTo>
                    <a:pt x="1476882" y="1296503"/>
                  </a:lnTo>
                  <a:lnTo>
                    <a:pt x="1471287" y="1268583"/>
                  </a:lnTo>
                  <a:lnTo>
                    <a:pt x="1462119" y="1269738"/>
                  </a:lnTo>
                  <a:lnTo>
                    <a:pt x="1451379" y="1283608"/>
                  </a:lnTo>
                  <a:lnTo>
                    <a:pt x="1441068" y="1293836"/>
                  </a:lnTo>
                  <a:lnTo>
                    <a:pt x="1427354" y="1288454"/>
                  </a:lnTo>
                  <a:lnTo>
                    <a:pt x="1407366" y="1283073"/>
                  </a:lnTo>
                  <a:lnTo>
                    <a:pt x="1387687" y="1277262"/>
                  </a:lnTo>
                  <a:lnTo>
                    <a:pt x="1374902" y="1270595"/>
                  </a:lnTo>
                  <a:lnTo>
                    <a:pt x="1367256" y="1263898"/>
                  </a:lnTo>
                  <a:lnTo>
                    <a:pt x="1359550" y="1259593"/>
                  </a:lnTo>
                  <a:lnTo>
                    <a:pt x="1351488" y="1259361"/>
                  </a:lnTo>
                  <a:lnTo>
                    <a:pt x="1342770" y="1264880"/>
                  </a:lnTo>
                  <a:lnTo>
                    <a:pt x="1314672" y="1280556"/>
                  </a:lnTo>
                  <a:lnTo>
                    <a:pt x="1277524" y="1271230"/>
                  </a:lnTo>
                  <a:lnTo>
                    <a:pt x="1241186" y="1254379"/>
                  </a:lnTo>
                  <a:lnTo>
                    <a:pt x="1215516" y="1247481"/>
                  </a:lnTo>
                  <a:lnTo>
                    <a:pt x="1206448" y="1250922"/>
                  </a:lnTo>
                  <a:lnTo>
                    <a:pt x="1197355" y="1253482"/>
                  </a:lnTo>
                  <a:lnTo>
                    <a:pt x="1188549" y="1253803"/>
                  </a:lnTo>
                  <a:lnTo>
                    <a:pt x="1180338" y="1250529"/>
                  </a:lnTo>
                  <a:lnTo>
                    <a:pt x="1166004" y="1252825"/>
                  </a:lnTo>
                  <a:lnTo>
                    <a:pt x="1146540" y="1243845"/>
                  </a:lnTo>
                  <a:lnTo>
                    <a:pt x="1126670" y="1238367"/>
                  </a:lnTo>
                  <a:lnTo>
                    <a:pt x="1111123" y="1251164"/>
                  </a:lnTo>
                  <a:lnTo>
                    <a:pt x="1103753" y="1238496"/>
                  </a:lnTo>
                  <a:lnTo>
                    <a:pt x="1095502" y="1234495"/>
                  </a:lnTo>
                  <a:lnTo>
                    <a:pt x="1086584" y="1237019"/>
                  </a:lnTo>
                  <a:lnTo>
                    <a:pt x="1077214" y="1243925"/>
                  </a:lnTo>
                  <a:lnTo>
                    <a:pt x="1063642" y="1241262"/>
                  </a:lnTo>
                  <a:lnTo>
                    <a:pt x="1043892" y="1236051"/>
                  </a:lnTo>
                  <a:lnTo>
                    <a:pt x="1023689" y="1233602"/>
                  </a:lnTo>
                  <a:lnTo>
                    <a:pt x="1008761" y="1239226"/>
                  </a:lnTo>
                  <a:lnTo>
                    <a:pt x="993042" y="1227768"/>
                  </a:lnTo>
                  <a:lnTo>
                    <a:pt x="976455" y="1223668"/>
                  </a:lnTo>
                  <a:lnTo>
                    <a:pt x="959129" y="1225760"/>
                  </a:lnTo>
                  <a:lnTo>
                    <a:pt x="941197" y="1232876"/>
                  </a:lnTo>
                  <a:lnTo>
                    <a:pt x="925069" y="1221527"/>
                  </a:lnTo>
                  <a:lnTo>
                    <a:pt x="907907" y="1219715"/>
                  </a:lnTo>
                  <a:lnTo>
                    <a:pt x="890244" y="1222071"/>
                  </a:lnTo>
                  <a:lnTo>
                    <a:pt x="872616" y="1223224"/>
                  </a:lnTo>
                  <a:lnTo>
                    <a:pt x="863534" y="1234213"/>
                  </a:lnTo>
                  <a:lnTo>
                    <a:pt x="852725" y="1233130"/>
                  </a:lnTo>
                  <a:lnTo>
                    <a:pt x="841416" y="1224903"/>
                  </a:lnTo>
                  <a:lnTo>
                    <a:pt x="830833" y="1214461"/>
                  </a:lnTo>
                  <a:lnTo>
                    <a:pt x="826007" y="1210270"/>
                  </a:lnTo>
                  <a:lnTo>
                    <a:pt x="818768" y="1208746"/>
                  </a:lnTo>
                  <a:lnTo>
                    <a:pt x="813053" y="1211794"/>
                  </a:lnTo>
                  <a:lnTo>
                    <a:pt x="800701" y="1214165"/>
                  </a:lnTo>
                  <a:lnTo>
                    <a:pt x="785383" y="1212572"/>
                  </a:lnTo>
                  <a:lnTo>
                    <a:pt x="769137" y="1209383"/>
                  </a:lnTo>
                  <a:lnTo>
                    <a:pt x="753999" y="1206968"/>
                  </a:lnTo>
                  <a:lnTo>
                    <a:pt x="748664" y="1206333"/>
                  </a:lnTo>
                  <a:lnTo>
                    <a:pt x="742823" y="1204936"/>
                  </a:lnTo>
                  <a:lnTo>
                    <a:pt x="737742" y="1202523"/>
                  </a:lnTo>
                  <a:lnTo>
                    <a:pt x="725852" y="1205914"/>
                  </a:lnTo>
                  <a:lnTo>
                    <a:pt x="713295" y="1216032"/>
                  </a:lnTo>
                  <a:lnTo>
                    <a:pt x="701595" y="1219078"/>
                  </a:lnTo>
                  <a:lnTo>
                    <a:pt x="692276" y="1201253"/>
                  </a:lnTo>
                  <a:lnTo>
                    <a:pt x="674562" y="1201423"/>
                  </a:lnTo>
                  <a:lnTo>
                    <a:pt x="643905" y="1197284"/>
                  </a:lnTo>
                  <a:lnTo>
                    <a:pt x="610606" y="1189859"/>
                  </a:lnTo>
                  <a:lnTo>
                    <a:pt x="584962" y="1180171"/>
                  </a:lnTo>
                  <a:lnTo>
                    <a:pt x="576923" y="1164038"/>
                  </a:lnTo>
                  <a:lnTo>
                    <a:pt x="567896" y="1156168"/>
                  </a:lnTo>
                  <a:lnTo>
                    <a:pt x="558226" y="1154489"/>
                  </a:lnTo>
                  <a:lnTo>
                    <a:pt x="548258" y="1156930"/>
                  </a:lnTo>
                  <a:lnTo>
                    <a:pt x="536027" y="1174686"/>
                  </a:lnTo>
                  <a:lnTo>
                    <a:pt x="525652" y="1177345"/>
                  </a:lnTo>
                  <a:lnTo>
                    <a:pt x="516326" y="1171575"/>
                  </a:lnTo>
                  <a:lnTo>
                    <a:pt x="507238" y="1164042"/>
                  </a:lnTo>
                  <a:lnTo>
                    <a:pt x="492504" y="1154836"/>
                  </a:lnTo>
                  <a:lnTo>
                    <a:pt x="469090" y="1154501"/>
                  </a:lnTo>
                  <a:lnTo>
                    <a:pt x="445319" y="1155952"/>
                  </a:lnTo>
                  <a:lnTo>
                    <a:pt x="429513" y="1152104"/>
                  </a:lnTo>
                  <a:lnTo>
                    <a:pt x="420840" y="1141144"/>
                  </a:lnTo>
                  <a:lnTo>
                    <a:pt x="411273" y="1137197"/>
                  </a:lnTo>
                  <a:lnTo>
                    <a:pt x="400921" y="1139656"/>
                  </a:lnTo>
                  <a:lnTo>
                    <a:pt x="389889" y="1147913"/>
                  </a:lnTo>
                  <a:lnTo>
                    <a:pt x="373884" y="1143539"/>
                  </a:lnTo>
                  <a:lnTo>
                    <a:pt x="350043" y="1139499"/>
                  </a:lnTo>
                  <a:lnTo>
                    <a:pt x="325774" y="1138840"/>
                  </a:lnTo>
                  <a:lnTo>
                    <a:pt x="308482" y="1144611"/>
                  </a:lnTo>
                  <a:lnTo>
                    <a:pt x="297634" y="1147234"/>
                  </a:lnTo>
                  <a:lnTo>
                    <a:pt x="288369" y="1137213"/>
                  </a:lnTo>
                  <a:lnTo>
                    <a:pt x="278747" y="1131145"/>
                  </a:lnTo>
                  <a:lnTo>
                    <a:pt x="266826" y="1145627"/>
                  </a:lnTo>
                  <a:lnTo>
                    <a:pt x="252317" y="1155666"/>
                  </a:lnTo>
                  <a:lnTo>
                    <a:pt x="233044" y="1152596"/>
                  </a:lnTo>
                  <a:lnTo>
                    <a:pt x="214248" y="1144645"/>
                  </a:lnTo>
                  <a:lnTo>
                    <a:pt x="201167" y="1140039"/>
                  </a:lnTo>
                  <a:lnTo>
                    <a:pt x="193137" y="1142478"/>
                  </a:lnTo>
                  <a:lnTo>
                    <a:pt x="184832" y="1149643"/>
                  </a:lnTo>
                  <a:lnTo>
                    <a:pt x="176504" y="1155880"/>
                  </a:lnTo>
                  <a:lnTo>
                    <a:pt x="168401" y="1155533"/>
                  </a:lnTo>
                  <a:lnTo>
                    <a:pt x="166008" y="1147143"/>
                  </a:lnTo>
                  <a:lnTo>
                    <a:pt x="169259" y="1140515"/>
                  </a:lnTo>
                  <a:lnTo>
                    <a:pt x="160651" y="1140317"/>
                  </a:lnTo>
                  <a:lnTo>
                    <a:pt x="122681" y="1151215"/>
                  </a:lnTo>
                  <a:lnTo>
                    <a:pt x="99554" y="1151362"/>
                  </a:lnTo>
                  <a:lnTo>
                    <a:pt x="80152" y="1149151"/>
                  </a:lnTo>
                  <a:lnTo>
                    <a:pt x="66585" y="1145464"/>
                  </a:lnTo>
                  <a:lnTo>
                    <a:pt x="60960" y="1141182"/>
                  </a:lnTo>
                  <a:lnTo>
                    <a:pt x="58931" y="1137138"/>
                  </a:lnTo>
                  <a:lnTo>
                    <a:pt x="54451" y="1136642"/>
                  </a:lnTo>
                  <a:lnTo>
                    <a:pt x="47922" y="1136574"/>
                  </a:lnTo>
                  <a:lnTo>
                    <a:pt x="39750" y="1133816"/>
                  </a:lnTo>
                  <a:lnTo>
                    <a:pt x="33450" y="1132796"/>
                  </a:lnTo>
                  <a:lnTo>
                    <a:pt x="27828" y="1136038"/>
                  </a:lnTo>
                  <a:lnTo>
                    <a:pt x="21659" y="1140710"/>
                  </a:lnTo>
                  <a:lnTo>
                    <a:pt x="13715" y="1143976"/>
                  </a:lnTo>
                  <a:lnTo>
                    <a:pt x="5875" y="1141902"/>
                  </a:lnTo>
                  <a:lnTo>
                    <a:pt x="1952" y="1135768"/>
                  </a:lnTo>
                  <a:lnTo>
                    <a:pt x="482" y="1130278"/>
                  </a:lnTo>
                  <a:lnTo>
                    <a:pt x="0" y="1130133"/>
                  </a:lnTo>
                  <a:lnTo>
                    <a:pt x="7912" y="1065085"/>
                  </a:lnTo>
                  <a:lnTo>
                    <a:pt x="15125" y="1005833"/>
                  </a:lnTo>
                  <a:lnTo>
                    <a:pt x="21670" y="952108"/>
                  </a:lnTo>
                  <a:lnTo>
                    <a:pt x="27577" y="903642"/>
                  </a:lnTo>
                  <a:lnTo>
                    <a:pt x="32877" y="860165"/>
                  </a:lnTo>
                  <a:lnTo>
                    <a:pt x="37602" y="821410"/>
                  </a:lnTo>
                  <a:lnTo>
                    <a:pt x="41782" y="787106"/>
                  </a:lnTo>
                  <a:lnTo>
                    <a:pt x="46608" y="747736"/>
                  </a:lnTo>
                  <a:lnTo>
                    <a:pt x="46608" y="747482"/>
                  </a:lnTo>
                  <a:lnTo>
                    <a:pt x="49283" y="724171"/>
                  </a:lnTo>
                  <a:lnTo>
                    <a:pt x="53726" y="686144"/>
                  </a:lnTo>
                  <a:lnTo>
                    <a:pt x="59631" y="636027"/>
                  </a:lnTo>
                  <a:lnTo>
                    <a:pt x="66690" y="576447"/>
                  </a:lnTo>
                  <a:lnTo>
                    <a:pt x="74597" y="510031"/>
                  </a:lnTo>
                  <a:lnTo>
                    <a:pt x="83045" y="439405"/>
                  </a:lnTo>
                  <a:lnTo>
                    <a:pt x="91725" y="367196"/>
                  </a:lnTo>
                  <a:lnTo>
                    <a:pt x="100332" y="296031"/>
                  </a:lnTo>
                  <a:lnTo>
                    <a:pt x="108558" y="228537"/>
                  </a:lnTo>
                  <a:lnTo>
                    <a:pt x="116096" y="167340"/>
                  </a:lnTo>
                  <a:lnTo>
                    <a:pt x="122638" y="115067"/>
                  </a:lnTo>
                  <a:lnTo>
                    <a:pt x="127878" y="74345"/>
                  </a:lnTo>
                  <a:lnTo>
                    <a:pt x="136185" y="27189"/>
                  </a:lnTo>
                  <a:lnTo>
                    <a:pt x="145668" y="12152"/>
                  </a:lnTo>
                  <a:lnTo>
                    <a:pt x="147319" y="9993"/>
                  </a:lnTo>
                  <a:lnTo>
                    <a:pt x="150113" y="9104"/>
                  </a:lnTo>
                  <a:lnTo>
                    <a:pt x="152907" y="8215"/>
                  </a:lnTo>
                  <a:lnTo>
                    <a:pt x="156319" y="4841"/>
                  </a:lnTo>
                  <a:lnTo>
                    <a:pt x="158289" y="468"/>
                  </a:lnTo>
                  <a:lnTo>
                    <a:pt x="160426" y="0"/>
                  </a:lnTo>
                  <a:lnTo>
                    <a:pt x="164337" y="8342"/>
                  </a:lnTo>
                  <a:lnTo>
                    <a:pt x="164845" y="8977"/>
                  </a:lnTo>
                  <a:lnTo>
                    <a:pt x="165353" y="10374"/>
                  </a:lnTo>
                  <a:lnTo>
                    <a:pt x="166624" y="11136"/>
                  </a:lnTo>
                  <a:lnTo>
                    <a:pt x="172610" y="15855"/>
                  </a:lnTo>
                  <a:lnTo>
                    <a:pt x="179085" y="16883"/>
                  </a:lnTo>
                  <a:lnTo>
                    <a:pt x="185965" y="15672"/>
                  </a:lnTo>
                  <a:lnTo>
                    <a:pt x="193166" y="13676"/>
                  </a:lnTo>
                  <a:lnTo>
                    <a:pt x="197992" y="11898"/>
                  </a:lnTo>
                  <a:lnTo>
                    <a:pt x="203835" y="13803"/>
                  </a:lnTo>
                  <a:lnTo>
                    <a:pt x="207390" y="17867"/>
                  </a:lnTo>
                  <a:lnTo>
                    <a:pt x="213004" y="25203"/>
                  </a:lnTo>
                  <a:lnTo>
                    <a:pt x="218868" y="30646"/>
                  </a:lnTo>
                  <a:lnTo>
                    <a:pt x="225375" y="30779"/>
                  </a:lnTo>
                  <a:lnTo>
                    <a:pt x="232917" y="22185"/>
                  </a:lnTo>
                  <a:lnTo>
                    <a:pt x="234695" y="18756"/>
                  </a:lnTo>
                  <a:lnTo>
                    <a:pt x="238378" y="16216"/>
                  </a:lnTo>
                  <a:lnTo>
                    <a:pt x="243077" y="16089"/>
                  </a:lnTo>
                  <a:lnTo>
                    <a:pt x="250622" y="13094"/>
                  </a:lnTo>
                  <a:lnTo>
                    <a:pt x="258476" y="8421"/>
                  </a:lnTo>
                  <a:lnTo>
                    <a:pt x="265902" y="7106"/>
                  </a:lnTo>
                  <a:lnTo>
                    <a:pt x="272161" y="14184"/>
                  </a:lnTo>
                  <a:lnTo>
                    <a:pt x="272668" y="15454"/>
                  </a:lnTo>
                  <a:lnTo>
                    <a:pt x="273176" y="16724"/>
                  </a:lnTo>
                  <a:lnTo>
                    <a:pt x="273050" y="17994"/>
                  </a:lnTo>
                  <a:lnTo>
                    <a:pt x="277288" y="41687"/>
                  </a:lnTo>
                  <a:lnTo>
                    <a:pt x="284099" y="45426"/>
                  </a:lnTo>
                  <a:lnTo>
                    <a:pt x="292338" y="37353"/>
                  </a:lnTo>
                  <a:lnTo>
                    <a:pt x="300863" y="25614"/>
                  </a:lnTo>
                  <a:lnTo>
                    <a:pt x="304164" y="21169"/>
                  </a:lnTo>
                  <a:lnTo>
                    <a:pt x="310261" y="20026"/>
                  </a:lnTo>
                  <a:lnTo>
                    <a:pt x="316102" y="22058"/>
                  </a:lnTo>
                  <a:lnTo>
                    <a:pt x="331297" y="26638"/>
                  </a:lnTo>
                  <a:lnTo>
                    <a:pt x="349075" y="31265"/>
                  </a:lnTo>
                  <a:lnTo>
                    <a:pt x="365162" y="36274"/>
                  </a:lnTo>
                  <a:lnTo>
                    <a:pt x="375285" y="41997"/>
                  </a:lnTo>
                  <a:lnTo>
                    <a:pt x="382478" y="48365"/>
                  </a:lnTo>
                  <a:lnTo>
                    <a:pt x="389778" y="52744"/>
                  </a:lnTo>
                  <a:lnTo>
                    <a:pt x="397484" y="53623"/>
                  </a:lnTo>
                  <a:lnTo>
                    <a:pt x="405891" y="49490"/>
                  </a:lnTo>
                  <a:lnTo>
                    <a:pt x="406780" y="48347"/>
                  </a:lnTo>
                  <a:lnTo>
                    <a:pt x="407542" y="47204"/>
                  </a:lnTo>
                  <a:lnTo>
                    <a:pt x="408304" y="46696"/>
                  </a:lnTo>
                  <a:lnTo>
                    <a:pt x="423197" y="25009"/>
                  </a:lnTo>
                  <a:lnTo>
                    <a:pt x="434768" y="21121"/>
                  </a:lnTo>
                  <a:lnTo>
                    <a:pt x="451935" y="28211"/>
                  </a:lnTo>
                  <a:lnTo>
                    <a:pt x="483615" y="39457"/>
                  </a:lnTo>
                  <a:lnTo>
                    <a:pt x="484250" y="39457"/>
                  </a:lnTo>
                  <a:lnTo>
                    <a:pt x="503495" y="44233"/>
                  </a:lnTo>
                  <a:lnTo>
                    <a:pt x="517620" y="48807"/>
                  </a:lnTo>
                  <a:lnTo>
                    <a:pt x="527220" y="53405"/>
                  </a:lnTo>
                  <a:lnTo>
                    <a:pt x="532891" y="58253"/>
                  </a:lnTo>
                  <a:lnTo>
                    <a:pt x="535177" y="61555"/>
                  </a:lnTo>
                  <a:lnTo>
                    <a:pt x="540257" y="63460"/>
                  </a:lnTo>
                  <a:lnTo>
                    <a:pt x="545083" y="62825"/>
                  </a:lnTo>
                  <a:lnTo>
                    <a:pt x="559389" y="61622"/>
                  </a:lnTo>
                  <a:lnTo>
                    <a:pt x="575135" y="61491"/>
                  </a:lnTo>
                  <a:lnTo>
                    <a:pt x="589857" y="62503"/>
                  </a:lnTo>
                  <a:lnTo>
                    <a:pt x="601090" y="64730"/>
                  </a:lnTo>
                  <a:lnTo>
                    <a:pt x="602995" y="65619"/>
                  </a:lnTo>
                  <a:lnTo>
                    <a:pt x="605027" y="65238"/>
                  </a:lnTo>
                  <a:lnTo>
                    <a:pt x="606425" y="65365"/>
                  </a:lnTo>
                  <a:lnTo>
                    <a:pt x="612614" y="67238"/>
                  </a:lnTo>
                  <a:lnTo>
                    <a:pt x="618220" y="72255"/>
                  </a:lnTo>
                  <a:lnTo>
                    <a:pt x="623802" y="76366"/>
                  </a:lnTo>
                  <a:lnTo>
                    <a:pt x="629919" y="75525"/>
                  </a:lnTo>
                  <a:lnTo>
                    <a:pt x="636524" y="70826"/>
                  </a:lnTo>
                  <a:lnTo>
                    <a:pt x="645413" y="70191"/>
                  </a:lnTo>
                  <a:lnTo>
                    <a:pt x="653033" y="73493"/>
                  </a:lnTo>
                  <a:lnTo>
                    <a:pt x="669702" y="79007"/>
                  </a:lnTo>
                  <a:lnTo>
                    <a:pt x="689419" y="81986"/>
                  </a:lnTo>
                  <a:lnTo>
                    <a:pt x="709326" y="82369"/>
                  </a:lnTo>
                  <a:lnTo>
                    <a:pt x="726566" y="80097"/>
                  </a:lnTo>
                  <a:lnTo>
                    <a:pt x="733921" y="79267"/>
                  </a:lnTo>
                  <a:lnTo>
                    <a:pt x="741299" y="79652"/>
                  </a:lnTo>
                  <a:lnTo>
                    <a:pt x="748391" y="81276"/>
                  </a:lnTo>
                  <a:lnTo>
                    <a:pt x="754888" y="84161"/>
                  </a:lnTo>
                  <a:lnTo>
                    <a:pt x="766024" y="87975"/>
                  </a:lnTo>
                  <a:lnTo>
                    <a:pt x="777493" y="88860"/>
                  </a:lnTo>
                  <a:lnTo>
                    <a:pt x="789249" y="87268"/>
                  </a:lnTo>
                  <a:lnTo>
                    <a:pt x="801242" y="83653"/>
                  </a:lnTo>
                  <a:lnTo>
                    <a:pt x="806195" y="81875"/>
                  </a:lnTo>
                  <a:lnTo>
                    <a:pt x="810767" y="82383"/>
                  </a:lnTo>
                  <a:lnTo>
                    <a:pt x="814451" y="85304"/>
                  </a:lnTo>
                  <a:lnTo>
                    <a:pt x="833645" y="94093"/>
                  </a:lnTo>
                  <a:lnTo>
                    <a:pt x="856948" y="98655"/>
                  </a:lnTo>
                  <a:lnTo>
                    <a:pt x="880084" y="99431"/>
                  </a:lnTo>
                  <a:lnTo>
                    <a:pt x="898778" y="96861"/>
                  </a:lnTo>
                  <a:lnTo>
                    <a:pt x="903604" y="95591"/>
                  </a:lnTo>
                  <a:lnTo>
                    <a:pt x="909447" y="97496"/>
                  </a:lnTo>
                  <a:lnTo>
                    <a:pt x="912367" y="101560"/>
                  </a:lnTo>
                  <a:lnTo>
                    <a:pt x="915288" y="104354"/>
                  </a:lnTo>
                  <a:lnTo>
                    <a:pt x="917701" y="106386"/>
                  </a:lnTo>
                  <a:lnTo>
                    <a:pt x="921003" y="106894"/>
                  </a:lnTo>
                  <a:lnTo>
                    <a:pt x="925576" y="108037"/>
                  </a:lnTo>
                  <a:lnTo>
                    <a:pt x="930528" y="106132"/>
                  </a:lnTo>
                  <a:lnTo>
                    <a:pt x="933576" y="102830"/>
                  </a:lnTo>
                  <a:lnTo>
                    <a:pt x="939315" y="101219"/>
                  </a:lnTo>
                  <a:lnTo>
                    <a:pt x="944340" y="105560"/>
                  </a:lnTo>
                  <a:lnTo>
                    <a:pt x="949507" y="108759"/>
                  </a:lnTo>
                  <a:lnTo>
                    <a:pt x="955675" y="103719"/>
                  </a:lnTo>
                  <a:lnTo>
                    <a:pt x="957326" y="100925"/>
                  </a:lnTo>
                  <a:lnTo>
                    <a:pt x="960119" y="99401"/>
                  </a:lnTo>
                  <a:lnTo>
                    <a:pt x="963676" y="98639"/>
                  </a:lnTo>
                  <a:lnTo>
                    <a:pt x="985458" y="92336"/>
                  </a:lnTo>
                  <a:lnTo>
                    <a:pt x="1012967" y="86320"/>
                  </a:lnTo>
                  <a:lnTo>
                    <a:pt x="1038881" y="88209"/>
                  </a:lnTo>
                  <a:lnTo>
                    <a:pt x="1055877" y="105624"/>
                  </a:lnTo>
                  <a:lnTo>
                    <a:pt x="1057020" y="108164"/>
                  </a:lnTo>
                  <a:lnTo>
                    <a:pt x="1058672" y="110196"/>
                  </a:lnTo>
                  <a:lnTo>
                    <a:pt x="1061212" y="111720"/>
                  </a:lnTo>
                  <a:lnTo>
                    <a:pt x="1066867" y="118221"/>
                  </a:lnTo>
                  <a:lnTo>
                    <a:pt x="1072165" y="125912"/>
                  </a:lnTo>
                  <a:lnTo>
                    <a:pt x="1077892" y="129079"/>
                  </a:lnTo>
                  <a:lnTo>
                    <a:pt x="1084833" y="122007"/>
                  </a:lnTo>
                  <a:lnTo>
                    <a:pt x="1087374" y="117435"/>
                  </a:lnTo>
                  <a:lnTo>
                    <a:pt x="1091564" y="115530"/>
                  </a:lnTo>
                  <a:lnTo>
                    <a:pt x="1096899" y="115530"/>
                  </a:lnTo>
                  <a:lnTo>
                    <a:pt x="1113339" y="116919"/>
                  </a:lnTo>
                  <a:lnTo>
                    <a:pt x="1161541" y="130135"/>
                  </a:lnTo>
                  <a:lnTo>
                    <a:pt x="1166749" y="136866"/>
                  </a:lnTo>
                  <a:lnTo>
                    <a:pt x="1173319" y="148834"/>
                  </a:lnTo>
                  <a:lnTo>
                    <a:pt x="1180544" y="155551"/>
                  </a:lnTo>
                  <a:lnTo>
                    <a:pt x="1188269" y="158101"/>
                  </a:lnTo>
                  <a:lnTo>
                    <a:pt x="1196339" y="157567"/>
                  </a:lnTo>
                  <a:lnTo>
                    <a:pt x="1199895" y="156678"/>
                  </a:lnTo>
                  <a:lnTo>
                    <a:pt x="1202816" y="154646"/>
                  </a:lnTo>
                  <a:lnTo>
                    <a:pt x="1204467" y="151852"/>
                  </a:lnTo>
                  <a:lnTo>
                    <a:pt x="1215157" y="137560"/>
                  </a:lnTo>
                  <a:lnTo>
                    <a:pt x="1224264" y="135247"/>
                  </a:lnTo>
                  <a:lnTo>
                    <a:pt x="1232489" y="140029"/>
                  </a:lnTo>
                  <a:lnTo>
                    <a:pt x="1240536" y="147026"/>
                  </a:lnTo>
                  <a:lnTo>
                    <a:pt x="1241805" y="147788"/>
                  </a:lnTo>
                  <a:lnTo>
                    <a:pt x="1242949" y="149185"/>
                  </a:lnTo>
                  <a:lnTo>
                    <a:pt x="1244218" y="150582"/>
                  </a:lnTo>
                  <a:lnTo>
                    <a:pt x="1251207" y="158994"/>
                  </a:lnTo>
                  <a:lnTo>
                    <a:pt x="1258887" y="161869"/>
                  </a:lnTo>
                  <a:lnTo>
                    <a:pt x="1267043" y="160815"/>
                  </a:lnTo>
                  <a:lnTo>
                    <a:pt x="1275461" y="157440"/>
                  </a:lnTo>
                  <a:lnTo>
                    <a:pt x="1279016" y="156043"/>
                  </a:lnTo>
                  <a:lnTo>
                    <a:pt x="1283080" y="155916"/>
                  </a:lnTo>
                  <a:lnTo>
                    <a:pt x="1286890" y="157567"/>
                  </a:lnTo>
                  <a:lnTo>
                    <a:pt x="1302394" y="163703"/>
                  </a:lnTo>
                  <a:lnTo>
                    <a:pt x="1321768" y="168648"/>
                  </a:lnTo>
                  <a:lnTo>
                    <a:pt x="1341165" y="170497"/>
                  </a:lnTo>
                  <a:lnTo>
                    <a:pt x="1356740" y="167346"/>
                  </a:lnTo>
                  <a:lnTo>
                    <a:pt x="1359535" y="165822"/>
                  </a:lnTo>
                  <a:lnTo>
                    <a:pt x="1363599" y="165695"/>
                  </a:lnTo>
                  <a:lnTo>
                    <a:pt x="1366901" y="166711"/>
                  </a:lnTo>
                  <a:lnTo>
                    <a:pt x="1384169" y="170525"/>
                  </a:lnTo>
                  <a:lnTo>
                    <a:pt x="1405509" y="173505"/>
                  </a:lnTo>
                  <a:lnTo>
                    <a:pt x="1426086" y="173533"/>
                  </a:lnTo>
                  <a:lnTo>
                    <a:pt x="1441068" y="168489"/>
                  </a:lnTo>
                  <a:lnTo>
                    <a:pt x="1441703" y="168616"/>
                  </a:lnTo>
                  <a:lnTo>
                    <a:pt x="1441830" y="167981"/>
                  </a:lnTo>
                  <a:lnTo>
                    <a:pt x="1442465" y="167473"/>
                  </a:lnTo>
                  <a:lnTo>
                    <a:pt x="1452893" y="165554"/>
                  </a:lnTo>
                  <a:lnTo>
                    <a:pt x="1461976" y="175553"/>
                  </a:lnTo>
                  <a:lnTo>
                    <a:pt x="1471558" y="181385"/>
                  </a:lnTo>
                  <a:lnTo>
                    <a:pt x="1483487" y="166965"/>
                  </a:lnTo>
                  <a:lnTo>
                    <a:pt x="1497978" y="156944"/>
                  </a:lnTo>
                  <a:lnTo>
                    <a:pt x="1517221" y="160043"/>
                  </a:lnTo>
                  <a:lnTo>
                    <a:pt x="1536011" y="168001"/>
                  </a:lnTo>
                  <a:lnTo>
                    <a:pt x="1549145" y="172553"/>
                  </a:lnTo>
                  <a:lnTo>
                    <a:pt x="1557176" y="170168"/>
                  </a:lnTo>
                  <a:lnTo>
                    <a:pt x="1565481" y="162996"/>
                  </a:lnTo>
                  <a:lnTo>
                    <a:pt x="1573809" y="156729"/>
                  </a:lnTo>
                  <a:lnTo>
                    <a:pt x="1581912" y="157059"/>
                  </a:lnTo>
                  <a:lnTo>
                    <a:pt x="1584372" y="165385"/>
                  </a:lnTo>
                  <a:lnTo>
                    <a:pt x="1581118" y="171950"/>
                  </a:lnTo>
                  <a:lnTo>
                    <a:pt x="1589341" y="172275"/>
                  </a:lnTo>
                  <a:lnTo>
                    <a:pt x="1626235" y="161885"/>
                  </a:lnTo>
                  <a:lnTo>
                    <a:pt x="1626869" y="161885"/>
                  </a:lnTo>
                  <a:lnTo>
                    <a:pt x="1628266" y="161504"/>
                  </a:lnTo>
                  <a:lnTo>
                    <a:pt x="1628902" y="161504"/>
                  </a:lnTo>
                  <a:lnTo>
                    <a:pt x="1642802" y="160952"/>
                  </a:lnTo>
                  <a:lnTo>
                    <a:pt x="1651428" y="161758"/>
                  </a:lnTo>
                  <a:lnTo>
                    <a:pt x="1655458" y="164183"/>
                  </a:lnTo>
                  <a:lnTo>
                    <a:pt x="1655572" y="168489"/>
                  </a:lnTo>
                  <a:lnTo>
                    <a:pt x="1652651" y="175982"/>
                  </a:lnTo>
                  <a:lnTo>
                    <a:pt x="1659636" y="184237"/>
                  </a:lnTo>
                  <a:lnTo>
                    <a:pt x="1668399" y="183475"/>
                  </a:lnTo>
                  <a:lnTo>
                    <a:pt x="1678727" y="180357"/>
                  </a:lnTo>
                  <a:lnTo>
                    <a:pt x="1684924" y="175394"/>
                  </a:lnTo>
                  <a:lnTo>
                    <a:pt x="1688097" y="171455"/>
                  </a:lnTo>
                  <a:lnTo>
                    <a:pt x="1689353" y="171410"/>
                  </a:lnTo>
                  <a:lnTo>
                    <a:pt x="1691364" y="175510"/>
                  </a:lnTo>
                  <a:lnTo>
                    <a:pt x="1695815" y="176014"/>
                  </a:lnTo>
                  <a:lnTo>
                    <a:pt x="1702337" y="176089"/>
                  </a:lnTo>
                  <a:lnTo>
                    <a:pt x="1710563" y="178903"/>
                  </a:lnTo>
                  <a:lnTo>
                    <a:pt x="1714700" y="179591"/>
                  </a:lnTo>
                  <a:lnTo>
                    <a:pt x="1715563" y="175744"/>
                  </a:lnTo>
                  <a:lnTo>
                    <a:pt x="1716974" y="170491"/>
                  </a:lnTo>
                  <a:lnTo>
                    <a:pt x="1722754" y="166965"/>
                  </a:lnTo>
                  <a:lnTo>
                    <a:pt x="1724914" y="166584"/>
                  </a:lnTo>
                  <a:lnTo>
                    <a:pt x="1727200" y="166965"/>
                  </a:lnTo>
                  <a:lnTo>
                    <a:pt x="1729486" y="167727"/>
                  </a:lnTo>
                  <a:close/>
                </a:path>
              </a:pathLst>
            </a:custGeom>
            <a:ln w="9524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35652" y="2569463"/>
              <a:ext cx="1760220" cy="13914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842510" y="2543555"/>
              <a:ext cx="1748155" cy="1371600"/>
            </a:xfrm>
            <a:custGeom>
              <a:avLst/>
              <a:gdLst/>
              <a:ahLst/>
              <a:cxnLst/>
              <a:rect l="l" t="t" r="r" b="b"/>
              <a:pathLst>
                <a:path w="1748154" h="1371600">
                  <a:moveTo>
                    <a:pt x="235330" y="215900"/>
                  </a:moveTo>
                  <a:lnTo>
                    <a:pt x="161162" y="215900"/>
                  </a:lnTo>
                  <a:lnTo>
                    <a:pt x="159130" y="228600"/>
                  </a:lnTo>
                  <a:lnTo>
                    <a:pt x="153804" y="241300"/>
                  </a:lnTo>
                  <a:lnTo>
                    <a:pt x="87374" y="241300"/>
                  </a:lnTo>
                  <a:lnTo>
                    <a:pt x="81010" y="254000"/>
                  </a:lnTo>
                  <a:lnTo>
                    <a:pt x="1603" y="254000"/>
                  </a:lnTo>
                  <a:lnTo>
                    <a:pt x="140" y="266700"/>
                  </a:lnTo>
                  <a:lnTo>
                    <a:pt x="0" y="279400"/>
                  </a:lnTo>
                  <a:lnTo>
                    <a:pt x="819" y="292100"/>
                  </a:lnTo>
                  <a:lnTo>
                    <a:pt x="4016" y="317500"/>
                  </a:lnTo>
                  <a:lnTo>
                    <a:pt x="9224" y="355600"/>
                  </a:lnTo>
                  <a:lnTo>
                    <a:pt x="16081" y="406400"/>
                  </a:lnTo>
                  <a:lnTo>
                    <a:pt x="24221" y="469900"/>
                  </a:lnTo>
                  <a:lnTo>
                    <a:pt x="33280" y="533400"/>
                  </a:lnTo>
                  <a:lnTo>
                    <a:pt x="42894" y="609600"/>
                  </a:lnTo>
                  <a:lnTo>
                    <a:pt x="52698" y="673100"/>
                  </a:lnTo>
                  <a:lnTo>
                    <a:pt x="62329" y="749300"/>
                  </a:lnTo>
                  <a:lnTo>
                    <a:pt x="71421" y="812800"/>
                  </a:lnTo>
                  <a:lnTo>
                    <a:pt x="79611" y="876300"/>
                  </a:lnTo>
                  <a:lnTo>
                    <a:pt x="86534" y="927100"/>
                  </a:lnTo>
                  <a:lnTo>
                    <a:pt x="91826" y="965200"/>
                  </a:lnTo>
                  <a:lnTo>
                    <a:pt x="95123" y="990600"/>
                  </a:lnTo>
                  <a:lnTo>
                    <a:pt x="100456" y="1028700"/>
                  </a:lnTo>
                  <a:lnTo>
                    <a:pt x="105089" y="1054100"/>
                  </a:lnTo>
                  <a:lnTo>
                    <a:pt x="116139" y="1143000"/>
                  </a:lnTo>
                  <a:lnTo>
                    <a:pt x="146430" y="1371600"/>
                  </a:lnTo>
                  <a:lnTo>
                    <a:pt x="174894" y="1371600"/>
                  </a:lnTo>
                  <a:lnTo>
                    <a:pt x="179536" y="1358900"/>
                  </a:lnTo>
                  <a:lnTo>
                    <a:pt x="270637" y="1358900"/>
                  </a:lnTo>
                  <a:lnTo>
                    <a:pt x="304581" y="1333500"/>
                  </a:lnTo>
                  <a:lnTo>
                    <a:pt x="336514" y="1333500"/>
                  </a:lnTo>
                  <a:lnTo>
                    <a:pt x="343662" y="1320800"/>
                  </a:lnTo>
                  <a:lnTo>
                    <a:pt x="408686" y="1320800"/>
                  </a:lnTo>
                  <a:lnTo>
                    <a:pt x="416544" y="1295400"/>
                  </a:lnTo>
                  <a:lnTo>
                    <a:pt x="463936" y="1295400"/>
                  </a:lnTo>
                  <a:lnTo>
                    <a:pt x="487600" y="1282700"/>
                  </a:lnTo>
                  <a:lnTo>
                    <a:pt x="528319" y="1282700"/>
                  </a:lnTo>
                  <a:lnTo>
                    <a:pt x="536900" y="1270000"/>
                  </a:lnTo>
                  <a:lnTo>
                    <a:pt x="676443" y="1270000"/>
                  </a:lnTo>
                  <a:lnTo>
                    <a:pt x="683767" y="1257300"/>
                  </a:lnTo>
                  <a:lnTo>
                    <a:pt x="692826" y="1244600"/>
                  </a:lnTo>
                  <a:lnTo>
                    <a:pt x="953897" y="1244600"/>
                  </a:lnTo>
                  <a:lnTo>
                    <a:pt x="958595" y="1231900"/>
                  </a:lnTo>
                  <a:lnTo>
                    <a:pt x="1047686" y="1231900"/>
                  </a:lnTo>
                  <a:lnTo>
                    <a:pt x="1064732" y="1219200"/>
                  </a:lnTo>
                  <a:lnTo>
                    <a:pt x="1098730" y="1219200"/>
                  </a:lnTo>
                  <a:lnTo>
                    <a:pt x="1114980" y="1206500"/>
                  </a:lnTo>
                  <a:lnTo>
                    <a:pt x="1217549" y="1206500"/>
                  </a:lnTo>
                  <a:lnTo>
                    <a:pt x="1224914" y="1193800"/>
                  </a:lnTo>
                  <a:lnTo>
                    <a:pt x="1305782" y="1193800"/>
                  </a:lnTo>
                  <a:lnTo>
                    <a:pt x="1319022" y="1181100"/>
                  </a:lnTo>
                  <a:lnTo>
                    <a:pt x="1456630" y="1181100"/>
                  </a:lnTo>
                  <a:lnTo>
                    <a:pt x="1479803" y="1155700"/>
                  </a:lnTo>
                  <a:lnTo>
                    <a:pt x="1589684" y="1155700"/>
                  </a:lnTo>
                  <a:lnTo>
                    <a:pt x="1596564" y="1130300"/>
                  </a:lnTo>
                  <a:lnTo>
                    <a:pt x="1742566" y="1130300"/>
                  </a:lnTo>
                  <a:lnTo>
                    <a:pt x="1747646" y="1104900"/>
                  </a:lnTo>
                  <a:lnTo>
                    <a:pt x="1706753" y="800100"/>
                  </a:lnTo>
                  <a:lnTo>
                    <a:pt x="1703323" y="774700"/>
                  </a:lnTo>
                  <a:lnTo>
                    <a:pt x="1702689" y="762000"/>
                  </a:lnTo>
                  <a:lnTo>
                    <a:pt x="1700275" y="749300"/>
                  </a:lnTo>
                  <a:lnTo>
                    <a:pt x="1698116" y="723900"/>
                  </a:lnTo>
                  <a:lnTo>
                    <a:pt x="1697355" y="723900"/>
                  </a:lnTo>
                  <a:lnTo>
                    <a:pt x="1686560" y="647700"/>
                  </a:lnTo>
                  <a:lnTo>
                    <a:pt x="1685416" y="635000"/>
                  </a:lnTo>
                  <a:lnTo>
                    <a:pt x="1631092" y="228600"/>
                  </a:lnTo>
                  <a:lnTo>
                    <a:pt x="243841" y="228600"/>
                  </a:lnTo>
                  <a:lnTo>
                    <a:pt x="235330" y="215900"/>
                  </a:lnTo>
                  <a:close/>
                </a:path>
                <a:path w="1748154" h="1371600">
                  <a:moveTo>
                    <a:pt x="248249" y="1358900"/>
                  </a:moveTo>
                  <a:lnTo>
                    <a:pt x="208279" y="1358900"/>
                  </a:lnTo>
                  <a:lnTo>
                    <a:pt x="214808" y="1371600"/>
                  </a:lnTo>
                  <a:lnTo>
                    <a:pt x="228885" y="1371600"/>
                  </a:lnTo>
                  <a:lnTo>
                    <a:pt x="248249" y="1358900"/>
                  </a:lnTo>
                  <a:close/>
                </a:path>
                <a:path w="1748154" h="1371600">
                  <a:moveTo>
                    <a:pt x="336514" y="1333500"/>
                  </a:moveTo>
                  <a:lnTo>
                    <a:pt x="312927" y="1333500"/>
                  </a:lnTo>
                  <a:lnTo>
                    <a:pt x="311463" y="1346200"/>
                  </a:lnTo>
                  <a:lnTo>
                    <a:pt x="330295" y="1346200"/>
                  </a:lnTo>
                  <a:lnTo>
                    <a:pt x="336514" y="1333500"/>
                  </a:lnTo>
                  <a:close/>
                </a:path>
                <a:path w="1748154" h="1371600">
                  <a:moveTo>
                    <a:pt x="408686" y="1320800"/>
                  </a:moveTo>
                  <a:lnTo>
                    <a:pt x="343662" y="1320800"/>
                  </a:lnTo>
                  <a:lnTo>
                    <a:pt x="357501" y="1333500"/>
                  </a:lnTo>
                  <a:lnTo>
                    <a:pt x="397132" y="1333500"/>
                  </a:lnTo>
                  <a:lnTo>
                    <a:pt x="408686" y="1320800"/>
                  </a:lnTo>
                  <a:close/>
                </a:path>
                <a:path w="1748154" h="1371600">
                  <a:moveTo>
                    <a:pt x="463936" y="1295400"/>
                  </a:moveTo>
                  <a:lnTo>
                    <a:pt x="416544" y="1295400"/>
                  </a:lnTo>
                  <a:lnTo>
                    <a:pt x="427354" y="1308100"/>
                  </a:lnTo>
                  <a:lnTo>
                    <a:pt x="448690" y="1308100"/>
                  </a:lnTo>
                  <a:lnTo>
                    <a:pt x="463936" y="1295400"/>
                  </a:lnTo>
                  <a:close/>
                </a:path>
                <a:path w="1748154" h="1371600">
                  <a:moveTo>
                    <a:pt x="606567" y="1270000"/>
                  </a:moveTo>
                  <a:lnTo>
                    <a:pt x="556537" y="1270000"/>
                  </a:lnTo>
                  <a:lnTo>
                    <a:pt x="567689" y="1282700"/>
                  </a:lnTo>
                  <a:lnTo>
                    <a:pt x="583932" y="1282700"/>
                  </a:lnTo>
                  <a:lnTo>
                    <a:pt x="606567" y="1270000"/>
                  </a:lnTo>
                  <a:close/>
                </a:path>
                <a:path w="1748154" h="1371600">
                  <a:moveTo>
                    <a:pt x="676443" y="1270000"/>
                  </a:moveTo>
                  <a:lnTo>
                    <a:pt x="645922" y="1270000"/>
                  </a:lnTo>
                  <a:lnTo>
                    <a:pt x="656603" y="1282700"/>
                  </a:lnTo>
                  <a:lnTo>
                    <a:pt x="667083" y="1282700"/>
                  </a:lnTo>
                  <a:lnTo>
                    <a:pt x="676443" y="1270000"/>
                  </a:lnTo>
                  <a:close/>
                </a:path>
                <a:path w="1748154" h="1371600">
                  <a:moveTo>
                    <a:pt x="868072" y="1257300"/>
                  </a:moveTo>
                  <a:lnTo>
                    <a:pt x="834389" y="1257300"/>
                  </a:lnTo>
                  <a:lnTo>
                    <a:pt x="847887" y="1282700"/>
                  </a:lnTo>
                  <a:lnTo>
                    <a:pt x="858456" y="1270000"/>
                  </a:lnTo>
                  <a:lnTo>
                    <a:pt x="868072" y="1257300"/>
                  </a:lnTo>
                  <a:close/>
                </a:path>
                <a:path w="1748154" h="1371600">
                  <a:moveTo>
                    <a:pt x="910766" y="1244600"/>
                  </a:moveTo>
                  <a:lnTo>
                    <a:pt x="702611" y="1244600"/>
                  </a:lnTo>
                  <a:lnTo>
                    <a:pt x="713325" y="1257300"/>
                  </a:lnTo>
                  <a:lnTo>
                    <a:pt x="725169" y="1270000"/>
                  </a:lnTo>
                  <a:lnTo>
                    <a:pt x="817235" y="1270000"/>
                  </a:lnTo>
                  <a:lnTo>
                    <a:pt x="834389" y="1257300"/>
                  </a:lnTo>
                  <a:lnTo>
                    <a:pt x="895476" y="1257300"/>
                  </a:lnTo>
                  <a:lnTo>
                    <a:pt x="910766" y="1244600"/>
                  </a:lnTo>
                  <a:close/>
                </a:path>
                <a:path w="1748154" h="1371600">
                  <a:moveTo>
                    <a:pt x="1014476" y="1231900"/>
                  </a:moveTo>
                  <a:lnTo>
                    <a:pt x="965962" y="1231900"/>
                  </a:lnTo>
                  <a:lnTo>
                    <a:pt x="971676" y="1244600"/>
                  </a:lnTo>
                  <a:lnTo>
                    <a:pt x="984632" y="1244600"/>
                  </a:lnTo>
                  <a:lnTo>
                    <a:pt x="997696" y="1257300"/>
                  </a:lnTo>
                  <a:lnTo>
                    <a:pt x="1008449" y="1257300"/>
                  </a:lnTo>
                  <a:lnTo>
                    <a:pt x="1014476" y="1231900"/>
                  </a:lnTo>
                  <a:close/>
                </a:path>
                <a:path w="1748154" h="1371600">
                  <a:moveTo>
                    <a:pt x="1098730" y="1219200"/>
                  </a:moveTo>
                  <a:lnTo>
                    <a:pt x="1064732" y="1219200"/>
                  </a:lnTo>
                  <a:lnTo>
                    <a:pt x="1083182" y="1231900"/>
                  </a:lnTo>
                  <a:lnTo>
                    <a:pt x="1098730" y="1219200"/>
                  </a:lnTo>
                  <a:close/>
                </a:path>
                <a:path w="1748154" h="1371600">
                  <a:moveTo>
                    <a:pt x="1163185" y="1206500"/>
                  </a:moveTo>
                  <a:lnTo>
                    <a:pt x="1132064" y="1206500"/>
                  </a:lnTo>
                  <a:lnTo>
                    <a:pt x="1150112" y="1219200"/>
                  </a:lnTo>
                  <a:lnTo>
                    <a:pt x="1163185" y="1206500"/>
                  </a:lnTo>
                  <a:close/>
                </a:path>
                <a:path w="1748154" h="1371600">
                  <a:moveTo>
                    <a:pt x="1264157" y="1193800"/>
                  </a:moveTo>
                  <a:lnTo>
                    <a:pt x="1241980" y="1193800"/>
                  </a:lnTo>
                  <a:lnTo>
                    <a:pt x="1252347" y="1206500"/>
                  </a:lnTo>
                  <a:lnTo>
                    <a:pt x="1264157" y="1193800"/>
                  </a:lnTo>
                  <a:close/>
                </a:path>
                <a:path w="1748154" h="1371600">
                  <a:moveTo>
                    <a:pt x="1336230" y="1181100"/>
                  </a:moveTo>
                  <a:lnTo>
                    <a:pt x="1319022" y="1181100"/>
                  </a:lnTo>
                  <a:lnTo>
                    <a:pt x="1327792" y="1193800"/>
                  </a:lnTo>
                  <a:lnTo>
                    <a:pt x="1336230" y="1181100"/>
                  </a:lnTo>
                  <a:close/>
                </a:path>
                <a:path w="1748154" h="1371600">
                  <a:moveTo>
                    <a:pt x="1589684" y="1155700"/>
                  </a:moveTo>
                  <a:lnTo>
                    <a:pt x="1567644" y="1155700"/>
                  </a:lnTo>
                  <a:lnTo>
                    <a:pt x="1582292" y="1168400"/>
                  </a:lnTo>
                  <a:lnTo>
                    <a:pt x="1589684" y="1155700"/>
                  </a:lnTo>
                  <a:close/>
                </a:path>
                <a:path w="1748154" h="1371600">
                  <a:moveTo>
                    <a:pt x="1659564" y="1130300"/>
                  </a:moveTo>
                  <a:lnTo>
                    <a:pt x="1605135" y="1130300"/>
                  </a:lnTo>
                  <a:lnTo>
                    <a:pt x="1617599" y="1155700"/>
                  </a:lnTo>
                  <a:lnTo>
                    <a:pt x="1627600" y="1168400"/>
                  </a:lnTo>
                  <a:lnTo>
                    <a:pt x="1635982" y="1155700"/>
                  </a:lnTo>
                  <a:lnTo>
                    <a:pt x="1653031" y="1155700"/>
                  </a:lnTo>
                  <a:lnTo>
                    <a:pt x="1659564" y="1130300"/>
                  </a:lnTo>
                  <a:close/>
                </a:path>
                <a:path w="1748154" h="1371600">
                  <a:moveTo>
                    <a:pt x="1705244" y="1130300"/>
                  </a:moveTo>
                  <a:lnTo>
                    <a:pt x="1678392" y="1130300"/>
                  </a:lnTo>
                  <a:lnTo>
                    <a:pt x="1688211" y="1143000"/>
                  </a:lnTo>
                  <a:lnTo>
                    <a:pt x="1696757" y="1143000"/>
                  </a:lnTo>
                  <a:lnTo>
                    <a:pt x="1705244" y="1130300"/>
                  </a:lnTo>
                  <a:close/>
                </a:path>
                <a:path w="1748154" h="1371600">
                  <a:moveTo>
                    <a:pt x="1742566" y="1130300"/>
                  </a:moveTo>
                  <a:lnTo>
                    <a:pt x="1724279" y="1130300"/>
                  </a:lnTo>
                  <a:lnTo>
                    <a:pt x="1733073" y="1143000"/>
                  </a:lnTo>
                  <a:lnTo>
                    <a:pt x="1738439" y="1143000"/>
                  </a:lnTo>
                  <a:lnTo>
                    <a:pt x="1742566" y="1130300"/>
                  </a:lnTo>
                  <a:close/>
                </a:path>
                <a:path w="1748154" h="1371600">
                  <a:moveTo>
                    <a:pt x="73955" y="241300"/>
                  </a:moveTo>
                  <a:lnTo>
                    <a:pt x="6603" y="241300"/>
                  </a:lnTo>
                  <a:lnTo>
                    <a:pt x="5587" y="254000"/>
                  </a:lnTo>
                  <a:lnTo>
                    <a:pt x="81010" y="254000"/>
                  </a:lnTo>
                  <a:lnTo>
                    <a:pt x="73955" y="241300"/>
                  </a:lnTo>
                  <a:close/>
                </a:path>
                <a:path w="1748154" h="1371600">
                  <a:moveTo>
                    <a:pt x="16736" y="228600"/>
                  </a:moveTo>
                  <a:lnTo>
                    <a:pt x="14795" y="228600"/>
                  </a:lnTo>
                  <a:lnTo>
                    <a:pt x="13997" y="241300"/>
                  </a:lnTo>
                  <a:lnTo>
                    <a:pt x="22605" y="241300"/>
                  </a:lnTo>
                  <a:lnTo>
                    <a:pt x="16736" y="228600"/>
                  </a:lnTo>
                  <a:close/>
                </a:path>
                <a:path w="1748154" h="1371600">
                  <a:moveTo>
                    <a:pt x="130048" y="215900"/>
                  </a:moveTo>
                  <a:lnTo>
                    <a:pt x="113760" y="215900"/>
                  </a:lnTo>
                  <a:lnTo>
                    <a:pt x="107358" y="228600"/>
                  </a:lnTo>
                  <a:lnTo>
                    <a:pt x="93344" y="228600"/>
                  </a:lnTo>
                  <a:lnTo>
                    <a:pt x="92582" y="241300"/>
                  </a:lnTo>
                  <a:lnTo>
                    <a:pt x="140342" y="241300"/>
                  </a:lnTo>
                  <a:lnTo>
                    <a:pt x="130301" y="228600"/>
                  </a:lnTo>
                  <a:lnTo>
                    <a:pt x="130048" y="215900"/>
                  </a:lnTo>
                  <a:close/>
                </a:path>
                <a:path w="1748154" h="1371600">
                  <a:moveTo>
                    <a:pt x="391794" y="190500"/>
                  </a:moveTo>
                  <a:lnTo>
                    <a:pt x="277318" y="190500"/>
                  </a:lnTo>
                  <a:lnTo>
                    <a:pt x="268350" y="215900"/>
                  </a:lnTo>
                  <a:lnTo>
                    <a:pt x="266826" y="215900"/>
                  </a:lnTo>
                  <a:lnTo>
                    <a:pt x="259673" y="228600"/>
                  </a:lnTo>
                  <a:lnTo>
                    <a:pt x="1631092" y="228600"/>
                  </a:lnTo>
                  <a:lnTo>
                    <a:pt x="1627696" y="203200"/>
                  </a:lnTo>
                  <a:lnTo>
                    <a:pt x="394842" y="203200"/>
                  </a:lnTo>
                  <a:lnTo>
                    <a:pt x="391794" y="190500"/>
                  </a:lnTo>
                  <a:close/>
                </a:path>
                <a:path w="1748154" h="1371600">
                  <a:moveTo>
                    <a:pt x="1103376" y="101600"/>
                  </a:moveTo>
                  <a:lnTo>
                    <a:pt x="1072018" y="101600"/>
                  </a:lnTo>
                  <a:lnTo>
                    <a:pt x="1065276" y="114300"/>
                  </a:lnTo>
                  <a:lnTo>
                    <a:pt x="1064387" y="127000"/>
                  </a:lnTo>
                  <a:lnTo>
                    <a:pt x="813307" y="127000"/>
                  </a:lnTo>
                  <a:lnTo>
                    <a:pt x="812418" y="139700"/>
                  </a:lnTo>
                  <a:lnTo>
                    <a:pt x="755650" y="139700"/>
                  </a:lnTo>
                  <a:lnTo>
                    <a:pt x="738219" y="152400"/>
                  </a:lnTo>
                  <a:lnTo>
                    <a:pt x="657987" y="152400"/>
                  </a:lnTo>
                  <a:lnTo>
                    <a:pt x="647233" y="165100"/>
                  </a:lnTo>
                  <a:lnTo>
                    <a:pt x="584835" y="165100"/>
                  </a:lnTo>
                  <a:lnTo>
                    <a:pt x="568694" y="177800"/>
                  </a:lnTo>
                  <a:lnTo>
                    <a:pt x="495426" y="177800"/>
                  </a:lnTo>
                  <a:lnTo>
                    <a:pt x="490219" y="190500"/>
                  </a:lnTo>
                  <a:lnTo>
                    <a:pt x="418338" y="190500"/>
                  </a:lnTo>
                  <a:lnTo>
                    <a:pt x="404749" y="203200"/>
                  </a:lnTo>
                  <a:lnTo>
                    <a:pt x="1627696" y="203200"/>
                  </a:lnTo>
                  <a:lnTo>
                    <a:pt x="1615813" y="114300"/>
                  </a:lnTo>
                  <a:lnTo>
                    <a:pt x="1112343" y="114300"/>
                  </a:lnTo>
                  <a:lnTo>
                    <a:pt x="1103376" y="101600"/>
                  </a:lnTo>
                  <a:close/>
                </a:path>
                <a:path w="1748154" h="1371600">
                  <a:moveTo>
                    <a:pt x="889065" y="101600"/>
                  </a:moveTo>
                  <a:lnTo>
                    <a:pt x="863520" y="101600"/>
                  </a:lnTo>
                  <a:lnTo>
                    <a:pt x="838428" y="114300"/>
                  </a:lnTo>
                  <a:lnTo>
                    <a:pt x="818895" y="127000"/>
                  </a:lnTo>
                  <a:lnTo>
                    <a:pt x="930735" y="127000"/>
                  </a:lnTo>
                  <a:lnTo>
                    <a:pt x="923653" y="114300"/>
                  </a:lnTo>
                  <a:lnTo>
                    <a:pt x="909954" y="114300"/>
                  </a:lnTo>
                  <a:lnTo>
                    <a:pt x="889065" y="101600"/>
                  </a:lnTo>
                  <a:close/>
                </a:path>
                <a:path w="1748154" h="1371600">
                  <a:moveTo>
                    <a:pt x="1025016" y="114300"/>
                  </a:moveTo>
                  <a:lnTo>
                    <a:pt x="941959" y="114300"/>
                  </a:lnTo>
                  <a:lnTo>
                    <a:pt x="937079" y="127000"/>
                  </a:lnTo>
                  <a:lnTo>
                    <a:pt x="1034422" y="127000"/>
                  </a:lnTo>
                  <a:lnTo>
                    <a:pt x="1025016" y="114300"/>
                  </a:lnTo>
                  <a:close/>
                </a:path>
                <a:path w="1748154" h="1371600">
                  <a:moveTo>
                    <a:pt x="1018286" y="101600"/>
                  </a:moveTo>
                  <a:lnTo>
                    <a:pt x="968369" y="101600"/>
                  </a:lnTo>
                  <a:lnTo>
                    <a:pt x="952118" y="114300"/>
                  </a:lnTo>
                  <a:lnTo>
                    <a:pt x="1021079" y="114300"/>
                  </a:lnTo>
                  <a:lnTo>
                    <a:pt x="1018286" y="101600"/>
                  </a:lnTo>
                  <a:close/>
                </a:path>
                <a:path w="1748154" h="1371600">
                  <a:moveTo>
                    <a:pt x="1431798" y="25400"/>
                  </a:moveTo>
                  <a:lnTo>
                    <a:pt x="1423935" y="25400"/>
                  </a:lnTo>
                  <a:lnTo>
                    <a:pt x="1417478" y="38100"/>
                  </a:lnTo>
                  <a:lnTo>
                    <a:pt x="1411259" y="50800"/>
                  </a:lnTo>
                  <a:lnTo>
                    <a:pt x="1350641" y="50800"/>
                  </a:lnTo>
                  <a:lnTo>
                    <a:pt x="1339088" y="63500"/>
                  </a:lnTo>
                  <a:lnTo>
                    <a:pt x="1331202" y="76200"/>
                  </a:lnTo>
                  <a:lnTo>
                    <a:pt x="1298448" y="76200"/>
                  </a:lnTo>
                  <a:lnTo>
                    <a:pt x="1285245" y="88900"/>
                  </a:lnTo>
                  <a:lnTo>
                    <a:pt x="1216532" y="88900"/>
                  </a:lnTo>
                  <a:lnTo>
                    <a:pt x="1202330" y="101600"/>
                  </a:lnTo>
                  <a:lnTo>
                    <a:pt x="1135506" y="101600"/>
                  </a:lnTo>
                  <a:lnTo>
                    <a:pt x="1128182" y="114300"/>
                  </a:lnTo>
                  <a:lnTo>
                    <a:pt x="1615813" y="114300"/>
                  </a:lnTo>
                  <a:lnTo>
                    <a:pt x="1605627" y="38100"/>
                  </a:lnTo>
                  <a:lnTo>
                    <a:pt x="1436364" y="38100"/>
                  </a:lnTo>
                  <a:lnTo>
                    <a:pt x="1431798" y="25400"/>
                  </a:lnTo>
                  <a:close/>
                </a:path>
                <a:path w="1748154" h="1371600">
                  <a:moveTo>
                    <a:pt x="1309191" y="63500"/>
                  </a:moveTo>
                  <a:lnTo>
                    <a:pt x="1299590" y="76200"/>
                  </a:lnTo>
                  <a:lnTo>
                    <a:pt x="1320482" y="76200"/>
                  </a:lnTo>
                  <a:lnTo>
                    <a:pt x="1309191" y="63500"/>
                  </a:lnTo>
                  <a:close/>
                </a:path>
                <a:path w="1748154" h="1371600">
                  <a:moveTo>
                    <a:pt x="1505077" y="25400"/>
                  </a:moveTo>
                  <a:lnTo>
                    <a:pt x="1475993" y="25400"/>
                  </a:lnTo>
                  <a:lnTo>
                    <a:pt x="1442924" y="38100"/>
                  </a:lnTo>
                  <a:lnTo>
                    <a:pt x="1513966" y="38100"/>
                  </a:lnTo>
                  <a:lnTo>
                    <a:pt x="1505077" y="25400"/>
                  </a:lnTo>
                  <a:close/>
                </a:path>
                <a:path w="1748154" h="1371600">
                  <a:moveTo>
                    <a:pt x="1602231" y="12700"/>
                  </a:moveTo>
                  <a:lnTo>
                    <a:pt x="1538315" y="12700"/>
                  </a:lnTo>
                  <a:lnTo>
                    <a:pt x="1536255" y="25400"/>
                  </a:lnTo>
                  <a:lnTo>
                    <a:pt x="1522349" y="25400"/>
                  </a:lnTo>
                  <a:lnTo>
                    <a:pt x="1513966" y="38100"/>
                  </a:lnTo>
                  <a:lnTo>
                    <a:pt x="1605627" y="38100"/>
                  </a:lnTo>
                  <a:lnTo>
                    <a:pt x="1602231" y="12700"/>
                  </a:lnTo>
                  <a:close/>
                </a:path>
                <a:path w="1748154" h="1371600">
                  <a:moveTo>
                    <a:pt x="1504823" y="12700"/>
                  </a:moveTo>
                  <a:lnTo>
                    <a:pt x="1491821" y="12700"/>
                  </a:lnTo>
                  <a:lnTo>
                    <a:pt x="1478534" y="25400"/>
                  </a:lnTo>
                  <a:lnTo>
                    <a:pt x="1505965" y="25400"/>
                  </a:lnTo>
                  <a:lnTo>
                    <a:pt x="1504823" y="12700"/>
                  </a:lnTo>
                  <a:close/>
                </a:path>
                <a:path w="1748154" h="1371600">
                  <a:moveTo>
                    <a:pt x="1592072" y="0"/>
                  </a:moveTo>
                  <a:lnTo>
                    <a:pt x="1565953" y="0"/>
                  </a:lnTo>
                  <a:lnTo>
                    <a:pt x="1565941" y="12700"/>
                  </a:lnTo>
                  <a:lnTo>
                    <a:pt x="1596389" y="12700"/>
                  </a:lnTo>
                  <a:lnTo>
                    <a:pt x="1592072" y="0"/>
                  </a:lnTo>
                  <a:close/>
                </a:path>
              </a:pathLst>
            </a:custGeom>
            <a:solidFill>
              <a:srgbClr val="E8F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42510" y="2537586"/>
              <a:ext cx="1748155" cy="1377950"/>
            </a:xfrm>
            <a:custGeom>
              <a:avLst/>
              <a:gdLst/>
              <a:ahLst/>
              <a:cxnLst/>
              <a:rect l="l" t="t" r="r" b="b"/>
              <a:pathLst>
                <a:path w="1748154" h="1377950">
                  <a:moveTo>
                    <a:pt x="1577339" y="126"/>
                  </a:moveTo>
                  <a:lnTo>
                    <a:pt x="1584452" y="762"/>
                  </a:lnTo>
                  <a:lnTo>
                    <a:pt x="1592072" y="5334"/>
                  </a:lnTo>
                  <a:lnTo>
                    <a:pt x="1596389" y="8000"/>
                  </a:lnTo>
                  <a:lnTo>
                    <a:pt x="1600073" y="9905"/>
                  </a:lnTo>
                  <a:lnTo>
                    <a:pt x="1612912" y="95807"/>
                  </a:lnTo>
                  <a:lnTo>
                    <a:pt x="1622813" y="169445"/>
                  </a:lnTo>
                  <a:lnTo>
                    <a:pt x="1631963" y="237513"/>
                  </a:lnTo>
                  <a:lnTo>
                    <a:pt x="1640393" y="300232"/>
                  </a:lnTo>
                  <a:lnTo>
                    <a:pt x="1648130" y="357820"/>
                  </a:lnTo>
                  <a:lnTo>
                    <a:pt x="1655206" y="410495"/>
                  </a:lnTo>
                  <a:lnTo>
                    <a:pt x="1661650" y="458477"/>
                  </a:lnTo>
                  <a:lnTo>
                    <a:pt x="1667491" y="501983"/>
                  </a:lnTo>
                  <a:lnTo>
                    <a:pt x="1672758" y="541234"/>
                  </a:lnTo>
                  <a:lnTo>
                    <a:pt x="1681692" y="607841"/>
                  </a:lnTo>
                  <a:lnTo>
                    <a:pt x="1686560" y="644398"/>
                  </a:lnTo>
                  <a:lnTo>
                    <a:pt x="1690750" y="675513"/>
                  </a:lnTo>
                  <a:lnTo>
                    <a:pt x="1694941" y="706627"/>
                  </a:lnTo>
                  <a:lnTo>
                    <a:pt x="1697355" y="724535"/>
                  </a:lnTo>
                  <a:lnTo>
                    <a:pt x="1698116" y="729868"/>
                  </a:lnTo>
                  <a:lnTo>
                    <a:pt x="1700275" y="746633"/>
                  </a:lnTo>
                  <a:lnTo>
                    <a:pt x="1701799" y="757936"/>
                  </a:lnTo>
                  <a:lnTo>
                    <a:pt x="1702689" y="764666"/>
                  </a:lnTo>
                  <a:lnTo>
                    <a:pt x="1703196" y="768223"/>
                  </a:lnTo>
                  <a:lnTo>
                    <a:pt x="1703323" y="769620"/>
                  </a:lnTo>
                  <a:lnTo>
                    <a:pt x="1706753" y="794638"/>
                  </a:lnTo>
                  <a:lnTo>
                    <a:pt x="1730394" y="970924"/>
                  </a:lnTo>
                  <a:lnTo>
                    <a:pt x="1742535" y="1061450"/>
                  </a:lnTo>
                  <a:lnTo>
                    <a:pt x="1747008" y="1094801"/>
                  </a:lnTo>
                  <a:lnTo>
                    <a:pt x="1747646" y="1099565"/>
                  </a:lnTo>
                  <a:lnTo>
                    <a:pt x="1742566" y="1132337"/>
                  </a:lnTo>
                  <a:lnTo>
                    <a:pt x="1738439" y="1146952"/>
                  </a:lnTo>
                  <a:lnTo>
                    <a:pt x="1733073" y="1146732"/>
                  </a:lnTo>
                  <a:lnTo>
                    <a:pt x="1724279" y="1134999"/>
                  </a:lnTo>
                  <a:lnTo>
                    <a:pt x="1714232" y="1130835"/>
                  </a:lnTo>
                  <a:lnTo>
                    <a:pt x="1705244" y="1133030"/>
                  </a:lnTo>
                  <a:lnTo>
                    <a:pt x="1696757" y="1137892"/>
                  </a:lnTo>
                  <a:lnTo>
                    <a:pt x="1688211" y="1141730"/>
                  </a:lnTo>
                  <a:lnTo>
                    <a:pt x="1678392" y="1135814"/>
                  </a:lnTo>
                  <a:lnTo>
                    <a:pt x="1668430" y="1128982"/>
                  </a:lnTo>
                  <a:lnTo>
                    <a:pt x="1659564" y="1130460"/>
                  </a:lnTo>
                  <a:lnTo>
                    <a:pt x="1653031" y="1149477"/>
                  </a:lnTo>
                  <a:lnTo>
                    <a:pt x="1644030" y="1150115"/>
                  </a:lnTo>
                  <a:lnTo>
                    <a:pt x="1635982" y="1157731"/>
                  </a:lnTo>
                  <a:lnTo>
                    <a:pt x="1627600" y="1162871"/>
                  </a:lnTo>
                  <a:lnTo>
                    <a:pt x="1617599" y="1156081"/>
                  </a:lnTo>
                  <a:lnTo>
                    <a:pt x="1605135" y="1130520"/>
                  </a:lnTo>
                  <a:lnTo>
                    <a:pt x="1596564" y="1133998"/>
                  </a:lnTo>
                  <a:lnTo>
                    <a:pt x="1589684" y="1150169"/>
                  </a:lnTo>
                  <a:lnTo>
                    <a:pt x="1582292" y="1162685"/>
                  </a:lnTo>
                  <a:lnTo>
                    <a:pt x="1567644" y="1160879"/>
                  </a:lnTo>
                  <a:lnTo>
                    <a:pt x="1546923" y="1160716"/>
                  </a:lnTo>
                  <a:lnTo>
                    <a:pt x="1526393" y="1160077"/>
                  </a:lnTo>
                  <a:lnTo>
                    <a:pt x="1512315" y="1156843"/>
                  </a:lnTo>
                  <a:lnTo>
                    <a:pt x="1503271" y="1152239"/>
                  </a:lnTo>
                  <a:lnTo>
                    <a:pt x="1494726" y="1150016"/>
                  </a:lnTo>
                  <a:lnTo>
                    <a:pt x="1486848" y="1151842"/>
                  </a:lnTo>
                  <a:lnTo>
                    <a:pt x="1479803" y="1159383"/>
                  </a:lnTo>
                  <a:lnTo>
                    <a:pt x="1456630" y="1181641"/>
                  </a:lnTo>
                  <a:lnTo>
                    <a:pt x="1418336" y="1182004"/>
                  </a:lnTo>
                  <a:lnTo>
                    <a:pt x="1378898" y="1174867"/>
                  </a:lnTo>
                  <a:lnTo>
                    <a:pt x="1352295" y="1174623"/>
                  </a:lnTo>
                  <a:lnTo>
                    <a:pt x="1344382" y="1180254"/>
                  </a:lnTo>
                  <a:lnTo>
                    <a:pt x="1336230" y="1185005"/>
                  </a:lnTo>
                  <a:lnTo>
                    <a:pt x="1327792" y="1187517"/>
                  </a:lnTo>
                  <a:lnTo>
                    <a:pt x="1319022" y="1186433"/>
                  </a:lnTo>
                  <a:lnTo>
                    <a:pt x="1305782" y="1192287"/>
                  </a:lnTo>
                  <a:lnTo>
                    <a:pt x="1284731" y="1188497"/>
                  </a:lnTo>
                  <a:lnTo>
                    <a:pt x="1264157" y="1188184"/>
                  </a:lnTo>
                  <a:lnTo>
                    <a:pt x="1252347" y="1204468"/>
                  </a:lnTo>
                  <a:lnTo>
                    <a:pt x="1241980" y="1194063"/>
                  </a:lnTo>
                  <a:lnTo>
                    <a:pt x="1232947" y="1192291"/>
                  </a:lnTo>
                  <a:lnTo>
                    <a:pt x="1224914" y="1197020"/>
                  </a:lnTo>
                  <a:lnTo>
                    <a:pt x="1217549" y="1206119"/>
                  </a:lnTo>
                  <a:lnTo>
                    <a:pt x="1203761" y="1206924"/>
                  </a:lnTo>
                  <a:lnTo>
                    <a:pt x="1183354" y="1206849"/>
                  </a:lnTo>
                  <a:lnTo>
                    <a:pt x="1163185" y="1209583"/>
                  </a:lnTo>
                  <a:lnTo>
                    <a:pt x="1150112" y="1218819"/>
                  </a:lnTo>
                  <a:lnTo>
                    <a:pt x="1132064" y="1211665"/>
                  </a:lnTo>
                  <a:lnTo>
                    <a:pt x="1114980" y="1211881"/>
                  </a:lnTo>
                  <a:lnTo>
                    <a:pt x="1098730" y="1218265"/>
                  </a:lnTo>
                  <a:lnTo>
                    <a:pt x="1083182" y="1229614"/>
                  </a:lnTo>
                  <a:lnTo>
                    <a:pt x="1064732" y="1222775"/>
                  </a:lnTo>
                  <a:lnTo>
                    <a:pt x="1047686" y="1225391"/>
                  </a:lnTo>
                  <a:lnTo>
                    <a:pt x="1031212" y="1232150"/>
                  </a:lnTo>
                  <a:lnTo>
                    <a:pt x="1014476" y="1237742"/>
                  </a:lnTo>
                  <a:lnTo>
                    <a:pt x="1008449" y="1250632"/>
                  </a:lnTo>
                  <a:lnTo>
                    <a:pt x="997696" y="1252283"/>
                  </a:lnTo>
                  <a:lnTo>
                    <a:pt x="984632" y="1247171"/>
                  </a:lnTo>
                  <a:lnTo>
                    <a:pt x="971676" y="1239774"/>
                  </a:lnTo>
                  <a:lnTo>
                    <a:pt x="965962" y="1236852"/>
                  </a:lnTo>
                  <a:lnTo>
                    <a:pt x="958595" y="1237233"/>
                  </a:lnTo>
                  <a:lnTo>
                    <a:pt x="953897" y="1241552"/>
                  </a:lnTo>
                  <a:lnTo>
                    <a:pt x="942536" y="1246963"/>
                  </a:lnTo>
                  <a:lnTo>
                    <a:pt x="927306" y="1249314"/>
                  </a:lnTo>
                  <a:lnTo>
                    <a:pt x="910766" y="1250356"/>
                  </a:lnTo>
                  <a:lnTo>
                    <a:pt x="895476" y="1251839"/>
                  </a:lnTo>
                  <a:lnTo>
                    <a:pt x="890269" y="1252474"/>
                  </a:lnTo>
                  <a:lnTo>
                    <a:pt x="884174" y="1252727"/>
                  </a:lnTo>
                  <a:lnTo>
                    <a:pt x="878713" y="1251585"/>
                  </a:lnTo>
                  <a:lnTo>
                    <a:pt x="868072" y="1257889"/>
                  </a:lnTo>
                  <a:lnTo>
                    <a:pt x="858456" y="1270873"/>
                  </a:lnTo>
                  <a:lnTo>
                    <a:pt x="847887" y="1276784"/>
                  </a:lnTo>
                  <a:lnTo>
                    <a:pt x="834389" y="1261871"/>
                  </a:lnTo>
                  <a:lnTo>
                    <a:pt x="817235" y="1266531"/>
                  </a:lnTo>
                  <a:lnTo>
                    <a:pt x="786495" y="1270285"/>
                  </a:lnTo>
                  <a:lnTo>
                    <a:pt x="752397" y="1271516"/>
                  </a:lnTo>
                  <a:lnTo>
                    <a:pt x="725169" y="1268602"/>
                  </a:lnTo>
                  <a:lnTo>
                    <a:pt x="713325" y="1254964"/>
                  </a:lnTo>
                  <a:lnTo>
                    <a:pt x="702611" y="1249600"/>
                  </a:lnTo>
                  <a:lnTo>
                    <a:pt x="692826" y="1250404"/>
                  </a:lnTo>
                  <a:lnTo>
                    <a:pt x="683767" y="1255268"/>
                  </a:lnTo>
                  <a:lnTo>
                    <a:pt x="676443" y="1275576"/>
                  </a:lnTo>
                  <a:lnTo>
                    <a:pt x="667083" y="1280763"/>
                  </a:lnTo>
                  <a:lnTo>
                    <a:pt x="656603" y="1277520"/>
                  </a:lnTo>
                  <a:lnTo>
                    <a:pt x="645922" y="1272539"/>
                  </a:lnTo>
                  <a:lnTo>
                    <a:pt x="629322" y="1267307"/>
                  </a:lnTo>
                  <a:lnTo>
                    <a:pt x="606567" y="1272873"/>
                  </a:lnTo>
                  <a:lnTo>
                    <a:pt x="583932" y="1280273"/>
                  </a:lnTo>
                  <a:lnTo>
                    <a:pt x="567689" y="1280540"/>
                  </a:lnTo>
                  <a:lnTo>
                    <a:pt x="556537" y="1272133"/>
                  </a:lnTo>
                  <a:lnTo>
                    <a:pt x="546290" y="1270714"/>
                  </a:lnTo>
                  <a:lnTo>
                    <a:pt x="536900" y="1275701"/>
                  </a:lnTo>
                  <a:lnTo>
                    <a:pt x="528319" y="1286510"/>
                  </a:lnTo>
                  <a:lnTo>
                    <a:pt x="511716" y="1286335"/>
                  </a:lnTo>
                  <a:lnTo>
                    <a:pt x="487600" y="1288446"/>
                  </a:lnTo>
                  <a:lnTo>
                    <a:pt x="463936" y="1293939"/>
                  </a:lnTo>
                  <a:lnTo>
                    <a:pt x="448690" y="1303908"/>
                  </a:lnTo>
                  <a:lnTo>
                    <a:pt x="438832" y="1309141"/>
                  </a:lnTo>
                  <a:lnTo>
                    <a:pt x="427354" y="1301765"/>
                  </a:lnTo>
                  <a:lnTo>
                    <a:pt x="416544" y="1298319"/>
                  </a:lnTo>
                  <a:lnTo>
                    <a:pt x="408686" y="1315339"/>
                  </a:lnTo>
                  <a:lnTo>
                    <a:pt x="397132" y="1328658"/>
                  </a:lnTo>
                  <a:lnTo>
                    <a:pt x="377698" y="1330547"/>
                  </a:lnTo>
                  <a:lnTo>
                    <a:pt x="357501" y="1327626"/>
                  </a:lnTo>
                  <a:lnTo>
                    <a:pt x="343662" y="1326514"/>
                  </a:lnTo>
                  <a:lnTo>
                    <a:pt x="336514" y="1330878"/>
                  </a:lnTo>
                  <a:lnTo>
                    <a:pt x="330295" y="1339897"/>
                  </a:lnTo>
                  <a:lnTo>
                    <a:pt x="323838" y="1348035"/>
                  </a:lnTo>
                  <a:lnTo>
                    <a:pt x="315975" y="1349756"/>
                  </a:lnTo>
                  <a:lnTo>
                    <a:pt x="311463" y="1342243"/>
                  </a:lnTo>
                  <a:lnTo>
                    <a:pt x="312927" y="1334992"/>
                  </a:lnTo>
                  <a:lnTo>
                    <a:pt x="304581" y="1336932"/>
                  </a:lnTo>
                  <a:lnTo>
                    <a:pt x="270637" y="1356995"/>
                  </a:lnTo>
                  <a:lnTo>
                    <a:pt x="248249" y="1362981"/>
                  </a:lnTo>
                  <a:lnTo>
                    <a:pt x="228885" y="1365742"/>
                  </a:lnTo>
                  <a:lnTo>
                    <a:pt x="214808" y="1365621"/>
                  </a:lnTo>
                  <a:lnTo>
                    <a:pt x="208279" y="1362964"/>
                  </a:lnTo>
                  <a:lnTo>
                    <a:pt x="205305" y="1359505"/>
                  </a:lnTo>
                  <a:lnTo>
                    <a:pt x="200866" y="1360154"/>
                  </a:lnTo>
                  <a:lnTo>
                    <a:pt x="194546" y="1361731"/>
                  </a:lnTo>
                  <a:lnTo>
                    <a:pt x="185927" y="1361058"/>
                  </a:lnTo>
                  <a:lnTo>
                    <a:pt x="179536" y="1361727"/>
                  </a:lnTo>
                  <a:lnTo>
                    <a:pt x="174894" y="1366313"/>
                  </a:lnTo>
                  <a:lnTo>
                    <a:pt x="170086" y="1372399"/>
                  </a:lnTo>
                  <a:lnTo>
                    <a:pt x="163194" y="1377569"/>
                  </a:lnTo>
                  <a:lnTo>
                    <a:pt x="155128" y="1377503"/>
                  </a:lnTo>
                  <a:lnTo>
                    <a:pt x="149812" y="1372568"/>
                  </a:lnTo>
                  <a:lnTo>
                    <a:pt x="146996" y="1367657"/>
                  </a:lnTo>
                  <a:lnTo>
                    <a:pt x="146430" y="1367663"/>
                  </a:lnTo>
                  <a:lnTo>
                    <a:pt x="137739" y="1302676"/>
                  </a:lnTo>
                  <a:lnTo>
                    <a:pt x="129818" y="1243496"/>
                  </a:lnTo>
                  <a:lnTo>
                    <a:pt x="122631" y="1189851"/>
                  </a:lnTo>
                  <a:lnTo>
                    <a:pt x="116139" y="1141466"/>
                  </a:lnTo>
                  <a:lnTo>
                    <a:pt x="110304" y="1098069"/>
                  </a:lnTo>
                  <a:lnTo>
                    <a:pt x="105089" y="1059386"/>
                  </a:lnTo>
                  <a:lnTo>
                    <a:pt x="100456" y="1025143"/>
                  </a:lnTo>
                  <a:lnTo>
                    <a:pt x="95250" y="985774"/>
                  </a:lnTo>
                  <a:lnTo>
                    <a:pt x="86534" y="924398"/>
                  </a:lnTo>
                  <a:lnTo>
                    <a:pt x="79611" y="874420"/>
                  </a:lnTo>
                  <a:lnTo>
                    <a:pt x="71421" y="814989"/>
                  </a:lnTo>
                  <a:lnTo>
                    <a:pt x="62329" y="748727"/>
                  </a:lnTo>
                  <a:lnTo>
                    <a:pt x="52698" y="678252"/>
                  </a:lnTo>
                  <a:lnTo>
                    <a:pt x="42894" y="606186"/>
                  </a:lnTo>
                  <a:lnTo>
                    <a:pt x="33280" y="535149"/>
                  </a:lnTo>
                  <a:lnTo>
                    <a:pt x="24221" y="467759"/>
                  </a:lnTo>
                  <a:lnTo>
                    <a:pt x="16081" y="406638"/>
                  </a:lnTo>
                  <a:lnTo>
                    <a:pt x="9224" y="354406"/>
                  </a:lnTo>
                  <a:lnTo>
                    <a:pt x="4016" y="313682"/>
                  </a:lnTo>
                  <a:lnTo>
                    <a:pt x="0" y="277240"/>
                  </a:lnTo>
                  <a:lnTo>
                    <a:pt x="140" y="265995"/>
                  </a:lnTo>
                  <a:lnTo>
                    <a:pt x="1603" y="258048"/>
                  </a:lnTo>
                  <a:lnTo>
                    <a:pt x="3661" y="252648"/>
                  </a:lnTo>
                  <a:lnTo>
                    <a:pt x="5587" y="249047"/>
                  </a:lnTo>
                  <a:lnTo>
                    <a:pt x="6603" y="246507"/>
                  </a:lnTo>
                  <a:lnTo>
                    <a:pt x="9016" y="244983"/>
                  </a:lnTo>
                  <a:lnTo>
                    <a:pt x="11556" y="243332"/>
                  </a:lnTo>
                  <a:lnTo>
                    <a:pt x="13997" y="239218"/>
                  </a:lnTo>
                  <a:lnTo>
                    <a:pt x="14795" y="234521"/>
                  </a:lnTo>
                  <a:lnTo>
                    <a:pt x="16736" y="233562"/>
                  </a:lnTo>
                  <a:lnTo>
                    <a:pt x="22605" y="240664"/>
                  </a:lnTo>
                  <a:lnTo>
                    <a:pt x="23367" y="241173"/>
                  </a:lnTo>
                  <a:lnTo>
                    <a:pt x="24129" y="242315"/>
                  </a:lnTo>
                  <a:lnTo>
                    <a:pt x="25526" y="242697"/>
                  </a:lnTo>
                  <a:lnTo>
                    <a:pt x="32474" y="245794"/>
                  </a:lnTo>
                  <a:lnTo>
                    <a:pt x="39004" y="245189"/>
                  </a:lnTo>
                  <a:lnTo>
                    <a:pt x="45368" y="242321"/>
                  </a:lnTo>
                  <a:lnTo>
                    <a:pt x="51815" y="238633"/>
                  </a:lnTo>
                  <a:lnTo>
                    <a:pt x="56134" y="235585"/>
                  </a:lnTo>
                  <a:lnTo>
                    <a:pt x="62229" y="235965"/>
                  </a:lnTo>
                  <a:lnTo>
                    <a:pt x="66675" y="239013"/>
                  </a:lnTo>
                  <a:lnTo>
                    <a:pt x="73955" y="244657"/>
                  </a:lnTo>
                  <a:lnTo>
                    <a:pt x="81010" y="248443"/>
                  </a:lnTo>
                  <a:lnTo>
                    <a:pt x="87374" y="246943"/>
                  </a:lnTo>
                  <a:lnTo>
                    <a:pt x="92582" y="236727"/>
                  </a:lnTo>
                  <a:lnTo>
                    <a:pt x="93344" y="233045"/>
                  </a:lnTo>
                  <a:lnTo>
                    <a:pt x="96265" y="229615"/>
                  </a:lnTo>
                  <a:lnTo>
                    <a:pt x="100837" y="228346"/>
                  </a:lnTo>
                  <a:lnTo>
                    <a:pt x="107358" y="223521"/>
                  </a:lnTo>
                  <a:lnTo>
                    <a:pt x="113760" y="216995"/>
                  </a:lnTo>
                  <a:lnTo>
                    <a:pt x="120590" y="213826"/>
                  </a:lnTo>
                  <a:lnTo>
                    <a:pt x="128397" y="219075"/>
                  </a:lnTo>
                  <a:lnTo>
                    <a:pt x="129286" y="220217"/>
                  </a:lnTo>
                  <a:lnTo>
                    <a:pt x="130048" y="221361"/>
                  </a:lnTo>
                  <a:lnTo>
                    <a:pt x="130301" y="222503"/>
                  </a:lnTo>
                  <a:lnTo>
                    <a:pt x="140342" y="244441"/>
                  </a:lnTo>
                  <a:lnTo>
                    <a:pt x="147859" y="246364"/>
                  </a:lnTo>
                  <a:lnTo>
                    <a:pt x="153804" y="236452"/>
                  </a:lnTo>
                  <a:lnTo>
                    <a:pt x="159130" y="222885"/>
                  </a:lnTo>
                  <a:lnTo>
                    <a:pt x="161162" y="217804"/>
                  </a:lnTo>
                  <a:lnTo>
                    <a:pt x="166877" y="215137"/>
                  </a:lnTo>
                  <a:lnTo>
                    <a:pt x="172974" y="215646"/>
                  </a:lnTo>
                  <a:lnTo>
                    <a:pt x="188825" y="216286"/>
                  </a:lnTo>
                  <a:lnTo>
                    <a:pt x="207200" y="216296"/>
                  </a:lnTo>
                  <a:lnTo>
                    <a:pt x="224051" y="217092"/>
                  </a:lnTo>
                  <a:lnTo>
                    <a:pt x="235330" y="220090"/>
                  </a:lnTo>
                  <a:lnTo>
                    <a:pt x="243841" y="224385"/>
                  </a:lnTo>
                  <a:lnTo>
                    <a:pt x="251983" y="226726"/>
                  </a:lnTo>
                  <a:lnTo>
                    <a:pt x="259673" y="225591"/>
                  </a:lnTo>
                  <a:lnTo>
                    <a:pt x="266826" y="219455"/>
                  </a:lnTo>
                  <a:lnTo>
                    <a:pt x="267335" y="218186"/>
                  </a:lnTo>
                  <a:lnTo>
                    <a:pt x="267715" y="216915"/>
                  </a:lnTo>
                  <a:lnTo>
                    <a:pt x="268350" y="216280"/>
                  </a:lnTo>
                  <a:lnTo>
                    <a:pt x="277318" y="191496"/>
                  </a:lnTo>
                  <a:lnTo>
                    <a:pt x="287512" y="184785"/>
                  </a:lnTo>
                  <a:lnTo>
                    <a:pt x="305873" y="187313"/>
                  </a:lnTo>
                  <a:lnTo>
                    <a:pt x="339343" y="190246"/>
                  </a:lnTo>
                  <a:lnTo>
                    <a:pt x="339978" y="190118"/>
                  </a:lnTo>
                  <a:lnTo>
                    <a:pt x="359826" y="189870"/>
                  </a:lnTo>
                  <a:lnTo>
                    <a:pt x="374650" y="190706"/>
                  </a:lnTo>
                  <a:lnTo>
                    <a:pt x="385091" y="192708"/>
                  </a:lnTo>
                  <a:lnTo>
                    <a:pt x="391794" y="195961"/>
                  </a:lnTo>
                  <a:lnTo>
                    <a:pt x="394842" y="198627"/>
                  </a:lnTo>
                  <a:lnTo>
                    <a:pt x="400303" y="199136"/>
                  </a:lnTo>
                  <a:lnTo>
                    <a:pt x="448040" y="185731"/>
                  </a:lnTo>
                  <a:lnTo>
                    <a:pt x="459486" y="185038"/>
                  </a:lnTo>
                  <a:lnTo>
                    <a:pt x="461517" y="185420"/>
                  </a:lnTo>
                  <a:lnTo>
                    <a:pt x="463423" y="184530"/>
                  </a:lnTo>
                  <a:lnTo>
                    <a:pt x="464819" y="184403"/>
                  </a:lnTo>
                  <a:lnTo>
                    <a:pt x="471289" y="184677"/>
                  </a:lnTo>
                  <a:lnTo>
                    <a:pt x="477996" y="188118"/>
                  </a:lnTo>
                  <a:lnTo>
                    <a:pt x="484465" y="190654"/>
                  </a:lnTo>
                  <a:lnTo>
                    <a:pt x="490219" y="188213"/>
                  </a:lnTo>
                  <a:lnTo>
                    <a:pt x="495426" y="182117"/>
                  </a:lnTo>
                  <a:lnTo>
                    <a:pt x="503681" y="179070"/>
                  </a:lnTo>
                  <a:lnTo>
                    <a:pt x="511937" y="180466"/>
                  </a:lnTo>
                  <a:lnTo>
                    <a:pt x="529506" y="181598"/>
                  </a:lnTo>
                  <a:lnTo>
                    <a:pt x="549338" y="179514"/>
                  </a:lnTo>
                  <a:lnTo>
                    <a:pt x="568694" y="174859"/>
                  </a:lnTo>
                  <a:lnTo>
                    <a:pt x="584835" y="168275"/>
                  </a:lnTo>
                  <a:lnTo>
                    <a:pt x="591691" y="165598"/>
                  </a:lnTo>
                  <a:lnTo>
                    <a:pt x="598916" y="164099"/>
                  </a:lnTo>
                  <a:lnTo>
                    <a:pt x="606212" y="163863"/>
                  </a:lnTo>
                  <a:lnTo>
                    <a:pt x="613282" y="164973"/>
                  </a:lnTo>
                  <a:lnTo>
                    <a:pt x="624965" y="165927"/>
                  </a:lnTo>
                  <a:lnTo>
                    <a:pt x="636254" y="163941"/>
                  </a:lnTo>
                  <a:lnTo>
                    <a:pt x="647233" y="159454"/>
                  </a:lnTo>
                  <a:lnTo>
                    <a:pt x="657987" y="152908"/>
                  </a:lnTo>
                  <a:lnTo>
                    <a:pt x="662177" y="149860"/>
                  </a:lnTo>
                  <a:lnTo>
                    <a:pt x="666876" y="149351"/>
                  </a:lnTo>
                  <a:lnTo>
                    <a:pt x="671067" y="151129"/>
                  </a:lnTo>
                  <a:lnTo>
                    <a:pt x="691927" y="154811"/>
                  </a:lnTo>
                  <a:lnTo>
                    <a:pt x="715645" y="153336"/>
                  </a:lnTo>
                  <a:lnTo>
                    <a:pt x="738219" y="148218"/>
                  </a:lnTo>
                  <a:lnTo>
                    <a:pt x="755650" y="140970"/>
                  </a:lnTo>
                  <a:lnTo>
                    <a:pt x="760094" y="138557"/>
                  </a:lnTo>
                  <a:lnTo>
                    <a:pt x="766190" y="139064"/>
                  </a:lnTo>
                  <a:lnTo>
                    <a:pt x="770001" y="142112"/>
                  </a:lnTo>
                  <a:lnTo>
                    <a:pt x="773556" y="144145"/>
                  </a:lnTo>
                  <a:lnTo>
                    <a:pt x="776477" y="145541"/>
                  </a:lnTo>
                  <a:lnTo>
                    <a:pt x="779779" y="145161"/>
                  </a:lnTo>
                  <a:lnTo>
                    <a:pt x="784478" y="145161"/>
                  </a:lnTo>
                  <a:lnTo>
                    <a:pt x="788669" y="142112"/>
                  </a:lnTo>
                  <a:lnTo>
                    <a:pt x="790828" y="138175"/>
                  </a:lnTo>
                  <a:lnTo>
                    <a:pt x="796006" y="135135"/>
                  </a:lnTo>
                  <a:lnTo>
                    <a:pt x="801957" y="138049"/>
                  </a:lnTo>
                  <a:lnTo>
                    <a:pt x="807741" y="139819"/>
                  </a:lnTo>
                  <a:lnTo>
                    <a:pt x="812418" y="133350"/>
                  </a:lnTo>
                  <a:lnTo>
                    <a:pt x="813307" y="130175"/>
                  </a:lnTo>
                  <a:lnTo>
                    <a:pt x="815720" y="128142"/>
                  </a:lnTo>
                  <a:lnTo>
                    <a:pt x="818895" y="126491"/>
                  </a:lnTo>
                  <a:lnTo>
                    <a:pt x="838428" y="114857"/>
                  </a:lnTo>
                  <a:lnTo>
                    <a:pt x="863520" y="102092"/>
                  </a:lnTo>
                  <a:lnTo>
                    <a:pt x="889065" y="97399"/>
                  </a:lnTo>
                  <a:lnTo>
                    <a:pt x="909954" y="109982"/>
                  </a:lnTo>
                  <a:lnTo>
                    <a:pt x="911605" y="112140"/>
                  </a:lnTo>
                  <a:lnTo>
                    <a:pt x="913764" y="113664"/>
                  </a:lnTo>
                  <a:lnTo>
                    <a:pt x="916559" y="114553"/>
                  </a:lnTo>
                  <a:lnTo>
                    <a:pt x="923653" y="119383"/>
                  </a:lnTo>
                  <a:lnTo>
                    <a:pt x="930735" y="125475"/>
                  </a:lnTo>
                  <a:lnTo>
                    <a:pt x="937079" y="127091"/>
                  </a:lnTo>
                  <a:lnTo>
                    <a:pt x="941959" y="118490"/>
                  </a:lnTo>
                  <a:lnTo>
                    <a:pt x="943355" y="113411"/>
                  </a:lnTo>
                  <a:lnTo>
                    <a:pt x="946912" y="110489"/>
                  </a:lnTo>
                  <a:lnTo>
                    <a:pt x="952118" y="109220"/>
                  </a:lnTo>
                  <a:lnTo>
                    <a:pt x="968369" y="106416"/>
                  </a:lnTo>
                  <a:lnTo>
                    <a:pt x="984773" y="104695"/>
                  </a:lnTo>
                  <a:lnTo>
                    <a:pt x="1001393" y="104665"/>
                  </a:lnTo>
                  <a:lnTo>
                    <a:pt x="1018286" y="106934"/>
                  </a:lnTo>
                  <a:lnTo>
                    <a:pt x="1021079" y="107823"/>
                  </a:lnTo>
                  <a:lnTo>
                    <a:pt x="1023365" y="109347"/>
                  </a:lnTo>
                  <a:lnTo>
                    <a:pt x="1025016" y="112140"/>
                  </a:lnTo>
                  <a:lnTo>
                    <a:pt x="1034422" y="122106"/>
                  </a:lnTo>
                  <a:lnTo>
                    <a:pt x="1043114" y="126809"/>
                  </a:lnTo>
                  <a:lnTo>
                    <a:pt x="1051234" y="127321"/>
                  </a:lnTo>
                  <a:lnTo>
                    <a:pt x="1058926" y="124713"/>
                  </a:lnTo>
                  <a:lnTo>
                    <a:pt x="1062101" y="123062"/>
                  </a:lnTo>
                  <a:lnTo>
                    <a:pt x="1064387" y="120396"/>
                  </a:lnTo>
                  <a:lnTo>
                    <a:pt x="1065276" y="117221"/>
                  </a:lnTo>
                  <a:lnTo>
                    <a:pt x="1072018" y="100683"/>
                  </a:lnTo>
                  <a:lnTo>
                    <a:pt x="1080262" y="96170"/>
                  </a:lnTo>
                  <a:lnTo>
                    <a:pt x="1089457" y="98754"/>
                  </a:lnTo>
                  <a:lnTo>
                    <a:pt x="1099057" y="103504"/>
                  </a:lnTo>
                  <a:lnTo>
                    <a:pt x="1100454" y="103886"/>
                  </a:lnTo>
                  <a:lnTo>
                    <a:pt x="1101978" y="104901"/>
                  </a:lnTo>
                  <a:lnTo>
                    <a:pt x="1103376" y="105917"/>
                  </a:lnTo>
                  <a:lnTo>
                    <a:pt x="1112343" y="112309"/>
                  </a:lnTo>
                  <a:lnTo>
                    <a:pt x="1120536" y="113141"/>
                  </a:lnTo>
                  <a:lnTo>
                    <a:pt x="1128182" y="110043"/>
                  </a:lnTo>
                  <a:lnTo>
                    <a:pt x="1135506" y="104648"/>
                  </a:lnTo>
                  <a:lnTo>
                    <a:pt x="1138554" y="102488"/>
                  </a:lnTo>
                  <a:lnTo>
                    <a:pt x="1142364" y="101346"/>
                  </a:lnTo>
                  <a:lnTo>
                    <a:pt x="1146555" y="101980"/>
                  </a:lnTo>
                  <a:lnTo>
                    <a:pt x="1163115" y="103979"/>
                  </a:lnTo>
                  <a:lnTo>
                    <a:pt x="1183116" y="103870"/>
                  </a:lnTo>
                  <a:lnTo>
                    <a:pt x="1202330" y="100784"/>
                  </a:lnTo>
                  <a:lnTo>
                    <a:pt x="1216532" y="93852"/>
                  </a:lnTo>
                  <a:lnTo>
                    <a:pt x="1218945" y="91693"/>
                  </a:lnTo>
                  <a:lnTo>
                    <a:pt x="1222882" y="90550"/>
                  </a:lnTo>
                  <a:lnTo>
                    <a:pt x="1265316" y="87455"/>
                  </a:lnTo>
                  <a:lnTo>
                    <a:pt x="1298448" y="73660"/>
                  </a:lnTo>
                  <a:lnTo>
                    <a:pt x="1299082" y="73533"/>
                  </a:lnTo>
                  <a:lnTo>
                    <a:pt x="1299082" y="73025"/>
                  </a:lnTo>
                  <a:lnTo>
                    <a:pt x="1299590" y="72262"/>
                  </a:lnTo>
                  <a:lnTo>
                    <a:pt x="1309191" y="67808"/>
                  </a:lnTo>
                  <a:lnTo>
                    <a:pt x="1320482" y="75199"/>
                  </a:lnTo>
                  <a:lnTo>
                    <a:pt x="1331202" y="78424"/>
                  </a:lnTo>
                  <a:lnTo>
                    <a:pt x="1339088" y="61467"/>
                  </a:lnTo>
                  <a:lnTo>
                    <a:pt x="1350641" y="48095"/>
                  </a:lnTo>
                  <a:lnTo>
                    <a:pt x="1370076" y="46212"/>
                  </a:lnTo>
                  <a:lnTo>
                    <a:pt x="1390272" y="49162"/>
                  </a:lnTo>
                  <a:lnTo>
                    <a:pt x="1404112" y="50291"/>
                  </a:lnTo>
                  <a:lnTo>
                    <a:pt x="1411259" y="45928"/>
                  </a:lnTo>
                  <a:lnTo>
                    <a:pt x="1417478" y="36909"/>
                  </a:lnTo>
                  <a:lnTo>
                    <a:pt x="1423935" y="28771"/>
                  </a:lnTo>
                  <a:lnTo>
                    <a:pt x="1431798" y="27050"/>
                  </a:lnTo>
                  <a:lnTo>
                    <a:pt x="1436364" y="34486"/>
                  </a:lnTo>
                  <a:lnTo>
                    <a:pt x="1434893" y="41671"/>
                  </a:lnTo>
                  <a:lnTo>
                    <a:pt x="1442924" y="39927"/>
                  </a:lnTo>
                  <a:lnTo>
                    <a:pt x="1475993" y="20574"/>
                  </a:lnTo>
                  <a:lnTo>
                    <a:pt x="1476628" y="20447"/>
                  </a:lnTo>
                  <a:lnTo>
                    <a:pt x="1477772" y="19685"/>
                  </a:lnTo>
                  <a:lnTo>
                    <a:pt x="1478534" y="19558"/>
                  </a:lnTo>
                  <a:lnTo>
                    <a:pt x="1491821" y="15521"/>
                  </a:lnTo>
                  <a:lnTo>
                    <a:pt x="1500346" y="14128"/>
                  </a:lnTo>
                  <a:lnTo>
                    <a:pt x="1504823" y="15450"/>
                  </a:lnTo>
                  <a:lnTo>
                    <a:pt x="1505965" y="19558"/>
                  </a:lnTo>
                  <a:lnTo>
                    <a:pt x="1505077" y="27559"/>
                  </a:lnTo>
                  <a:lnTo>
                    <a:pt x="1513966" y="33782"/>
                  </a:lnTo>
                  <a:lnTo>
                    <a:pt x="1522349" y="30734"/>
                  </a:lnTo>
                  <a:lnTo>
                    <a:pt x="1531528" y="25201"/>
                  </a:lnTo>
                  <a:lnTo>
                    <a:pt x="1536255" y="18859"/>
                  </a:lnTo>
                  <a:lnTo>
                    <a:pt x="1538315" y="14231"/>
                  </a:lnTo>
                  <a:lnTo>
                    <a:pt x="1539493" y="13842"/>
                  </a:lnTo>
                  <a:lnTo>
                    <a:pt x="1542468" y="17301"/>
                  </a:lnTo>
                  <a:lnTo>
                    <a:pt x="1546907" y="16652"/>
                  </a:lnTo>
                  <a:lnTo>
                    <a:pt x="1553227" y="15075"/>
                  </a:lnTo>
                  <a:lnTo>
                    <a:pt x="1561845" y="15748"/>
                  </a:lnTo>
                  <a:lnTo>
                    <a:pt x="1566072" y="15359"/>
                  </a:lnTo>
                  <a:lnTo>
                    <a:pt x="1565941" y="11398"/>
                  </a:lnTo>
                  <a:lnTo>
                    <a:pt x="1565953" y="5961"/>
                  </a:lnTo>
                  <a:lnTo>
                    <a:pt x="1570609" y="1142"/>
                  </a:lnTo>
                  <a:lnTo>
                    <a:pt x="1572767" y="253"/>
                  </a:lnTo>
                  <a:lnTo>
                    <a:pt x="1575053" y="0"/>
                  </a:lnTo>
                  <a:lnTo>
                    <a:pt x="1577339" y="126"/>
                  </a:lnTo>
                  <a:close/>
                </a:path>
              </a:pathLst>
            </a:custGeom>
            <a:ln w="9525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13276" y="3797808"/>
              <a:ext cx="1731264" cy="134264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119372" y="3773931"/>
              <a:ext cx="1718945" cy="1320800"/>
            </a:xfrm>
            <a:custGeom>
              <a:avLst/>
              <a:gdLst/>
              <a:ahLst/>
              <a:cxnLst/>
              <a:rect l="l" t="t" r="r" b="b"/>
              <a:pathLst>
                <a:path w="1718945" h="1320800">
                  <a:moveTo>
                    <a:pt x="225976" y="165100"/>
                  </a:moveTo>
                  <a:lnTo>
                    <a:pt x="163194" y="165100"/>
                  </a:lnTo>
                  <a:lnTo>
                    <a:pt x="160908" y="177800"/>
                  </a:lnTo>
                  <a:lnTo>
                    <a:pt x="155154" y="190500"/>
                  </a:lnTo>
                  <a:lnTo>
                    <a:pt x="6603" y="190500"/>
                  </a:lnTo>
                  <a:lnTo>
                    <a:pt x="4554" y="203200"/>
                  </a:lnTo>
                  <a:lnTo>
                    <a:pt x="2301" y="203200"/>
                  </a:lnTo>
                  <a:lnTo>
                    <a:pt x="549" y="215900"/>
                  </a:lnTo>
                  <a:lnTo>
                    <a:pt x="0" y="215900"/>
                  </a:lnTo>
                  <a:lnTo>
                    <a:pt x="477" y="228600"/>
                  </a:lnTo>
                  <a:lnTo>
                    <a:pt x="2759" y="254000"/>
                  </a:lnTo>
                  <a:lnTo>
                    <a:pt x="6571" y="304800"/>
                  </a:lnTo>
                  <a:lnTo>
                    <a:pt x="11638" y="355600"/>
                  </a:lnTo>
                  <a:lnTo>
                    <a:pt x="17686" y="419100"/>
                  </a:lnTo>
                  <a:lnTo>
                    <a:pt x="24439" y="482600"/>
                  </a:lnTo>
                  <a:lnTo>
                    <a:pt x="31623" y="546100"/>
                  </a:lnTo>
                  <a:lnTo>
                    <a:pt x="38961" y="622300"/>
                  </a:lnTo>
                  <a:lnTo>
                    <a:pt x="46181" y="698500"/>
                  </a:lnTo>
                  <a:lnTo>
                    <a:pt x="53006" y="762000"/>
                  </a:lnTo>
                  <a:lnTo>
                    <a:pt x="59162" y="825500"/>
                  </a:lnTo>
                  <a:lnTo>
                    <a:pt x="64374" y="876300"/>
                  </a:lnTo>
                  <a:lnTo>
                    <a:pt x="68367" y="914400"/>
                  </a:lnTo>
                  <a:lnTo>
                    <a:pt x="70865" y="927100"/>
                  </a:lnTo>
                  <a:lnTo>
                    <a:pt x="74929" y="977900"/>
                  </a:lnTo>
                  <a:lnTo>
                    <a:pt x="109092" y="1320800"/>
                  </a:lnTo>
                  <a:lnTo>
                    <a:pt x="137636" y="1320800"/>
                  </a:lnTo>
                  <a:lnTo>
                    <a:pt x="142390" y="1308100"/>
                  </a:lnTo>
                  <a:lnTo>
                    <a:pt x="233552" y="1308100"/>
                  </a:lnTo>
                  <a:lnTo>
                    <a:pt x="268214" y="1295400"/>
                  </a:lnTo>
                  <a:lnTo>
                    <a:pt x="293782" y="1295400"/>
                  </a:lnTo>
                  <a:lnTo>
                    <a:pt x="300307" y="1282700"/>
                  </a:lnTo>
                  <a:lnTo>
                    <a:pt x="360922" y="1282700"/>
                  </a:lnTo>
                  <a:lnTo>
                    <a:pt x="372872" y="1270000"/>
                  </a:lnTo>
                  <a:lnTo>
                    <a:pt x="381398" y="1257300"/>
                  </a:lnTo>
                  <a:lnTo>
                    <a:pt x="428924" y="1257300"/>
                  </a:lnTo>
                  <a:lnTo>
                    <a:pt x="452739" y="1244600"/>
                  </a:lnTo>
                  <a:lnTo>
                    <a:pt x="493522" y="1244600"/>
                  </a:lnTo>
                  <a:lnTo>
                    <a:pt x="502463" y="1231900"/>
                  </a:lnTo>
                  <a:lnTo>
                    <a:pt x="645970" y="1231900"/>
                  </a:lnTo>
                  <a:lnTo>
                    <a:pt x="649986" y="1219200"/>
                  </a:lnTo>
                  <a:lnTo>
                    <a:pt x="980948" y="1219200"/>
                  </a:lnTo>
                  <a:lnTo>
                    <a:pt x="997938" y="1206500"/>
                  </a:lnTo>
                  <a:lnTo>
                    <a:pt x="1049908" y="1206500"/>
                  </a:lnTo>
                  <a:lnTo>
                    <a:pt x="1065910" y="1193800"/>
                  </a:lnTo>
                  <a:lnTo>
                    <a:pt x="1185164" y="1193800"/>
                  </a:lnTo>
                  <a:lnTo>
                    <a:pt x="1192831" y="1181100"/>
                  </a:lnTo>
                  <a:lnTo>
                    <a:pt x="1304448" y="1181100"/>
                  </a:lnTo>
                  <a:lnTo>
                    <a:pt x="1312755" y="1168400"/>
                  </a:lnTo>
                  <a:lnTo>
                    <a:pt x="1436841" y="1168400"/>
                  </a:lnTo>
                  <a:lnTo>
                    <a:pt x="1448815" y="1155700"/>
                  </a:lnTo>
                  <a:lnTo>
                    <a:pt x="1456130" y="1143000"/>
                  </a:lnTo>
                  <a:lnTo>
                    <a:pt x="1558895" y="1143000"/>
                  </a:lnTo>
                  <a:lnTo>
                    <a:pt x="1566370" y="1130300"/>
                  </a:lnTo>
                  <a:lnTo>
                    <a:pt x="1712321" y="1130300"/>
                  </a:lnTo>
                  <a:lnTo>
                    <a:pt x="1718564" y="1104900"/>
                  </a:lnTo>
                  <a:lnTo>
                    <a:pt x="1685543" y="774700"/>
                  </a:lnTo>
                  <a:lnTo>
                    <a:pt x="1685036" y="762000"/>
                  </a:lnTo>
                  <a:lnTo>
                    <a:pt x="1684401" y="762000"/>
                  </a:lnTo>
                  <a:lnTo>
                    <a:pt x="1683257" y="749300"/>
                  </a:lnTo>
                  <a:lnTo>
                    <a:pt x="1681606" y="736600"/>
                  </a:lnTo>
                  <a:lnTo>
                    <a:pt x="1681099" y="723900"/>
                  </a:lnTo>
                  <a:lnTo>
                    <a:pt x="1679320" y="711200"/>
                  </a:lnTo>
                  <a:lnTo>
                    <a:pt x="1676145" y="673100"/>
                  </a:lnTo>
                  <a:lnTo>
                    <a:pt x="1673098" y="647700"/>
                  </a:lnTo>
                  <a:lnTo>
                    <a:pt x="1672208" y="635000"/>
                  </a:lnTo>
                  <a:lnTo>
                    <a:pt x="1626675" y="177800"/>
                  </a:lnTo>
                  <a:lnTo>
                    <a:pt x="237108" y="177800"/>
                  </a:lnTo>
                  <a:lnTo>
                    <a:pt x="225976" y="165100"/>
                  </a:lnTo>
                  <a:close/>
                </a:path>
                <a:path w="1718945" h="1320800">
                  <a:moveTo>
                    <a:pt x="233552" y="1308100"/>
                  </a:moveTo>
                  <a:lnTo>
                    <a:pt x="171068" y="1308100"/>
                  </a:lnTo>
                  <a:lnTo>
                    <a:pt x="177510" y="1320800"/>
                  </a:lnTo>
                  <a:lnTo>
                    <a:pt x="210966" y="1320800"/>
                  </a:lnTo>
                  <a:lnTo>
                    <a:pt x="233552" y="1308100"/>
                  </a:lnTo>
                  <a:close/>
                </a:path>
                <a:path w="1718945" h="1320800">
                  <a:moveTo>
                    <a:pt x="293782" y="1295400"/>
                  </a:moveTo>
                  <a:lnTo>
                    <a:pt x="274861" y="1295400"/>
                  </a:lnTo>
                  <a:lnTo>
                    <a:pt x="279018" y="1308100"/>
                  </a:lnTo>
                  <a:lnTo>
                    <a:pt x="287019" y="1308100"/>
                  </a:lnTo>
                  <a:lnTo>
                    <a:pt x="293782" y="1295400"/>
                  </a:lnTo>
                  <a:close/>
                </a:path>
                <a:path w="1718945" h="1320800">
                  <a:moveTo>
                    <a:pt x="413385" y="1257300"/>
                  </a:moveTo>
                  <a:lnTo>
                    <a:pt x="392128" y="1257300"/>
                  </a:lnTo>
                  <a:lnTo>
                    <a:pt x="403357" y="1270000"/>
                  </a:lnTo>
                  <a:lnTo>
                    <a:pt x="413385" y="1257300"/>
                  </a:lnTo>
                  <a:close/>
                </a:path>
                <a:path w="1718945" h="1320800">
                  <a:moveTo>
                    <a:pt x="572182" y="1231900"/>
                  </a:moveTo>
                  <a:lnTo>
                    <a:pt x="522204" y="1231900"/>
                  </a:lnTo>
                  <a:lnTo>
                    <a:pt x="533145" y="1244600"/>
                  </a:lnTo>
                  <a:lnTo>
                    <a:pt x="549336" y="1244600"/>
                  </a:lnTo>
                  <a:lnTo>
                    <a:pt x="572182" y="1231900"/>
                  </a:lnTo>
                  <a:close/>
                </a:path>
                <a:path w="1718945" h="1320800">
                  <a:moveTo>
                    <a:pt x="645970" y="1231900"/>
                  </a:moveTo>
                  <a:lnTo>
                    <a:pt x="595100" y="1231900"/>
                  </a:lnTo>
                  <a:lnTo>
                    <a:pt x="611504" y="1244600"/>
                  </a:lnTo>
                  <a:lnTo>
                    <a:pt x="641955" y="1244600"/>
                  </a:lnTo>
                  <a:lnTo>
                    <a:pt x="645970" y="1231900"/>
                  </a:lnTo>
                  <a:close/>
                </a:path>
                <a:path w="1718945" h="1320800">
                  <a:moveTo>
                    <a:pt x="876970" y="1219200"/>
                  </a:moveTo>
                  <a:lnTo>
                    <a:pt x="679471" y="1219200"/>
                  </a:lnTo>
                  <a:lnTo>
                    <a:pt x="690879" y="1231900"/>
                  </a:lnTo>
                  <a:lnTo>
                    <a:pt x="718002" y="1244600"/>
                  </a:lnTo>
                  <a:lnTo>
                    <a:pt x="782962" y="1244600"/>
                  </a:lnTo>
                  <a:lnTo>
                    <a:pt x="800226" y="1231900"/>
                  </a:lnTo>
                  <a:lnTo>
                    <a:pt x="861694" y="1231900"/>
                  </a:lnTo>
                  <a:lnTo>
                    <a:pt x="876970" y="1219200"/>
                  </a:lnTo>
                  <a:close/>
                </a:path>
                <a:path w="1718945" h="1320800">
                  <a:moveTo>
                    <a:pt x="834034" y="1231900"/>
                  </a:moveTo>
                  <a:lnTo>
                    <a:pt x="800226" y="1231900"/>
                  </a:lnTo>
                  <a:lnTo>
                    <a:pt x="813194" y="1244600"/>
                  </a:lnTo>
                  <a:lnTo>
                    <a:pt x="823960" y="1244600"/>
                  </a:lnTo>
                  <a:lnTo>
                    <a:pt x="834034" y="1231900"/>
                  </a:lnTo>
                  <a:close/>
                </a:path>
                <a:path w="1718945" h="1320800">
                  <a:moveTo>
                    <a:pt x="980948" y="1219200"/>
                  </a:moveTo>
                  <a:lnTo>
                    <a:pt x="950926" y="1219200"/>
                  </a:lnTo>
                  <a:lnTo>
                    <a:pt x="963755" y="1231900"/>
                  </a:lnTo>
                  <a:lnTo>
                    <a:pt x="974512" y="1231900"/>
                  </a:lnTo>
                  <a:lnTo>
                    <a:pt x="980948" y="1219200"/>
                  </a:lnTo>
                  <a:close/>
                </a:path>
                <a:path w="1718945" h="1320800">
                  <a:moveTo>
                    <a:pt x="1130675" y="1193800"/>
                  </a:moveTo>
                  <a:lnTo>
                    <a:pt x="1099486" y="1193800"/>
                  </a:lnTo>
                  <a:lnTo>
                    <a:pt x="1117345" y="1206500"/>
                  </a:lnTo>
                  <a:lnTo>
                    <a:pt x="1130675" y="1193800"/>
                  </a:lnTo>
                  <a:close/>
                </a:path>
                <a:path w="1718945" h="1320800">
                  <a:moveTo>
                    <a:pt x="1232245" y="1181100"/>
                  </a:moveTo>
                  <a:lnTo>
                    <a:pt x="1209881" y="1181100"/>
                  </a:lnTo>
                  <a:lnTo>
                    <a:pt x="1219835" y="1193800"/>
                  </a:lnTo>
                  <a:lnTo>
                    <a:pt x="1232245" y="1181100"/>
                  </a:lnTo>
                  <a:close/>
                </a:path>
                <a:path w="1718945" h="1320800">
                  <a:moveTo>
                    <a:pt x="1436841" y="1168400"/>
                  </a:moveTo>
                  <a:lnTo>
                    <a:pt x="1386570" y="1168400"/>
                  </a:lnTo>
                  <a:lnTo>
                    <a:pt x="1424866" y="1181100"/>
                  </a:lnTo>
                  <a:lnTo>
                    <a:pt x="1436841" y="1168400"/>
                  </a:lnTo>
                  <a:close/>
                </a:path>
                <a:path w="1718945" h="1320800">
                  <a:moveTo>
                    <a:pt x="1629406" y="1130300"/>
                  </a:moveTo>
                  <a:lnTo>
                    <a:pt x="1575107" y="1130300"/>
                  </a:lnTo>
                  <a:lnTo>
                    <a:pt x="1586738" y="1155700"/>
                  </a:lnTo>
                  <a:lnTo>
                    <a:pt x="1596419" y="1168400"/>
                  </a:lnTo>
                  <a:lnTo>
                    <a:pt x="1604946" y="1155700"/>
                  </a:lnTo>
                  <a:lnTo>
                    <a:pt x="1622298" y="1155700"/>
                  </a:lnTo>
                  <a:lnTo>
                    <a:pt x="1629406" y="1130300"/>
                  </a:lnTo>
                  <a:close/>
                </a:path>
                <a:path w="1718945" h="1320800">
                  <a:moveTo>
                    <a:pt x="1558895" y="1143000"/>
                  </a:moveTo>
                  <a:lnTo>
                    <a:pt x="1472568" y="1143000"/>
                  </a:lnTo>
                  <a:lnTo>
                    <a:pt x="1481454" y="1155700"/>
                  </a:lnTo>
                  <a:lnTo>
                    <a:pt x="1551051" y="1155700"/>
                  </a:lnTo>
                  <a:lnTo>
                    <a:pt x="1558895" y="1143000"/>
                  </a:lnTo>
                  <a:close/>
                </a:path>
                <a:path w="1718945" h="1320800">
                  <a:moveTo>
                    <a:pt x="1712321" y="1130300"/>
                  </a:moveTo>
                  <a:lnTo>
                    <a:pt x="1684091" y="1130300"/>
                  </a:lnTo>
                  <a:lnTo>
                    <a:pt x="1693926" y="1143000"/>
                  </a:lnTo>
                  <a:lnTo>
                    <a:pt x="1702311" y="1155700"/>
                  </a:lnTo>
                  <a:lnTo>
                    <a:pt x="1707673" y="1155700"/>
                  </a:lnTo>
                  <a:lnTo>
                    <a:pt x="1712321" y="1130300"/>
                  </a:lnTo>
                  <a:close/>
                </a:path>
                <a:path w="1718945" h="1320800">
                  <a:moveTo>
                    <a:pt x="1675066" y="1130300"/>
                  </a:moveTo>
                  <a:lnTo>
                    <a:pt x="1638300" y="1130300"/>
                  </a:lnTo>
                  <a:lnTo>
                    <a:pt x="1648051" y="1143000"/>
                  </a:lnTo>
                  <a:lnTo>
                    <a:pt x="1666422" y="1143000"/>
                  </a:lnTo>
                  <a:lnTo>
                    <a:pt x="1675066" y="1130300"/>
                  </a:lnTo>
                  <a:close/>
                </a:path>
                <a:path w="1718945" h="1320800">
                  <a:moveTo>
                    <a:pt x="18272" y="177800"/>
                  </a:moveTo>
                  <a:lnTo>
                    <a:pt x="16287" y="177800"/>
                  </a:lnTo>
                  <a:lnTo>
                    <a:pt x="15303" y="190500"/>
                  </a:lnTo>
                  <a:lnTo>
                    <a:pt x="23875" y="190500"/>
                  </a:lnTo>
                  <a:lnTo>
                    <a:pt x="18272" y="177800"/>
                  </a:lnTo>
                  <a:close/>
                </a:path>
                <a:path w="1718945" h="1320800">
                  <a:moveTo>
                    <a:pt x="63626" y="177800"/>
                  </a:moveTo>
                  <a:lnTo>
                    <a:pt x="57530" y="177800"/>
                  </a:lnTo>
                  <a:lnTo>
                    <a:pt x="53212" y="190500"/>
                  </a:lnTo>
                  <a:lnTo>
                    <a:pt x="67944" y="190500"/>
                  </a:lnTo>
                  <a:lnTo>
                    <a:pt x="63626" y="177800"/>
                  </a:lnTo>
                  <a:close/>
                </a:path>
                <a:path w="1718945" h="1320800">
                  <a:moveTo>
                    <a:pt x="131952" y="165100"/>
                  </a:moveTo>
                  <a:lnTo>
                    <a:pt x="115744" y="165100"/>
                  </a:lnTo>
                  <a:lnTo>
                    <a:pt x="109122" y="177800"/>
                  </a:lnTo>
                  <a:lnTo>
                    <a:pt x="94868" y="177800"/>
                  </a:lnTo>
                  <a:lnTo>
                    <a:pt x="93852" y="190500"/>
                  </a:lnTo>
                  <a:lnTo>
                    <a:pt x="141406" y="190500"/>
                  </a:lnTo>
                  <a:lnTo>
                    <a:pt x="132079" y="177800"/>
                  </a:lnTo>
                  <a:lnTo>
                    <a:pt x="131952" y="165100"/>
                  </a:lnTo>
                  <a:close/>
                </a:path>
                <a:path w="1718945" h="1320800">
                  <a:moveTo>
                    <a:pt x="308834" y="139700"/>
                  </a:moveTo>
                  <a:lnTo>
                    <a:pt x="280183" y="139700"/>
                  </a:lnTo>
                  <a:lnTo>
                    <a:pt x="270382" y="165100"/>
                  </a:lnTo>
                  <a:lnTo>
                    <a:pt x="269748" y="165100"/>
                  </a:lnTo>
                  <a:lnTo>
                    <a:pt x="269239" y="177800"/>
                  </a:lnTo>
                  <a:lnTo>
                    <a:pt x="1626675" y="177800"/>
                  </a:lnTo>
                  <a:lnTo>
                    <a:pt x="1624145" y="152400"/>
                  </a:lnTo>
                  <a:lnTo>
                    <a:pt x="342138" y="152400"/>
                  </a:lnTo>
                  <a:lnTo>
                    <a:pt x="308834" y="139700"/>
                  </a:lnTo>
                  <a:close/>
                </a:path>
                <a:path w="1718945" h="1320800">
                  <a:moveTo>
                    <a:pt x="474208" y="139700"/>
                  </a:moveTo>
                  <a:lnTo>
                    <a:pt x="450973" y="139700"/>
                  </a:lnTo>
                  <a:lnTo>
                    <a:pt x="436371" y="152400"/>
                  </a:lnTo>
                  <a:lnTo>
                    <a:pt x="480806" y="152400"/>
                  </a:lnTo>
                  <a:lnTo>
                    <a:pt x="474208" y="139700"/>
                  </a:lnTo>
                  <a:close/>
                </a:path>
                <a:path w="1718945" h="1320800">
                  <a:moveTo>
                    <a:pt x="1513966" y="12700"/>
                  </a:moveTo>
                  <a:lnTo>
                    <a:pt x="1483867" y="12700"/>
                  </a:lnTo>
                  <a:lnTo>
                    <a:pt x="1450207" y="38100"/>
                  </a:lnTo>
                  <a:lnTo>
                    <a:pt x="1357768" y="38100"/>
                  </a:lnTo>
                  <a:lnTo>
                    <a:pt x="1345818" y="50800"/>
                  </a:lnTo>
                  <a:lnTo>
                    <a:pt x="1337319" y="63500"/>
                  </a:lnTo>
                  <a:lnTo>
                    <a:pt x="1304670" y="63500"/>
                  </a:lnTo>
                  <a:lnTo>
                    <a:pt x="1291175" y="76200"/>
                  </a:lnTo>
                  <a:lnTo>
                    <a:pt x="1222248" y="76200"/>
                  </a:lnTo>
                  <a:lnTo>
                    <a:pt x="1207754" y="88900"/>
                  </a:lnTo>
                  <a:lnTo>
                    <a:pt x="1133213" y="88900"/>
                  </a:lnTo>
                  <a:lnTo>
                    <a:pt x="1125474" y="101600"/>
                  </a:lnTo>
                  <a:lnTo>
                    <a:pt x="1063625" y="101600"/>
                  </a:lnTo>
                  <a:lnTo>
                    <a:pt x="1055796" y="114300"/>
                  </a:lnTo>
                  <a:lnTo>
                    <a:pt x="742265" y="114300"/>
                  </a:lnTo>
                  <a:lnTo>
                    <a:pt x="719502" y="127000"/>
                  </a:lnTo>
                  <a:lnTo>
                    <a:pt x="588263" y="127000"/>
                  </a:lnTo>
                  <a:lnTo>
                    <a:pt x="571884" y="139700"/>
                  </a:lnTo>
                  <a:lnTo>
                    <a:pt x="498348" y="139700"/>
                  </a:lnTo>
                  <a:lnTo>
                    <a:pt x="493013" y="152400"/>
                  </a:lnTo>
                  <a:lnTo>
                    <a:pt x="1624145" y="152400"/>
                  </a:lnTo>
                  <a:lnTo>
                    <a:pt x="1611497" y="25400"/>
                  </a:lnTo>
                  <a:lnTo>
                    <a:pt x="1512824" y="25400"/>
                  </a:lnTo>
                  <a:lnTo>
                    <a:pt x="1513966" y="12700"/>
                  </a:lnTo>
                  <a:close/>
                </a:path>
                <a:path w="1718945" h="1320800">
                  <a:moveTo>
                    <a:pt x="675131" y="114300"/>
                  </a:moveTo>
                  <a:lnTo>
                    <a:pt x="661797" y="114300"/>
                  </a:lnTo>
                  <a:lnTo>
                    <a:pt x="650930" y="127000"/>
                  </a:lnTo>
                  <a:lnTo>
                    <a:pt x="695763" y="127000"/>
                  </a:lnTo>
                  <a:lnTo>
                    <a:pt x="675131" y="114300"/>
                  </a:lnTo>
                  <a:close/>
                </a:path>
                <a:path w="1718945" h="1320800">
                  <a:moveTo>
                    <a:pt x="800486" y="101600"/>
                  </a:moveTo>
                  <a:lnTo>
                    <a:pt x="795274" y="114300"/>
                  </a:lnTo>
                  <a:lnTo>
                    <a:pt x="806307" y="114300"/>
                  </a:lnTo>
                  <a:lnTo>
                    <a:pt x="800486" y="101600"/>
                  </a:lnTo>
                  <a:close/>
                </a:path>
                <a:path w="1718945" h="1320800">
                  <a:moveTo>
                    <a:pt x="1047670" y="101600"/>
                  </a:moveTo>
                  <a:lnTo>
                    <a:pt x="816863" y="101600"/>
                  </a:lnTo>
                  <a:lnTo>
                    <a:pt x="812008" y="114300"/>
                  </a:lnTo>
                  <a:lnTo>
                    <a:pt x="1055796" y="114300"/>
                  </a:lnTo>
                  <a:lnTo>
                    <a:pt x="1047670" y="101600"/>
                  </a:lnTo>
                  <a:close/>
                </a:path>
                <a:path w="1718945" h="1320800">
                  <a:moveTo>
                    <a:pt x="894728" y="76200"/>
                  </a:moveTo>
                  <a:lnTo>
                    <a:pt x="869045" y="76200"/>
                  </a:lnTo>
                  <a:lnTo>
                    <a:pt x="843528" y="88900"/>
                  </a:lnTo>
                  <a:lnTo>
                    <a:pt x="823594" y="101600"/>
                  </a:lnTo>
                  <a:lnTo>
                    <a:pt x="928552" y="101600"/>
                  </a:lnTo>
                  <a:lnTo>
                    <a:pt x="921638" y="88900"/>
                  </a:lnTo>
                  <a:lnTo>
                    <a:pt x="915162" y="88900"/>
                  </a:lnTo>
                  <a:lnTo>
                    <a:pt x="894728" y="76200"/>
                  </a:lnTo>
                  <a:close/>
                </a:path>
                <a:path w="1718945" h="1320800">
                  <a:moveTo>
                    <a:pt x="1030097" y="88900"/>
                  </a:moveTo>
                  <a:lnTo>
                    <a:pt x="948436" y="88900"/>
                  </a:lnTo>
                  <a:lnTo>
                    <a:pt x="946912" y="101600"/>
                  </a:lnTo>
                  <a:lnTo>
                    <a:pt x="1039139" y="101600"/>
                  </a:lnTo>
                  <a:lnTo>
                    <a:pt x="1030097" y="88900"/>
                  </a:lnTo>
                  <a:close/>
                </a:path>
                <a:path w="1718945" h="1320800">
                  <a:moveTo>
                    <a:pt x="1094999" y="76200"/>
                  </a:moveTo>
                  <a:lnTo>
                    <a:pt x="1077549" y="76200"/>
                  </a:lnTo>
                  <a:lnTo>
                    <a:pt x="1070228" y="101600"/>
                  </a:lnTo>
                  <a:lnTo>
                    <a:pt x="1125474" y="101600"/>
                  </a:lnTo>
                  <a:lnTo>
                    <a:pt x="1117353" y="88900"/>
                  </a:lnTo>
                  <a:lnTo>
                    <a:pt x="1104391" y="88900"/>
                  </a:lnTo>
                  <a:lnTo>
                    <a:pt x="1094999" y="76200"/>
                  </a:lnTo>
                  <a:close/>
                </a:path>
                <a:path w="1718945" h="1320800">
                  <a:moveTo>
                    <a:pt x="1443845" y="25400"/>
                  </a:moveTo>
                  <a:lnTo>
                    <a:pt x="1424892" y="25400"/>
                  </a:lnTo>
                  <a:lnTo>
                    <a:pt x="1418381" y="38100"/>
                  </a:lnTo>
                  <a:lnTo>
                    <a:pt x="1442132" y="38100"/>
                  </a:lnTo>
                  <a:lnTo>
                    <a:pt x="1443845" y="25400"/>
                  </a:lnTo>
                  <a:close/>
                </a:path>
                <a:path w="1718945" h="1320800">
                  <a:moveTo>
                    <a:pt x="1610232" y="12700"/>
                  </a:moveTo>
                  <a:lnTo>
                    <a:pt x="1544208" y="12700"/>
                  </a:lnTo>
                  <a:lnTo>
                    <a:pt x="1539245" y="25400"/>
                  </a:lnTo>
                  <a:lnTo>
                    <a:pt x="1611497" y="25400"/>
                  </a:lnTo>
                  <a:lnTo>
                    <a:pt x="1610232" y="12700"/>
                  </a:lnTo>
                  <a:close/>
                </a:path>
                <a:path w="1718945" h="1320800">
                  <a:moveTo>
                    <a:pt x="1592961" y="0"/>
                  </a:moveTo>
                  <a:lnTo>
                    <a:pt x="1574367" y="0"/>
                  </a:lnTo>
                  <a:lnTo>
                    <a:pt x="1574133" y="12700"/>
                  </a:lnTo>
                  <a:lnTo>
                    <a:pt x="1604772" y="12700"/>
                  </a:lnTo>
                  <a:lnTo>
                    <a:pt x="1592961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19372" y="3766184"/>
              <a:ext cx="1718945" cy="1329055"/>
            </a:xfrm>
            <a:custGeom>
              <a:avLst/>
              <a:gdLst/>
              <a:ahLst/>
              <a:cxnLst/>
              <a:rect l="l" t="t" r="r" b="b"/>
              <a:pathLst>
                <a:path w="1718945" h="1329054">
                  <a:moveTo>
                    <a:pt x="1585976" y="253"/>
                  </a:moveTo>
                  <a:lnTo>
                    <a:pt x="1592961" y="1142"/>
                  </a:lnTo>
                  <a:lnTo>
                    <a:pt x="1600453" y="5968"/>
                  </a:lnTo>
                  <a:lnTo>
                    <a:pt x="1604772" y="8762"/>
                  </a:lnTo>
                  <a:lnTo>
                    <a:pt x="1608327" y="10794"/>
                  </a:lnTo>
                  <a:lnTo>
                    <a:pt x="1609978" y="13715"/>
                  </a:lnTo>
                  <a:lnTo>
                    <a:pt x="1610232" y="17398"/>
                  </a:lnTo>
                  <a:lnTo>
                    <a:pt x="1618190" y="97128"/>
                  </a:lnTo>
                  <a:lnTo>
                    <a:pt x="1625565" y="171045"/>
                  </a:lnTo>
                  <a:lnTo>
                    <a:pt x="1632382" y="239371"/>
                  </a:lnTo>
                  <a:lnTo>
                    <a:pt x="1638662" y="302325"/>
                  </a:lnTo>
                  <a:lnTo>
                    <a:pt x="1644426" y="360129"/>
                  </a:lnTo>
                  <a:lnTo>
                    <a:pt x="1649698" y="413003"/>
                  </a:lnTo>
                  <a:lnTo>
                    <a:pt x="1654498" y="461168"/>
                  </a:lnTo>
                  <a:lnTo>
                    <a:pt x="1658850" y="504843"/>
                  </a:lnTo>
                  <a:lnTo>
                    <a:pt x="1662775" y="544250"/>
                  </a:lnTo>
                  <a:lnTo>
                    <a:pt x="1669432" y="611140"/>
                  </a:lnTo>
                  <a:lnTo>
                    <a:pt x="1672208" y="639063"/>
                  </a:lnTo>
                  <a:lnTo>
                    <a:pt x="1673098" y="647826"/>
                  </a:lnTo>
                  <a:lnTo>
                    <a:pt x="1676145" y="679069"/>
                  </a:lnTo>
                  <a:lnTo>
                    <a:pt x="1679320" y="710310"/>
                  </a:lnTo>
                  <a:lnTo>
                    <a:pt x="1681099" y="728344"/>
                  </a:lnTo>
                  <a:lnTo>
                    <a:pt x="1681606" y="733806"/>
                  </a:lnTo>
                  <a:lnTo>
                    <a:pt x="1683257" y="750569"/>
                  </a:lnTo>
                  <a:lnTo>
                    <a:pt x="1684401" y="761872"/>
                  </a:lnTo>
                  <a:lnTo>
                    <a:pt x="1685036" y="768603"/>
                  </a:lnTo>
                  <a:lnTo>
                    <a:pt x="1685416" y="772159"/>
                  </a:lnTo>
                  <a:lnTo>
                    <a:pt x="1685543" y="773683"/>
                  </a:lnTo>
                  <a:lnTo>
                    <a:pt x="1688083" y="798702"/>
                  </a:lnTo>
                  <a:lnTo>
                    <a:pt x="1705705" y="975723"/>
                  </a:lnTo>
                  <a:lnTo>
                    <a:pt x="1714754" y="1066625"/>
                  </a:lnTo>
                  <a:lnTo>
                    <a:pt x="1718087" y="1100115"/>
                  </a:lnTo>
                  <a:lnTo>
                    <a:pt x="1718564" y="1104900"/>
                  </a:lnTo>
                  <a:lnTo>
                    <a:pt x="1712321" y="1137445"/>
                  </a:lnTo>
                  <a:lnTo>
                    <a:pt x="1707673" y="1151905"/>
                  </a:lnTo>
                  <a:lnTo>
                    <a:pt x="1702311" y="1151530"/>
                  </a:lnTo>
                  <a:lnTo>
                    <a:pt x="1693926" y="1139570"/>
                  </a:lnTo>
                  <a:lnTo>
                    <a:pt x="1684091" y="1135048"/>
                  </a:lnTo>
                  <a:lnTo>
                    <a:pt x="1675066" y="1136919"/>
                  </a:lnTo>
                  <a:lnTo>
                    <a:pt x="1666422" y="1141481"/>
                  </a:lnTo>
                  <a:lnTo>
                    <a:pt x="1657730" y="1145032"/>
                  </a:lnTo>
                  <a:lnTo>
                    <a:pt x="1648051" y="1138739"/>
                  </a:lnTo>
                  <a:lnTo>
                    <a:pt x="1638300" y="1131554"/>
                  </a:lnTo>
                  <a:lnTo>
                    <a:pt x="1629406" y="1132726"/>
                  </a:lnTo>
                  <a:lnTo>
                    <a:pt x="1622298" y="1151508"/>
                  </a:lnTo>
                  <a:lnTo>
                    <a:pt x="1613259" y="1151862"/>
                  </a:lnTo>
                  <a:lnTo>
                    <a:pt x="1604946" y="1159192"/>
                  </a:lnTo>
                  <a:lnTo>
                    <a:pt x="1596419" y="1164046"/>
                  </a:lnTo>
                  <a:lnTo>
                    <a:pt x="1586738" y="1156970"/>
                  </a:lnTo>
                  <a:lnTo>
                    <a:pt x="1575107" y="1130942"/>
                  </a:lnTo>
                  <a:lnTo>
                    <a:pt x="1566370" y="1134109"/>
                  </a:lnTo>
                  <a:lnTo>
                    <a:pt x="1558895" y="1150040"/>
                  </a:lnTo>
                  <a:lnTo>
                    <a:pt x="1551051" y="1162303"/>
                  </a:lnTo>
                  <a:lnTo>
                    <a:pt x="1536533" y="1160014"/>
                  </a:lnTo>
                  <a:lnTo>
                    <a:pt x="1515872" y="1159129"/>
                  </a:lnTo>
                  <a:lnTo>
                    <a:pt x="1495401" y="1157767"/>
                  </a:lnTo>
                  <a:lnTo>
                    <a:pt x="1481454" y="1154048"/>
                  </a:lnTo>
                  <a:lnTo>
                    <a:pt x="1472568" y="1149159"/>
                  </a:lnTo>
                  <a:lnTo>
                    <a:pt x="1464087" y="1146651"/>
                  </a:lnTo>
                  <a:lnTo>
                    <a:pt x="1456130" y="1148191"/>
                  </a:lnTo>
                  <a:lnTo>
                    <a:pt x="1448815" y="1155445"/>
                  </a:lnTo>
                  <a:lnTo>
                    <a:pt x="1424866" y="1176905"/>
                  </a:lnTo>
                  <a:lnTo>
                    <a:pt x="1386570" y="1175956"/>
                  </a:lnTo>
                  <a:lnTo>
                    <a:pt x="1347392" y="1167483"/>
                  </a:lnTo>
                  <a:lnTo>
                    <a:pt x="1320800" y="1166367"/>
                  </a:lnTo>
                  <a:lnTo>
                    <a:pt x="1312755" y="1171713"/>
                  </a:lnTo>
                  <a:lnTo>
                    <a:pt x="1304448" y="1176178"/>
                  </a:lnTo>
                  <a:lnTo>
                    <a:pt x="1295904" y="1178405"/>
                  </a:lnTo>
                  <a:lnTo>
                    <a:pt x="1287144" y="1177035"/>
                  </a:lnTo>
                  <a:lnTo>
                    <a:pt x="1273734" y="1182407"/>
                  </a:lnTo>
                  <a:lnTo>
                    <a:pt x="1252823" y="1177909"/>
                  </a:lnTo>
                  <a:lnTo>
                    <a:pt x="1232245" y="1176910"/>
                  </a:lnTo>
                  <a:lnTo>
                    <a:pt x="1219835" y="1192783"/>
                  </a:lnTo>
                  <a:lnTo>
                    <a:pt x="1209881" y="1182022"/>
                  </a:lnTo>
                  <a:lnTo>
                    <a:pt x="1200975" y="1179941"/>
                  </a:lnTo>
                  <a:lnTo>
                    <a:pt x="1192831" y="1184407"/>
                  </a:lnTo>
                  <a:lnTo>
                    <a:pt x="1185164" y="1193291"/>
                  </a:lnTo>
                  <a:lnTo>
                    <a:pt x="1171334" y="1193613"/>
                  </a:lnTo>
                  <a:lnTo>
                    <a:pt x="1150921" y="1192815"/>
                  </a:lnTo>
                  <a:lnTo>
                    <a:pt x="1130675" y="1194827"/>
                  </a:lnTo>
                  <a:lnTo>
                    <a:pt x="1117345" y="1203578"/>
                  </a:lnTo>
                  <a:lnTo>
                    <a:pt x="1099486" y="1195855"/>
                  </a:lnTo>
                  <a:lnTo>
                    <a:pt x="1082389" y="1195514"/>
                  </a:lnTo>
                  <a:lnTo>
                    <a:pt x="1065910" y="1201364"/>
                  </a:lnTo>
                  <a:lnTo>
                    <a:pt x="1049908" y="1212214"/>
                  </a:lnTo>
                  <a:lnTo>
                    <a:pt x="1031775" y="1204658"/>
                  </a:lnTo>
                  <a:lnTo>
                    <a:pt x="1014666" y="1206627"/>
                  </a:lnTo>
                  <a:lnTo>
                    <a:pt x="997938" y="1212786"/>
                  </a:lnTo>
                  <a:lnTo>
                    <a:pt x="980948" y="1217802"/>
                  </a:lnTo>
                  <a:lnTo>
                    <a:pt x="974512" y="1230493"/>
                  </a:lnTo>
                  <a:lnTo>
                    <a:pt x="963755" y="1231788"/>
                  </a:lnTo>
                  <a:lnTo>
                    <a:pt x="950926" y="1226250"/>
                  </a:lnTo>
                  <a:lnTo>
                    <a:pt x="938276" y="1218438"/>
                  </a:lnTo>
                  <a:lnTo>
                    <a:pt x="932561" y="1215389"/>
                  </a:lnTo>
                  <a:lnTo>
                    <a:pt x="925322" y="1215516"/>
                  </a:lnTo>
                  <a:lnTo>
                    <a:pt x="920368" y="1219581"/>
                  </a:lnTo>
                  <a:lnTo>
                    <a:pt x="908808" y="1224603"/>
                  </a:lnTo>
                  <a:lnTo>
                    <a:pt x="893508" y="1226423"/>
                  </a:lnTo>
                  <a:lnTo>
                    <a:pt x="876970" y="1226885"/>
                  </a:lnTo>
                  <a:lnTo>
                    <a:pt x="861694" y="1227835"/>
                  </a:lnTo>
                  <a:lnTo>
                    <a:pt x="856361" y="1228344"/>
                  </a:lnTo>
                  <a:lnTo>
                    <a:pt x="850391" y="1228344"/>
                  </a:lnTo>
                  <a:lnTo>
                    <a:pt x="844930" y="1227073"/>
                  </a:lnTo>
                  <a:lnTo>
                    <a:pt x="834034" y="1233015"/>
                  </a:lnTo>
                  <a:lnTo>
                    <a:pt x="823960" y="1245647"/>
                  </a:lnTo>
                  <a:lnTo>
                    <a:pt x="813194" y="1251184"/>
                  </a:lnTo>
                  <a:lnTo>
                    <a:pt x="800226" y="1235837"/>
                  </a:lnTo>
                  <a:lnTo>
                    <a:pt x="782962" y="1239865"/>
                  </a:lnTo>
                  <a:lnTo>
                    <a:pt x="752125" y="1242536"/>
                  </a:lnTo>
                  <a:lnTo>
                    <a:pt x="718002" y="1242587"/>
                  </a:lnTo>
                  <a:lnTo>
                    <a:pt x="690879" y="1238758"/>
                  </a:lnTo>
                  <a:lnTo>
                    <a:pt x="679471" y="1224740"/>
                  </a:lnTo>
                  <a:lnTo>
                    <a:pt x="668956" y="1219009"/>
                  </a:lnTo>
                  <a:lnTo>
                    <a:pt x="659179" y="1219469"/>
                  </a:lnTo>
                  <a:lnTo>
                    <a:pt x="649986" y="1224026"/>
                  </a:lnTo>
                  <a:lnTo>
                    <a:pt x="641955" y="1244099"/>
                  </a:lnTo>
                  <a:lnTo>
                    <a:pt x="632412" y="1248981"/>
                  </a:lnTo>
                  <a:lnTo>
                    <a:pt x="622036" y="1245385"/>
                  </a:lnTo>
                  <a:lnTo>
                    <a:pt x="611504" y="1240027"/>
                  </a:lnTo>
                  <a:lnTo>
                    <a:pt x="595100" y="1234289"/>
                  </a:lnTo>
                  <a:lnTo>
                    <a:pt x="572182" y="1239075"/>
                  </a:lnTo>
                  <a:lnTo>
                    <a:pt x="549336" y="1245671"/>
                  </a:lnTo>
                  <a:lnTo>
                    <a:pt x="533145" y="1245362"/>
                  </a:lnTo>
                  <a:lnTo>
                    <a:pt x="522204" y="1236593"/>
                  </a:lnTo>
                  <a:lnTo>
                    <a:pt x="512000" y="1234836"/>
                  </a:lnTo>
                  <a:lnTo>
                    <a:pt x="502463" y="1239486"/>
                  </a:lnTo>
                  <a:lnTo>
                    <a:pt x="493522" y="1249933"/>
                  </a:lnTo>
                  <a:lnTo>
                    <a:pt x="476910" y="1249235"/>
                  </a:lnTo>
                  <a:lnTo>
                    <a:pt x="452739" y="1250537"/>
                  </a:lnTo>
                  <a:lnTo>
                    <a:pt x="428924" y="1255220"/>
                  </a:lnTo>
                  <a:lnTo>
                    <a:pt x="413385" y="1264665"/>
                  </a:lnTo>
                  <a:lnTo>
                    <a:pt x="403357" y="1269555"/>
                  </a:lnTo>
                  <a:lnTo>
                    <a:pt x="392128" y="1261776"/>
                  </a:lnTo>
                  <a:lnTo>
                    <a:pt x="381398" y="1257950"/>
                  </a:lnTo>
                  <a:lnTo>
                    <a:pt x="372872" y="1274698"/>
                  </a:lnTo>
                  <a:lnTo>
                    <a:pt x="360922" y="1287660"/>
                  </a:lnTo>
                  <a:lnTo>
                    <a:pt x="341471" y="1288859"/>
                  </a:lnTo>
                  <a:lnTo>
                    <a:pt x="321401" y="1285200"/>
                  </a:lnTo>
                  <a:lnTo>
                    <a:pt x="307593" y="1283589"/>
                  </a:lnTo>
                  <a:lnTo>
                    <a:pt x="300307" y="1287706"/>
                  </a:lnTo>
                  <a:lnTo>
                    <a:pt x="293782" y="1296527"/>
                  </a:lnTo>
                  <a:lnTo>
                    <a:pt x="287019" y="1304466"/>
                  </a:lnTo>
                  <a:lnTo>
                    <a:pt x="279018" y="1305940"/>
                  </a:lnTo>
                  <a:lnTo>
                    <a:pt x="274861" y="1298261"/>
                  </a:lnTo>
                  <a:lnTo>
                    <a:pt x="276621" y="1291082"/>
                  </a:lnTo>
                  <a:lnTo>
                    <a:pt x="268214" y="1292760"/>
                  </a:lnTo>
                  <a:lnTo>
                    <a:pt x="233552" y="1311656"/>
                  </a:lnTo>
                  <a:lnTo>
                    <a:pt x="210966" y="1316841"/>
                  </a:lnTo>
                  <a:lnTo>
                    <a:pt x="191547" y="1318942"/>
                  </a:lnTo>
                  <a:lnTo>
                    <a:pt x="177510" y="1318353"/>
                  </a:lnTo>
                  <a:lnTo>
                    <a:pt x="171068" y="1315465"/>
                  </a:lnTo>
                  <a:lnTo>
                    <a:pt x="168183" y="1311941"/>
                  </a:lnTo>
                  <a:lnTo>
                    <a:pt x="163703" y="1312417"/>
                  </a:lnTo>
                  <a:lnTo>
                    <a:pt x="157317" y="1313751"/>
                  </a:lnTo>
                  <a:lnTo>
                    <a:pt x="148716" y="1312798"/>
                  </a:lnTo>
                  <a:lnTo>
                    <a:pt x="142390" y="1313241"/>
                  </a:lnTo>
                  <a:lnTo>
                    <a:pt x="137636" y="1317672"/>
                  </a:lnTo>
                  <a:lnTo>
                    <a:pt x="132643" y="1323603"/>
                  </a:lnTo>
                  <a:lnTo>
                    <a:pt x="125602" y="1328546"/>
                  </a:lnTo>
                  <a:lnTo>
                    <a:pt x="117486" y="1328167"/>
                  </a:lnTo>
                  <a:lnTo>
                    <a:pt x="112299" y="1323038"/>
                  </a:lnTo>
                  <a:lnTo>
                    <a:pt x="109636" y="1318027"/>
                  </a:lnTo>
                  <a:lnTo>
                    <a:pt x="109092" y="1318006"/>
                  </a:lnTo>
                  <a:lnTo>
                    <a:pt x="102595" y="1252762"/>
                  </a:lnTo>
                  <a:lnTo>
                    <a:pt x="96688" y="1193351"/>
                  </a:lnTo>
                  <a:lnTo>
                    <a:pt x="91341" y="1139498"/>
                  </a:lnTo>
                  <a:lnTo>
                    <a:pt x="86523" y="1090922"/>
                  </a:lnTo>
                  <a:lnTo>
                    <a:pt x="82202" y="1047347"/>
                  </a:lnTo>
                  <a:lnTo>
                    <a:pt x="78348" y="1008496"/>
                  </a:lnTo>
                  <a:lnTo>
                    <a:pt x="74929" y="974089"/>
                  </a:lnTo>
                  <a:lnTo>
                    <a:pt x="70992" y="934719"/>
                  </a:lnTo>
                  <a:lnTo>
                    <a:pt x="70865" y="934338"/>
                  </a:lnTo>
                  <a:lnTo>
                    <a:pt x="68367" y="911011"/>
                  </a:lnTo>
                  <a:lnTo>
                    <a:pt x="64374" y="872936"/>
                  </a:lnTo>
                  <a:lnTo>
                    <a:pt x="59162" y="822744"/>
                  </a:lnTo>
                  <a:lnTo>
                    <a:pt x="53006" y="763065"/>
                  </a:lnTo>
                  <a:lnTo>
                    <a:pt x="46181" y="696531"/>
                  </a:lnTo>
                  <a:lnTo>
                    <a:pt x="38961" y="625772"/>
                  </a:lnTo>
                  <a:lnTo>
                    <a:pt x="31623" y="553418"/>
                  </a:lnTo>
                  <a:lnTo>
                    <a:pt x="24439" y="482100"/>
                  </a:lnTo>
                  <a:lnTo>
                    <a:pt x="17686" y="414449"/>
                  </a:lnTo>
                  <a:lnTo>
                    <a:pt x="11638" y="353095"/>
                  </a:lnTo>
                  <a:lnTo>
                    <a:pt x="6571" y="300669"/>
                  </a:lnTo>
                  <a:lnTo>
                    <a:pt x="2759" y="259802"/>
                  </a:lnTo>
                  <a:lnTo>
                    <a:pt x="0" y="223265"/>
                  </a:lnTo>
                  <a:lnTo>
                    <a:pt x="549" y="212040"/>
                  </a:lnTo>
                  <a:lnTo>
                    <a:pt x="2301" y="204136"/>
                  </a:lnTo>
                  <a:lnTo>
                    <a:pt x="4554" y="198780"/>
                  </a:lnTo>
                  <a:lnTo>
                    <a:pt x="6603" y="195198"/>
                  </a:lnTo>
                  <a:lnTo>
                    <a:pt x="7619" y="192658"/>
                  </a:lnTo>
                  <a:lnTo>
                    <a:pt x="10160" y="191262"/>
                  </a:lnTo>
                  <a:lnTo>
                    <a:pt x="12700" y="189737"/>
                  </a:lnTo>
                  <a:lnTo>
                    <a:pt x="15303" y="185737"/>
                  </a:lnTo>
                  <a:lnTo>
                    <a:pt x="16287" y="181070"/>
                  </a:lnTo>
                  <a:lnTo>
                    <a:pt x="18272" y="180165"/>
                  </a:lnTo>
                  <a:lnTo>
                    <a:pt x="23875" y="187451"/>
                  </a:lnTo>
                  <a:lnTo>
                    <a:pt x="24637" y="187959"/>
                  </a:lnTo>
                  <a:lnTo>
                    <a:pt x="25400" y="189102"/>
                  </a:lnTo>
                  <a:lnTo>
                    <a:pt x="26797" y="189610"/>
                  </a:lnTo>
                  <a:lnTo>
                    <a:pt x="33639" y="192952"/>
                  </a:lnTo>
                  <a:lnTo>
                    <a:pt x="40195" y="192531"/>
                  </a:lnTo>
                  <a:lnTo>
                    <a:pt x="46656" y="189825"/>
                  </a:lnTo>
                  <a:lnTo>
                    <a:pt x="53212" y="186308"/>
                  </a:lnTo>
                  <a:lnTo>
                    <a:pt x="57530" y="183514"/>
                  </a:lnTo>
                  <a:lnTo>
                    <a:pt x="63626" y="184150"/>
                  </a:lnTo>
                  <a:lnTo>
                    <a:pt x="67944" y="187325"/>
                  </a:lnTo>
                  <a:lnTo>
                    <a:pt x="75082" y="193232"/>
                  </a:lnTo>
                  <a:lnTo>
                    <a:pt x="81994" y="197246"/>
                  </a:lnTo>
                  <a:lnTo>
                    <a:pt x="88358" y="195951"/>
                  </a:lnTo>
                  <a:lnTo>
                    <a:pt x="93852" y="185927"/>
                  </a:lnTo>
                  <a:lnTo>
                    <a:pt x="94868" y="182244"/>
                  </a:lnTo>
                  <a:lnTo>
                    <a:pt x="97916" y="178815"/>
                  </a:lnTo>
                  <a:lnTo>
                    <a:pt x="102488" y="177800"/>
                  </a:lnTo>
                  <a:lnTo>
                    <a:pt x="109122" y="173224"/>
                  </a:lnTo>
                  <a:lnTo>
                    <a:pt x="115744" y="166909"/>
                  </a:lnTo>
                  <a:lnTo>
                    <a:pt x="122723" y="163976"/>
                  </a:lnTo>
                  <a:lnTo>
                    <a:pt x="130428" y="169544"/>
                  </a:lnTo>
                  <a:lnTo>
                    <a:pt x="131190" y="170687"/>
                  </a:lnTo>
                  <a:lnTo>
                    <a:pt x="131952" y="171831"/>
                  </a:lnTo>
                  <a:lnTo>
                    <a:pt x="132079" y="172973"/>
                  </a:lnTo>
                  <a:lnTo>
                    <a:pt x="141406" y="195248"/>
                  </a:lnTo>
                  <a:lnTo>
                    <a:pt x="148875" y="197437"/>
                  </a:lnTo>
                  <a:lnTo>
                    <a:pt x="155154" y="187743"/>
                  </a:lnTo>
                  <a:lnTo>
                    <a:pt x="160908" y="174370"/>
                  </a:lnTo>
                  <a:lnTo>
                    <a:pt x="163194" y="169290"/>
                  </a:lnTo>
                  <a:lnTo>
                    <a:pt x="168910" y="166877"/>
                  </a:lnTo>
                  <a:lnTo>
                    <a:pt x="175005" y="167512"/>
                  </a:lnTo>
                  <a:lnTo>
                    <a:pt x="190853" y="168723"/>
                  </a:lnTo>
                  <a:lnTo>
                    <a:pt x="209200" y="169386"/>
                  </a:lnTo>
                  <a:lnTo>
                    <a:pt x="225976" y="170763"/>
                  </a:lnTo>
                  <a:lnTo>
                    <a:pt x="237108" y="174116"/>
                  </a:lnTo>
                  <a:lnTo>
                    <a:pt x="245512" y="178714"/>
                  </a:lnTo>
                  <a:lnTo>
                    <a:pt x="253571" y="181371"/>
                  </a:lnTo>
                  <a:lnTo>
                    <a:pt x="261272" y="180528"/>
                  </a:lnTo>
                  <a:lnTo>
                    <a:pt x="268604" y="174625"/>
                  </a:lnTo>
                  <a:lnTo>
                    <a:pt x="269239" y="173354"/>
                  </a:lnTo>
                  <a:lnTo>
                    <a:pt x="269748" y="172084"/>
                  </a:lnTo>
                  <a:lnTo>
                    <a:pt x="270382" y="171450"/>
                  </a:lnTo>
                  <a:lnTo>
                    <a:pt x="280183" y="147042"/>
                  </a:lnTo>
                  <a:lnTo>
                    <a:pt x="290591" y="140684"/>
                  </a:lnTo>
                  <a:lnTo>
                    <a:pt x="308834" y="143803"/>
                  </a:lnTo>
                  <a:lnTo>
                    <a:pt x="342138" y="147827"/>
                  </a:lnTo>
                  <a:lnTo>
                    <a:pt x="342900" y="147827"/>
                  </a:lnTo>
                  <a:lnTo>
                    <a:pt x="362725" y="148250"/>
                  </a:lnTo>
                  <a:lnTo>
                    <a:pt x="377491" y="149590"/>
                  </a:lnTo>
                  <a:lnTo>
                    <a:pt x="387852" y="151953"/>
                  </a:lnTo>
                  <a:lnTo>
                    <a:pt x="394462" y="155447"/>
                  </a:lnTo>
                  <a:lnTo>
                    <a:pt x="397382" y="158114"/>
                  </a:lnTo>
                  <a:lnTo>
                    <a:pt x="402843" y="158876"/>
                  </a:lnTo>
                  <a:lnTo>
                    <a:pt x="450973" y="147135"/>
                  </a:lnTo>
                  <a:lnTo>
                    <a:pt x="462406" y="146812"/>
                  </a:lnTo>
                  <a:lnTo>
                    <a:pt x="464438" y="147192"/>
                  </a:lnTo>
                  <a:lnTo>
                    <a:pt x="466470" y="146431"/>
                  </a:lnTo>
                  <a:lnTo>
                    <a:pt x="467740" y="146303"/>
                  </a:lnTo>
                  <a:lnTo>
                    <a:pt x="474208" y="146790"/>
                  </a:lnTo>
                  <a:lnTo>
                    <a:pt x="480806" y="150479"/>
                  </a:lnTo>
                  <a:lnTo>
                    <a:pt x="487189" y="153287"/>
                  </a:lnTo>
                  <a:lnTo>
                    <a:pt x="493013" y="151129"/>
                  </a:lnTo>
                  <a:lnTo>
                    <a:pt x="498348" y="145033"/>
                  </a:lnTo>
                  <a:lnTo>
                    <a:pt x="506856" y="142366"/>
                  </a:lnTo>
                  <a:lnTo>
                    <a:pt x="514985" y="144017"/>
                  </a:lnTo>
                  <a:lnTo>
                    <a:pt x="532507" y="145760"/>
                  </a:lnTo>
                  <a:lnTo>
                    <a:pt x="552386" y="144335"/>
                  </a:lnTo>
                  <a:lnTo>
                    <a:pt x="571884" y="140338"/>
                  </a:lnTo>
                  <a:lnTo>
                    <a:pt x="588263" y="134365"/>
                  </a:lnTo>
                  <a:lnTo>
                    <a:pt x="595209" y="131954"/>
                  </a:lnTo>
                  <a:lnTo>
                    <a:pt x="602488" y="130698"/>
                  </a:lnTo>
                  <a:lnTo>
                    <a:pt x="609766" y="130704"/>
                  </a:lnTo>
                  <a:lnTo>
                    <a:pt x="616712" y="132079"/>
                  </a:lnTo>
                  <a:lnTo>
                    <a:pt x="628435" y="133397"/>
                  </a:lnTo>
                  <a:lnTo>
                    <a:pt x="639825" y="131762"/>
                  </a:lnTo>
                  <a:lnTo>
                    <a:pt x="650930" y="127650"/>
                  </a:lnTo>
                  <a:lnTo>
                    <a:pt x="661797" y="121538"/>
                  </a:lnTo>
                  <a:lnTo>
                    <a:pt x="666241" y="118617"/>
                  </a:lnTo>
                  <a:lnTo>
                    <a:pt x="670813" y="118237"/>
                  </a:lnTo>
                  <a:lnTo>
                    <a:pt x="675131" y="120141"/>
                  </a:lnTo>
                  <a:lnTo>
                    <a:pt x="695763" y="124565"/>
                  </a:lnTo>
                  <a:lnTo>
                    <a:pt x="719502" y="123904"/>
                  </a:lnTo>
                  <a:lnTo>
                    <a:pt x="742265" y="119552"/>
                  </a:lnTo>
                  <a:lnTo>
                    <a:pt x="759967" y="112902"/>
                  </a:lnTo>
                  <a:lnTo>
                    <a:pt x="764413" y="110743"/>
                  </a:lnTo>
                  <a:lnTo>
                    <a:pt x="770508" y="111251"/>
                  </a:lnTo>
                  <a:lnTo>
                    <a:pt x="774191" y="114553"/>
                  </a:lnTo>
                  <a:lnTo>
                    <a:pt x="777748" y="116712"/>
                  </a:lnTo>
                  <a:lnTo>
                    <a:pt x="780541" y="118237"/>
                  </a:lnTo>
                  <a:lnTo>
                    <a:pt x="783843" y="117856"/>
                  </a:lnTo>
                  <a:lnTo>
                    <a:pt x="788542" y="117982"/>
                  </a:lnTo>
                  <a:lnTo>
                    <a:pt x="792988" y="115188"/>
                  </a:lnTo>
                  <a:lnTo>
                    <a:pt x="795274" y="111251"/>
                  </a:lnTo>
                  <a:lnTo>
                    <a:pt x="800486" y="108404"/>
                  </a:lnTo>
                  <a:lnTo>
                    <a:pt x="806307" y="111521"/>
                  </a:lnTo>
                  <a:lnTo>
                    <a:pt x="812008" y="113520"/>
                  </a:lnTo>
                  <a:lnTo>
                    <a:pt x="816863" y="107314"/>
                  </a:lnTo>
                  <a:lnTo>
                    <a:pt x="817879" y="104139"/>
                  </a:lnTo>
                  <a:lnTo>
                    <a:pt x="820419" y="102107"/>
                  </a:lnTo>
                  <a:lnTo>
                    <a:pt x="823594" y="100583"/>
                  </a:lnTo>
                  <a:lnTo>
                    <a:pt x="843528" y="89586"/>
                  </a:lnTo>
                  <a:lnTo>
                    <a:pt x="869045" y="77660"/>
                  </a:lnTo>
                  <a:lnTo>
                    <a:pt x="894728" y="73830"/>
                  </a:lnTo>
                  <a:lnTo>
                    <a:pt x="915162" y="87121"/>
                  </a:lnTo>
                  <a:lnTo>
                    <a:pt x="916686" y="89407"/>
                  </a:lnTo>
                  <a:lnTo>
                    <a:pt x="918972" y="91058"/>
                  </a:lnTo>
                  <a:lnTo>
                    <a:pt x="921638" y="91947"/>
                  </a:lnTo>
                  <a:lnTo>
                    <a:pt x="928552" y="97059"/>
                  </a:lnTo>
                  <a:lnTo>
                    <a:pt x="935418" y="103409"/>
                  </a:lnTo>
                  <a:lnTo>
                    <a:pt x="941712" y="105235"/>
                  </a:lnTo>
                  <a:lnTo>
                    <a:pt x="946912" y="96773"/>
                  </a:lnTo>
                  <a:lnTo>
                    <a:pt x="948436" y="91820"/>
                  </a:lnTo>
                  <a:lnTo>
                    <a:pt x="952118" y="88900"/>
                  </a:lnTo>
                  <a:lnTo>
                    <a:pt x="957326" y="87883"/>
                  </a:lnTo>
                  <a:lnTo>
                    <a:pt x="973649" y="85651"/>
                  </a:lnTo>
                  <a:lnTo>
                    <a:pt x="990091" y="84502"/>
                  </a:lnTo>
                  <a:lnTo>
                    <a:pt x="1006725" y="85044"/>
                  </a:lnTo>
                  <a:lnTo>
                    <a:pt x="1023619" y="87883"/>
                  </a:lnTo>
                  <a:lnTo>
                    <a:pt x="1026287" y="88900"/>
                  </a:lnTo>
                  <a:lnTo>
                    <a:pt x="1028445" y="90423"/>
                  </a:lnTo>
                  <a:lnTo>
                    <a:pt x="1030097" y="93344"/>
                  </a:lnTo>
                  <a:lnTo>
                    <a:pt x="1039139" y="103596"/>
                  </a:lnTo>
                  <a:lnTo>
                    <a:pt x="1047670" y="108584"/>
                  </a:lnTo>
                  <a:lnTo>
                    <a:pt x="1055796" y="109382"/>
                  </a:lnTo>
                  <a:lnTo>
                    <a:pt x="1063625" y="107060"/>
                  </a:lnTo>
                  <a:lnTo>
                    <a:pt x="1066800" y="105537"/>
                  </a:lnTo>
                  <a:lnTo>
                    <a:pt x="1069213" y="102869"/>
                  </a:lnTo>
                  <a:lnTo>
                    <a:pt x="1070228" y="99694"/>
                  </a:lnTo>
                  <a:lnTo>
                    <a:pt x="1077549" y="83442"/>
                  </a:lnTo>
                  <a:lnTo>
                    <a:pt x="1085929" y="79216"/>
                  </a:lnTo>
                  <a:lnTo>
                    <a:pt x="1094999" y="82085"/>
                  </a:lnTo>
                  <a:lnTo>
                    <a:pt x="1104391" y="87121"/>
                  </a:lnTo>
                  <a:lnTo>
                    <a:pt x="1105789" y="87629"/>
                  </a:lnTo>
                  <a:lnTo>
                    <a:pt x="1107186" y="88772"/>
                  </a:lnTo>
                  <a:lnTo>
                    <a:pt x="1108710" y="89788"/>
                  </a:lnTo>
                  <a:lnTo>
                    <a:pt x="1117353" y="96466"/>
                  </a:lnTo>
                  <a:lnTo>
                    <a:pt x="1125474" y="97583"/>
                  </a:lnTo>
                  <a:lnTo>
                    <a:pt x="1133213" y="94771"/>
                  </a:lnTo>
                  <a:lnTo>
                    <a:pt x="1140714" y="89662"/>
                  </a:lnTo>
                  <a:lnTo>
                    <a:pt x="1143889" y="87502"/>
                  </a:lnTo>
                  <a:lnTo>
                    <a:pt x="1147826" y="86487"/>
                  </a:lnTo>
                  <a:lnTo>
                    <a:pt x="1151889" y="87248"/>
                  </a:lnTo>
                  <a:lnTo>
                    <a:pt x="1168384" y="89820"/>
                  </a:lnTo>
                  <a:lnTo>
                    <a:pt x="1188402" y="90392"/>
                  </a:lnTo>
                  <a:lnTo>
                    <a:pt x="1207754" y="87963"/>
                  </a:lnTo>
                  <a:lnTo>
                    <a:pt x="1222248" y="81533"/>
                  </a:lnTo>
                  <a:lnTo>
                    <a:pt x="1224661" y="79501"/>
                  </a:lnTo>
                  <a:lnTo>
                    <a:pt x="1228598" y="78485"/>
                  </a:lnTo>
                  <a:lnTo>
                    <a:pt x="1231900" y="78739"/>
                  </a:lnTo>
                  <a:lnTo>
                    <a:pt x="1249610" y="78636"/>
                  </a:lnTo>
                  <a:lnTo>
                    <a:pt x="1271095" y="76866"/>
                  </a:lnTo>
                  <a:lnTo>
                    <a:pt x="1291175" y="72382"/>
                  </a:lnTo>
                  <a:lnTo>
                    <a:pt x="1304670" y="64134"/>
                  </a:lnTo>
                  <a:lnTo>
                    <a:pt x="1305305" y="64134"/>
                  </a:lnTo>
                  <a:lnTo>
                    <a:pt x="1305305" y="63500"/>
                  </a:lnTo>
                  <a:lnTo>
                    <a:pt x="1305940" y="62864"/>
                  </a:lnTo>
                  <a:lnTo>
                    <a:pt x="1315654" y="58735"/>
                  </a:lnTo>
                  <a:lnTo>
                    <a:pt x="1326689" y="66500"/>
                  </a:lnTo>
                  <a:lnTo>
                    <a:pt x="1337319" y="70098"/>
                  </a:lnTo>
                  <a:lnTo>
                    <a:pt x="1345818" y="53466"/>
                  </a:lnTo>
                  <a:lnTo>
                    <a:pt x="1357768" y="40503"/>
                  </a:lnTo>
                  <a:lnTo>
                    <a:pt x="1377219" y="39290"/>
                  </a:lnTo>
                  <a:lnTo>
                    <a:pt x="1397289" y="42912"/>
                  </a:lnTo>
                  <a:lnTo>
                    <a:pt x="1411097" y="44450"/>
                  </a:lnTo>
                  <a:lnTo>
                    <a:pt x="1418381" y="40334"/>
                  </a:lnTo>
                  <a:lnTo>
                    <a:pt x="1424892" y="31527"/>
                  </a:lnTo>
                  <a:lnTo>
                    <a:pt x="1431617" y="23625"/>
                  </a:lnTo>
                  <a:lnTo>
                    <a:pt x="1439544" y="22225"/>
                  </a:lnTo>
                  <a:lnTo>
                    <a:pt x="1443845" y="29825"/>
                  </a:lnTo>
                  <a:lnTo>
                    <a:pt x="1442132" y="36925"/>
                  </a:lnTo>
                  <a:lnTo>
                    <a:pt x="1450207" y="35405"/>
                  </a:lnTo>
                  <a:lnTo>
                    <a:pt x="1483867" y="17144"/>
                  </a:lnTo>
                  <a:lnTo>
                    <a:pt x="1484502" y="17144"/>
                  </a:lnTo>
                  <a:lnTo>
                    <a:pt x="1485773" y="16382"/>
                  </a:lnTo>
                  <a:lnTo>
                    <a:pt x="1486535" y="16256"/>
                  </a:lnTo>
                  <a:lnTo>
                    <a:pt x="1499911" y="12698"/>
                  </a:lnTo>
                  <a:lnTo>
                    <a:pt x="1508490" y="11604"/>
                  </a:lnTo>
                  <a:lnTo>
                    <a:pt x="1512949" y="13059"/>
                  </a:lnTo>
                  <a:lnTo>
                    <a:pt x="1513966" y="17144"/>
                  </a:lnTo>
                  <a:lnTo>
                    <a:pt x="1512824" y="25272"/>
                  </a:lnTo>
                  <a:lnTo>
                    <a:pt x="1521460" y="31622"/>
                  </a:lnTo>
                  <a:lnTo>
                    <a:pt x="1529841" y="28956"/>
                  </a:lnTo>
                  <a:lnTo>
                    <a:pt x="1539245" y="23719"/>
                  </a:lnTo>
                  <a:lnTo>
                    <a:pt x="1544208" y="17541"/>
                  </a:lnTo>
                  <a:lnTo>
                    <a:pt x="1546433" y="13007"/>
                  </a:lnTo>
                  <a:lnTo>
                    <a:pt x="1547622" y="12700"/>
                  </a:lnTo>
                  <a:lnTo>
                    <a:pt x="1550507" y="16222"/>
                  </a:lnTo>
                  <a:lnTo>
                    <a:pt x="1554987" y="15732"/>
                  </a:lnTo>
                  <a:lnTo>
                    <a:pt x="1561373" y="14360"/>
                  </a:lnTo>
                  <a:lnTo>
                    <a:pt x="1569974" y="15239"/>
                  </a:lnTo>
                  <a:lnTo>
                    <a:pt x="1574137" y="15089"/>
                  </a:lnTo>
                  <a:lnTo>
                    <a:pt x="1574133" y="11175"/>
                  </a:lnTo>
                  <a:lnTo>
                    <a:pt x="1574367" y="5738"/>
                  </a:lnTo>
                  <a:lnTo>
                    <a:pt x="1579244" y="1015"/>
                  </a:lnTo>
                  <a:lnTo>
                    <a:pt x="1581277" y="126"/>
                  </a:lnTo>
                  <a:lnTo>
                    <a:pt x="1583563" y="0"/>
                  </a:lnTo>
                  <a:lnTo>
                    <a:pt x="1585976" y="253"/>
                  </a:lnTo>
                  <a:close/>
                </a:path>
              </a:pathLst>
            </a:custGeom>
            <a:ln w="9525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32604" y="4826507"/>
              <a:ext cx="1780031" cy="134874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839589" y="4805726"/>
              <a:ext cx="1766570" cy="1333500"/>
            </a:xfrm>
            <a:custGeom>
              <a:avLst/>
              <a:gdLst/>
              <a:ahLst/>
              <a:cxnLst/>
              <a:rect l="l" t="t" r="r" b="b"/>
              <a:pathLst>
                <a:path w="1766570" h="1333500">
                  <a:moveTo>
                    <a:pt x="1607438" y="1308099"/>
                  </a:moveTo>
                  <a:lnTo>
                    <a:pt x="1537813" y="1308099"/>
                  </a:lnTo>
                  <a:lnTo>
                    <a:pt x="1545716" y="1320799"/>
                  </a:lnTo>
                  <a:lnTo>
                    <a:pt x="1582165" y="1320799"/>
                  </a:lnTo>
                  <a:lnTo>
                    <a:pt x="1587525" y="1333499"/>
                  </a:lnTo>
                  <a:lnTo>
                    <a:pt x="1592659" y="1333499"/>
                  </a:lnTo>
                  <a:lnTo>
                    <a:pt x="1600579" y="1320799"/>
                  </a:lnTo>
                  <a:lnTo>
                    <a:pt x="1607438" y="1308099"/>
                  </a:lnTo>
                  <a:close/>
                </a:path>
                <a:path w="1766570" h="1333500">
                  <a:moveTo>
                    <a:pt x="1616075" y="1282699"/>
                  </a:moveTo>
                  <a:lnTo>
                    <a:pt x="1468667" y="1282699"/>
                  </a:lnTo>
                  <a:lnTo>
                    <a:pt x="1473835" y="1320799"/>
                  </a:lnTo>
                  <a:lnTo>
                    <a:pt x="1509649" y="1320799"/>
                  </a:lnTo>
                  <a:lnTo>
                    <a:pt x="1521053" y="1308099"/>
                  </a:lnTo>
                  <a:lnTo>
                    <a:pt x="1607438" y="1308099"/>
                  </a:lnTo>
                  <a:lnTo>
                    <a:pt x="1614297" y="1295399"/>
                  </a:lnTo>
                  <a:lnTo>
                    <a:pt x="1616075" y="1282699"/>
                  </a:lnTo>
                  <a:close/>
                </a:path>
                <a:path w="1766570" h="1333500">
                  <a:moveTo>
                    <a:pt x="1468667" y="1282699"/>
                  </a:moveTo>
                  <a:lnTo>
                    <a:pt x="1372235" y="1282699"/>
                  </a:lnTo>
                  <a:lnTo>
                    <a:pt x="1384925" y="1295399"/>
                  </a:lnTo>
                  <a:lnTo>
                    <a:pt x="1404508" y="1295399"/>
                  </a:lnTo>
                  <a:lnTo>
                    <a:pt x="1424402" y="1308099"/>
                  </a:lnTo>
                  <a:lnTo>
                    <a:pt x="1448474" y="1308099"/>
                  </a:lnTo>
                  <a:lnTo>
                    <a:pt x="1459452" y="1295399"/>
                  </a:lnTo>
                  <a:lnTo>
                    <a:pt x="1468667" y="1282699"/>
                  </a:lnTo>
                  <a:close/>
                </a:path>
                <a:path w="1766570" h="1333500">
                  <a:moveTo>
                    <a:pt x="1619631" y="1257299"/>
                  </a:moveTo>
                  <a:lnTo>
                    <a:pt x="1213358" y="1257299"/>
                  </a:lnTo>
                  <a:lnTo>
                    <a:pt x="1238914" y="1269999"/>
                  </a:lnTo>
                  <a:lnTo>
                    <a:pt x="1311888" y="1295399"/>
                  </a:lnTo>
                  <a:lnTo>
                    <a:pt x="1340231" y="1282699"/>
                  </a:lnTo>
                  <a:lnTo>
                    <a:pt x="1616075" y="1282699"/>
                  </a:lnTo>
                  <a:lnTo>
                    <a:pt x="1619631" y="1257299"/>
                  </a:lnTo>
                  <a:close/>
                </a:path>
                <a:path w="1766570" h="1333500">
                  <a:moveTo>
                    <a:pt x="1623187" y="1231899"/>
                  </a:moveTo>
                  <a:lnTo>
                    <a:pt x="974725" y="1231899"/>
                  </a:lnTo>
                  <a:lnTo>
                    <a:pt x="991227" y="1244599"/>
                  </a:lnTo>
                  <a:lnTo>
                    <a:pt x="1093581" y="1244599"/>
                  </a:lnTo>
                  <a:lnTo>
                    <a:pt x="1101790" y="1257299"/>
                  </a:lnTo>
                  <a:lnTo>
                    <a:pt x="1108964" y="1269999"/>
                  </a:lnTo>
                  <a:lnTo>
                    <a:pt x="1124723" y="1257299"/>
                  </a:lnTo>
                  <a:lnTo>
                    <a:pt x="1619631" y="1257299"/>
                  </a:lnTo>
                  <a:lnTo>
                    <a:pt x="1623187" y="1231899"/>
                  </a:lnTo>
                  <a:close/>
                </a:path>
                <a:path w="1766570" h="1333500">
                  <a:moveTo>
                    <a:pt x="1213358" y="1257299"/>
                  </a:moveTo>
                  <a:lnTo>
                    <a:pt x="1144460" y="1257299"/>
                  </a:lnTo>
                  <a:lnTo>
                    <a:pt x="1163720" y="1269999"/>
                  </a:lnTo>
                  <a:lnTo>
                    <a:pt x="1204215" y="1269999"/>
                  </a:lnTo>
                  <a:lnTo>
                    <a:pt x="1213358" y="1257299"/>
                  </a:lnTo>
                  <a:close/>
                </a:path>
                <a:path w="1766570" h="1333500">
                  <a:moveTo>
                    <a:pt x="1084585" y="1244599"/>
                  </a:moveTo>
                  <a:lnTo>
                    <a:pt x="1041939" y="1244599"/>
                  </a:lnTo>
                  <a:lnTo>
                    <a:pt x="1061557" y="1257299"/>
                  </a:lnTo>
                  <a:lnTo>
                    <a:pt x="1075055" y="1257299"/>
                  </a:lnTo>
                  <a:lnTo>
                    <a:pt x="1084585" y="1244599"/>
                  </a:lnTo>
                  <a:close/>
                </a:path>
                <a:path w="1766570" h="1333500">
                  <a:moveTo>
                    <a:pt x="394715" y="38099"/>
                  </a:moveTo>
                  <a:lnTo>
                    <a:pt x="150774" y="38099"/>
                  </a:lnTo>
                  <a:lnTo>
                    <a:pt x="146679" y="76199"/>
                  </a:lnTo>
                  <a:lnTo>
                    <a:pt x="140722" y="114299"/>
                  </a:lnTo>
                  <a:lnTo>
                    <a:pt x="133256" y="165099"/>
                  </a:lnTo>
                  <a:lnTo>
                    <a:pt x="124636" y="228599"/>
                  </a:lnTo>
                  <a:lnTo>
                    <a:pt x="115214" y="292099"/>
                  </a:lnTo>
                  <a:lnTo>
                    <a:pt x="105346" y="368299"/>
                  </a:lnTo>
                  <a:lnTo>
                    <a:pt x="95384" y="431799"/>
                  </a:lnTo>
                  <a:lnTo>
                    <a:pt x="85683" y="507999"/>
                  </a:lnTo>
                  <a:lnTo>
                    <a:pt x="76596" y="571499"/>
                  </a:lnTo>
                  <a:lnTo>
                    <a:pt x="68477" y="634999"/>
                  </a:lnTo>
                  <a:lnTo>
                    <a:pt x="61680" y="685799"/>
                  </a:lnTo>
                  <a:lnTo>
                    <a:pt x="56559" y="723899"/>
                  </a:lnTo>
                  <a:lnTo>
                    <a:pt x="53466" y="736599"/>
                  </a:lnTo>
                  <a:lnTo>
                    <a:pt x="48006" y="787399"/>
                  </a:lnTo>
                  <a:lnTo>
                    <a:pt x="0" y="1117599"/>
                  </a:lnTo>
                  <a:lnTo>
                    <a:pt x="515" y="1117599"/>
                  </a:lnTo>
                  <a:lnTo>
                    <a:pt x="1936" y="1130299"/>
                  </a:lnTo>
                  <a:lnTo>
                    <a:pt x="288274" y="1130299"/>
                  </a:lnTo>
                  <a:lnTo>
                    <a:pt x="297380" y="1142999"/>
                  </a:lnTo>
                  <a:lnTo>
                    <a:pt x="420729" y="1142999"/>
                  </a:lnTo>
                  <a:lnTo>
                    <a:pt x="429260" y="1155699"/>
                  </a:lnTo>
                  <a:lnTo>
                    <a:pt x="567451" y="1155699"/>
                  </a:lnTo>
                  <a:lnTo>
                    <a:pt x="576327" y="1168399"/>
                  </a:lnTo>
                  <a:lnTo>
                    <a:pt x="584073" y="1181099"/>
                  </a:lnTo>
                  <a:lnTo>
                    <a:pt x="609532" y="1193799"/>
                  </a:lnTo>
                  <a:lnTo>
                    <a:pt x="642683" y="1206499"/>
                  </a:lnTo>
                  <a:lnTo>
                    <a:pt x="741426" y="1206499"/>
                  </a:lnTo>
                  <a:lnTo>
                    <a:pt x="747268" y="1219199"/>
                  </a:lnTo>
                  <a:lnTo>
                    <a:pt x="829310" y="1219199"/>
                  </a:lnTo>
                  <a:lnTo>
                    <a:pt x="839694" y="1231899"/>
                  </a:lnTo>
                  <a:lnTo>
                    <a:pt x="850852" y="1244599"/>
                  </a:lnTo>
                  <a:lnTo>
                    <a:pt x="861653" y="1244599"/>
                  </a:lnTo>
                  <a:lnTo>
                    <a:pt x="870965" y="1231899"/>
                  </a:lnTo>
                  <a:lnTo>
                    <a:pt x="1623187" y="1231899"/>
                  </a:lnTo>
                  <a:lnTo>
                    <a:pt x="1660525" y="965199"/>
                  </a:lnTo>
                  <a:lnTo>
                    <a:pt x="1663700" y="939799"/>
                  </a:lnTo>
                  <a:lnTo>
                    <a:pt x="1666113" y="927099"/>
                  </a:lnTo>
                  <a:lnTo>
                    <a:pt x="1666875" y="927099"/>
                  </a:lnTo>
                  <a:lnTo>
                    <a:pt x="1669288" y="901699"/>
                  </a:lnTo>
                  <a:lnTo>
                    <a:pt x="1673733" y="876299"/>
                  </a:lnTo>
                  <a:lnTo>
                    <a:pt x="1678051" y="838199"/>
                  </a:lnTo>
                  <a:lnTo>
                    <a:pt x="1679320" y="838199"/>
                  </a:lnTo>
                  <a:lnTo>
                    <a:pt x="1766442" y="215899"/>
                  </a:lnTo>
                  <a:lnTo>
                    <a:pt x="1765554" y="203199"/>
                  </a:lnTo>
                  <a:lnTo>
                    <a:pt x="1488237" y="203199"/>
                  </a:lnTo>
                  <a:lnTo>
                    <a:pt x="1478788" y="190499"/>
                  </a:lnTo>
                  <a:lnTo>
                    <a:pt x="1338738" y="190499"/>
                  </a:lnTo>
                  <a:lnTo>
                    <a:pt x="1319446" y="177799"/>
                  </a:lnTo>
                  <a:lnTo>
                    <a:pt x="1205491" y="177799"/>
                  </a:lnTo>
                  <a:lnTo>
                    <a:pt x="1197800" y="165099"/>
                  </a:lnTo>
                  <a:lnTo>
                    <a:pt x="1190680" y="165099"/>
                  </a:lnTo>
                  <a:lnTo>
                    <a:pt x="1184275" y="152399"/>
                  </a:lnTo>
                  <a:lnTo>
                    <a:pt x="1183386" y="152399"/>
                  </a:lnTo>
                  <a:lnTo>
                    <a:pt x="1181608" y="139699"/>
                  </a:lnTo>
                  <a:lnTo>
                    <a:pt x="1089929" y="139699"/>
                  </a:lnTo>
                  <a:lnTo>
                    <a:pt x="1084772" y="126999"/>
                  </a:lnTo>
                  <a:lnTo>
                    <a:pt x="1076706" y="126999"/>
                  </a:lnTo>
                  <a:lnTo>
                    <a:pt x="1075055" y="114299"/>
                  </a:lnTo>
                  <a:lnTo>
                    <a:pt x="898322" y="114299"/>
                  </a:lnTo>
                  <a:lnTo>
                    <a:pt x="875220" y="101599"/>
                  </a:lnTo>
                  <a:lnTo>
                    <a:pt x="795940" y="101599"/>
                  </a:lnTo>
                  <a:lnTo>
                    <a:pt x="784494" y="88899"/>
                  </a:lnTo>
                  <a:lnTo>
                    <a:pt x="688336" y="88899"/>
                  </a:lnTo>
                  <a:lnTo>
                    <a:pt x="671702" y="76199"/>
                  </a:lnTo>
                  <a:lnTo>
                    <a:pt x="621919" y="76199"/>
                  </a:lnTo>
                  <a:lnTo>
                    <a:pt x="620013" y="63499"/>
                  </a:lnTo>
                  <a:lnTo>
                    <a:pt x="551941" y="63499"/>
                  </a:lnTo>
                  <a:lnTo>
                    <a:pt x="546346" y="50799"/>
                  </a:lnTo>
                  <a:lnTo>
                    <a:pt x="401744" y="50799"/>
                  </a:lnTo>
                  <a:lnTo>
                    <a:pt x="394715" y="38099"/>
                  </a:lnTo>
                  <a:close/>
                </a:path>
                <a:path w="1766570" h="1333500">
                  <a:moveTo>
                    <a:pt x="957365" y="1231899"/>
                  </a:moveTo>
                  <a:lnTo>
                    <a:pt x="923365" y="1231899"/>
                  </a:lnTo>
                  <a:lnTo>
                    <a:pt x="939291" y="1244599"/>
                  </a:lnTo>
                  <a:lnTo>
                    <a:pt x="957365" y="1231899"/>
                  </a:lnTo>
                  <a:close/>
                </a:path>
                <a:path w="1766570" h="1333500">
                  <a:moveTo>
                    <a:pt x="724529" y="1206499"/>
                  </a:moveTo>
                  <a:lnTo>
                    <a:pt x="691007" y="1206499"/>
                  </a:lnTo>
                  <a:lnTo>
                    <a:pt x="700022" y="1219199"/>
                  </a:lnTo>
                  <a:lnTo>
                    <a:pt x="711787" y="1219199"/>
                  </a:lnTo>
                  <a:lnTo>
                    <a:pt x="724529" y="1206499"/>
                  </a:lnTo>
                  <a:close/>
                </a:path>
                <a:path w="1766570" h="1333500">
                  <a:moveTo>
                    <a:pt x="547877" y="1155699"/>
                  </a:moveTo>
                  <a:lnTo>
                    <a:pt x="492035" y="1155699"/>
                  </a:lnTo>
                  <a:lnTo>
                    <a:pt x="506602" y="1168399"/>
                  </a:lnTo>
                  <a:lnTo>
                    <a:pt x="515641" y="1168399"/>
                  </a:lnTo>
                  <a:lnTo>
                    <a:pt x="524906" y="1181099"/>
                  </a:lnTo>
                  <a:lnTo>
                    <a:pt x="535338" y="1181099"/>
                  </a:lnTo>
                  <a:lnTo>
                    <a:pt x="547877" y="1155699"/>
                  </a:lnTo>
                  <a:close/>
                </a:path>
                <a:path w="1766570" h="1333500">
                  <a:moveTo>
                    <a:pt x="184531" y="1142999"/>
                  </a:moveTo>
                  <a:lnTo>
                    <a:pt x="165754" y="1142999"/>
                  </a:lnTo>
                  <a:lnTo>
                    <a:pt x="168021" y="1155699"/>
                  </a:lnTo>
                  <a:lnTo>
                    <a:pt x="176109" y="1155699"/>
                  </a:lnTo>
                  <a:lnTo>
                    <a:pt x="184531" y="1142999"/>
                  </a:lnTo>
                  <a:close/>
                </a:path>
                <a:path w="1766570" h="1333500">
                  <a:moveTo>
                    <a:pt x="278763" y="1130299"/>
                  </a:moveTo>
                  <a:lnTo>
                    <a:pt x="60833" y="1130299"/>
                  </a:lnTo>
                  <a:lnTo>
                    <a:pt x="66420" y="1142999"/>
                  </a:lnTo>
                  <a:lnTo>
                    <a:pt x="214102" y="1142999"/>
                  </a:lnTo>
                  <a:lnTo>
                    <a:pt x="232759" y="1155699"/>
                  </a:lnTo>
                  <a:lnTo>
                    <a:pt x="251940" y="1155699"/>
                  </a:lnTo>
                  <a:lnTo>
                    <a:pt x="266573" y="1142999"/>
                  </a:lnTo>
                  <a:lnTo>
                    <a:pt x="278763" y="1130299"/>
                  </a:lnTo>
                  <a:close/>
                </a:path>
                <a:path w="1766570" h="1333500">
                  <a:moveTo>
                    <a:pt x="21570" y="1130299"/>
                  </a:moveTo>
                  <a:lnTo>
                    <a:pt x="5786" y="1130299"/>
                  </a:lnTo>
                  <a:lnTo>
                    <a:pt x="13588" y="1142999"/>
                  </a:lnTo>
                  <a:lnTo>
                    <a:pt x="21570" y="1130299"/>
                  </a:lnTo>
                  <a:close/>
                </a:path>
                <a:path w="1766570" h="1333500">
                  <a:moveTo>
                    <a:pt x="1534302" y="177799"/>
                  </a:moveTo>
                  <a:lnTo>
                    <a:pt x="1515084" y="177799"/>
                  </a:lnTo>
                  <a:lnTo>
                    <a:pt x="1500377" y="190499"/>
                  </a:lnTo>
                  <a:lnTo>
                    <a:pt x="1488237" y="203199"/>
                  </a:lnTo>
                  <a:lnTo>
                    <a:pt x="1669414" y="203199"/>
                  </a:lnTo>
                  <a:lnTo>
                    <a:pt x="1672463" y="190499"/>
                  </a:lnTo>
                  <a:lnTo>
                    <a:pt x="1552973" y="190499"/>
                  </a:lnTo>
                  <a:lnTo>
                    <a:pt x="1534302" y="177799"/>
                  </a:lnTo>
                  <a:close/>
                </a:path>
                <a:path w="1766570" h="1333500">
                  <a:moveTo>
                    <a:pt x="1706244" y="190499"/>
                  </a:moveTo>
                  <a:lnTo>
                    <a:pt x="1704949" y="190499"/>
                  </a:lnTo>
                  <a:lnTo>
                    <a:pt x="1701688" y="203199"/>
                  </a:lnTo>
                  <a:lnTo>
                    <a:pt x="1708146" y="203199"/>
                  </a:lnTo>
                  <a:lnTo>
                    <a:pt x="1706244" y="190499"/>
                  </a:lnTo>
                  <a:close/>
                </a:path>
                <a:path w="1766570" h="1333500">
                  <a:moveTo>
                    <a:pt x="1752981" y="190499"/>
                  </a:moveTo>
                  <a:lnTo>
                    <a:pt x="1733827" y="190499"/>
                  </a:lnTo>
                  <a:lnTo>
                    <a:pt x="1732343" y="203199"/>
                  </a:lnTo>
                  <a:lnTo>
                    <a:pt x="1759077" y="203199"/>
                  </a:lnTo>
                  <a:lnTo>
                    <a:pt x="1752981" y="190499"/>
                  </a:lnTo>
                  <a:close/>
                </a:path>
                <a:path w="1766570" h="1333500">
                  <a:moveTo>
                    <a:pt x="1380616" y="177799"/>
                  </a:moveTo>
                  <a:lnTo>
                    <a:pt x="1376552" y="177799"/>
                  </a:lnTo>
                  <a:lnTo>
                    <a:pt x="1373632" y="190499"/>
                  </a:lnTo>
                  <a:lnTo>
                    <a:pt x="1383791" y="190499"/>
                  </a:lnTo>
                  <a:lnTo>
                    <a:pt x="1380616" y="177799"/>
                  </a:lnTo>
                  <a:close/>
                </a:path>
                <a:path w="1766570" h="1333500">
                  <a:moveTo>
                    <a:pt x="1598930" y="177799"/>
                  </a:moveTo>
                  <a:lnTo>
                    <a:pt x="1590897" y="177799"/>
                  </a:lnTo>
                  <a:lnTo>
                    <a:pt x="1582483" y="190499"/>
                  </a:lnTo>
                  <a:lnTo>
                    <a:pt x="1601337" y="190499"/>
                  </a:lnTo>
                  <a:lnTo>
                    <a:pt x="1598930" y="177799"/>
                  </a:lnTo>
                  <a:close/>
                </a:path>
                <a:path w="1766570" h="1333500">
                  <a:moveTo>
                    <a:pt x="1659818" y="177799"/>
                  </a:moveTo>
                  <a:lnTo>
                    <a:pt x="1645285" y="177799"/>
                  </a:lnTo>
                  <a:lnTo>
                    <a:pt x="1643888" y="190499"/>
                  </a:lnTo>
                  <a:lnTo>
                    <a:pt x="1668430" y="190499"/>
                  </a:lnTo>
                  <a:lnTo>
                    <a:pt x="1659818" y="177799"/>
                  </a:lnTo>
                  <a:close/>
                </a:path>
                <a:path w="1766570" h="1333500">
                  <a:moveTo>
                    <a:pt x="1261490" y="165099"/>
                  </a:moveTo>
                  <a:lnTo>
                    <a:pt x="1219962" y="165099"/>
                  </a:lnTo>
                  <a:lnTo>
                    <a:pt x="1217040" y="177799"/>
                  </a:lnTo>
                  <a:lnTo>
                    <a:pt x="1268335" y="177799"/>
                  </a:lnTo>
                  <a:lnTo>
                    <a:pt x="1261490" y="165099"/>
                  </a:lnTo>
                  <a:close/>
                </a:path>
                <a:path w="1766570" h="1333500">
                  <a:moveTo>
                    <a:pt x="1249939" y="152399"/>
                  </a:moveTo>
                  <a:lnTo>
                    <a:pt x="1232663" y="152399"/>
                  </a:lnTo>
                  <a:lnTo>
                    <a:pt x="1221739" y="165099"/>
                  </a:lnTo>
                  <a:lnTo>
                    <a:pt x="1257935" y="165099"/>
                  </a:lnTo>
                  <a:lnTo>
                    <a:pt x="1249939" y="152399"/>
                  </a:lnTo>
                  <a:close/>
                </a:path>
                <a:path w="1766570" h="1333500">
                  <a:moveTo>
                    <a:pt x="1147492" y="126999"/>
                  </a:moveTo>
                  <a:lnTo>
                    <a:pt x="1105281" y="126999"/>
                  </a:lnTo>
                  <a:lnTo>
                    <a:pt x="1102614" y="139699"/>
                  </a:lnTo>
                  <a:lnTo>
                    <a:pt x="1163492" y="139699"/>
                  </a:lnTo>
                  <a:lnTo>
                    <a:pt x="1147492" y="126999"/>
                  </a:lnTo>
                  <a:close/>
                </a:path>
                <a:path w="1766570" h="1333500">
                  <a:moveTo>
                    <a:pt x="927735" y="101599"/>
                  </a:moveTo>
                  <a:lnTo>
                    <a:pt x="917066" y="101599"/>
                  </a:lnTo>
                  <a:lnTo>
                    <a:pt x="898322" y="114299"/>
                  </a:lnTo>
                  <a:lnTo>
                    <a:pt x="930528" y="114299"/>
                  </a:lnTo>
                  <a:lnTo>
                    <a:pt x="927735" y="101599"/>
                  </a:lnTo>
                  <a:close/>
                </a:path>
                <a:path w="1766570" h="1333500">
                  <a:moveTo>
                    <a:pt x="1057292" y="101599"/>
                  </a:moveTo>
                  <a:lnTo>
                    <a:pt x="1003798" y="101599"/>
                  </a:lnTo>
                  <a:lnTo>
                    <a:pt x="981837" y="114299"/>
                  </a:lnTo>
                  <a:lnTo>
                    <a:pt x="1074039" y="114299"/>
                  </a:lnTo>
                  <a:lnTo>
                    <a:pt x="1057292" y="101599"/>
                  </a:lnTo>
                  <a:close/>
                </a:path>
                <a:path w="1766570" h="1333500">
                  <a:moveTo>
                    <a:pt x="832993" y="88899"/>
                  </a:moveTo>
                  <a:lnTo>
                    <a:pt x="807720" y="88899"/>
                  </a:lnTo>
                  <a:lnTo>
                    <a:pt x="795940" y="101599"/>
                  </a:lnTo>
                  <a:lnTo>
                    <a:pt x="852023" y="101599"/>
                  </a:lnTo>
                  <a:lnTo>
                    <a:pt x="832993" y="88899"/>
                  </a:lnTo>
                  <a:close/>
                </a:path>
                <a:path w="1766570" h="1333500">
                  <a:moveTo>
                    <a:pt x="625348" y="63499"/>
                  </a:moveTo>
                  <a:lnTo>
                    <a:pt x="623951" y="63499"/>
                  </a:lnTo>
                  <a:lnTo>
                    <a:pt x="621919" y="76199"/>
                  </a:lnTo>
                  <a:lnTo>
                    <a:pt x="631481" y="76199"/>
                  </a:lnTo>
                  <a:lnTo>
                    <a:pt x="625348" y="63499"/>
                  </a:lnTo>
                  <a:close/>
                </a:path>
                <a:path w="1766570" h="1333500">
                  <a:moveTo>
                    <a:pt x="471505" y="25399"/>
                  </a:moveTo>
                  <a:lnTo>
                    <a:pt x="442823" y="25399"/>
                  </a:lnTo>
                  <a:lnTo>
                    <a:pt x="427482" y="50799"/>
                  </a:lnTo>
                  <a:lnTo>
                    <a:pt x="522724" y="50799"/>
                  </a:lnTo>
                  <a:lnTo>
                    <a:pt x="503555" y="38099"/>
                  </a:lnTo>
                  <a:lnTo>
                    <a:pt x="502920" y="38099"/>
                  </a:lnTo>
                  <a:lnTo>
                    <a:pt x="471505" y="25399"/>
                  </a:lnTo>
                  <a:close/>
                </a:path>
                <a:path w="1766570" h="1333500">
                  <a:moveTo>
                    <a:pt x="227202" y="12699"/>
                  </a:moveTo>
                  <a:lnTo>
                    <a:pt x="159321" y="12699"/>
                  </a:lnTo>
                  <a:lnTo>
                    <a:pt x="155785" y="25399"/>
                  </a:lnTo>
                  <a:lnTo>
                    <a:pt x="152653" y="38099"/>
                  </a:lnTo>
                  <a:lnTo>
                    <a:pt x="296652" y="38099"/>
                  </a:lnTo>
                  <a:lnTo>
                    <a:pt x="294757" y="25399"/>
                  </a:lnTo>
                  <a:lnTo>
                    <a:pt x="232691" y="25399"/>
                  </a:lnTo>
                  <a:lnTo>
                    <a:pt x="227202" y="12699"/>
                  </a:lnTo>
                  <a:close/>
                </a:path>
                <a:path w="1766570" h="1333500">
                  <a:moveTo>
                    <a:pt x="368585" y="25399"/>
                  </a:moveTo>
                  <a:lnTo>
                    <a:pt x="320548" y="25399"/>
                  </a:lnTo>
                  <a:lnTo>
                    <a:pt x="311757" y="38099"/>
                  </a:lnTo>
                  <a:lnTo>
                    <a:pt x="384615" y="38099"/>
                  </a:lnTo>
                  <a:lnTo>
                    <a:pt x="368585" y="25399"/>
                  </a:lnTo>
                  <a:close/>
                </a:path>
                <a:path w="1766570" h="1333500">
                  <a:moveTo>
                    <a:pt x="292862" y="12699"/>
                  </a:moveTo>
                  <a:lnTo>
                    <a:pt x="254508" y="12699"/>
                  </a:lnTo>
                  <a:lnTo>
                    <a:pt x="252730" y="25399"/>
                  </a:lnTo>
                  <a:lnTo>
                    <a:pt x="294757" y="25399"/>
                  </a:lnTo>
                  <a:lnTo>
                    <a:pt x="292862" y="12699"/>
                  </a:lnTo>
                  <a:close/>
                </a:path>
                <a:path w="1766570" h="1333500">
                  <a:moveTo>
                    <a:pt x="184785" y="0"/>
                  </a:moveTo>
                  <a:lnTo>
                    <a:pt x="167259" y="0"/>
                  </a:lnTo>
                  <a:lnTo>
                    <a:pt x="165608" y="12699"/>
                  </a:lnTo>
                  <a:lnTo>
                    <a:pt x="185293" y="12699"/>
                  </a:lnTo>
                  <a:lnTo>
                    <a:pt x="184785" y="0"/>
                  </a:lnTo>
                  <a:close/>
                </a:path>
                <a:path w="1766570" h="1333500">
                  <a:moveTo>
                    <a:pt x="285821" y="0"/>
                  </a:moveTo>
                  <a:lnTo>
                    <a:pt x="278384" y="12699"/>
                  </a:lnTo>
                  <a:lnTo>
                    <a:pt x="291973" y="12699"/>
                  </a:lnTo>
                  <a:lnTo>
                    <a:pt x="285821" y="0"/>
                  </a:lnTo>
                  <a:close/>
                </a:path>
              </a:pathLst>
            </a:custGeom>
            <a:solidFill>
              <a:srgbClr val="FDE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39589" y="4795865"/>
              <a:ext cx="1766570" cy="1343660"/>
            </a:xfrm>
            <a:custGeom>
              <a:avLst/>
              <a:gdLst/>
              <a:ahLst/>
              <a:cxnLst/>
              <a:rect l="l" t="t" r="r" b="b"/>
              <a:pathLst>
                <a:path w="1766570" h="1343660">
                  <a:moveTo>
                    <a:pt x="1746377" y="195615"/>
                  </a:moveTo>
                  <a:lnTo>
                    <a:pt x="1752981" y="198028"/>
                  </a:lnTo>
                  <a:lnTo>
                    <a:pt x="1759077" y="204505"/>
                  </a:lnTo>
                  <a:lnTo>
                    <a:pt x="1762633" y="208188"/>
                  </a:lnTo>
                  <a:lnTo>
                    <a:pt x="1765554" y="211109"/>
                  </a:lnTo>
                  <a:lnTo>
                    <a:pt x="1766442" y="214284"/>
                  </a:lnTo>
                  <a:lnTo>
                    <a:pt x="1765935" y="217840"/>
                  </a:lnTo>
                  <a:lnTo>
                    <a:pt x="1754825" y="297204"/>
                  </a:lnTo>
                  <a:lnTo>
                    <a:pt x="1744526" y="370785"/>
                  </a:lnTo>
                  <a:lnTo>
                    <a:pt x="1735006" y="438803"/>
                  </a:lnTo>
                  <a:lnTo>
                    <a:pt x="1726235" y="501474"/>
                  </a:lnTo>
                  <a:lnTo>
                    <a:pt x="1718182" y="559018"/>
                  </a:lnTo>
                  <a:lnTo>
                    <a:pt x="1710817" y="611653"/>
                  </a:lnTo>
                  <a:lnTo>
                    <a:pt x="1704107" y="659597"/>
                  </a:lnTo>
                  <a:lnTo>
                    <a:pt x="1698022" y="703069"/>
                  </a:lnTo>
                  <a:lnTo>
                    <a:pt x="1692532" y="742286"/>
                  </a:lnTo>
                  <a:lnTo>
                    <a:pt x="1683212" y="808832"/>
                  </a:lnTo>
                  <a:lnTo>
                    <a:pt x="1678051" y="845347"/>
                  </a:lnTo>
                  <a:lnTo>
                    <a:pt x="1673733" y="876462"/>
                  </a:lnTo>
                  <a:lnTo>
                    <a:pt x="1669288" y="907526"/>
                  </a:lnTo>
                  <a:lnTo>
                    <a:pt x="1666875" y="925421"/>
                  </a:lnTo>
                  <a:lnTo>
                    <a:pt x="1666113" y="930856"/>
                  </a:lnTo>
                  <a:lnTo>
                    <a:pt x="1663700" y="947582"/>
                  </a:lnTo>
                  <a:lnTo>
                    <a:pt x="1662176" y="958796"/>
                  </a:lnTo>
                  <a:lnTo>
                    <a:pt x="1661160" y="965591"/>
                  </a:lnTo>
                  <a:lnTo>
                    <a:pt x="1660652" y="969083"/>
                  </a:lnTo>
                  <a:lnTo>
                    <a:pt x="1660525" y="970557"/>
                  </a:lnTo>
                  <a:lnTo>
                    <a:pt x="1656969" y="995499"/>
                  </a:lnTo>
                  <a:lnTo>
                    <a:pt x="1632299" y="1171675"/>
                  </a:lnTo>
                  <a:lnTo>
                    <a:pt x="1619631" y="1262144"/>
                  </a:lnTo>
                  <a:lnTo>
                    <a:pt x="1614297" y="1300236"/>
                  </a:lnTo>
                  <a:lnTo>
                    <a:pt x="1592659" y="1343360"/>
                  </a:lnTo>
                  <a:lnTo>
                    <a:pt x="1587525" y="1341718"/>
                  </a:lnTo>
                  <a:lnTo>
                    <a:pt x="1582165" y="1328087"/>
                  </a:lnTo>
                  <a:lnTo>
                    <a:pt x="1573649" y="1321344"/>
                  </a:lnTo>
                  <a:lnTo>
                    <a:pt x="1564417" y="1321024"/>
                  </a:lnTo>
                  <a:lnTo>
                    <a:pt x="1554948" y="1323417"/>
                  </a:lnTo>
                  <a:lnTo>
                    <a:pt x="1545716" y="1324810"/>
                  </a:lnTo>
                  <a:lnTo>
                    <a:pt x="1537813" y="1316455"/>
                  </a:lnTo>
                  <a:lnTo>
                    <a:pt x="1530016" y="1307202"/>
                  </a:lnTo>
                  <a:lnTo>
                    <a:pt x="1521053" y="1306254"/>
                  </a:lnTo>
                  <a:lnTo>
                    <a:pt x="1509649" y="1322816"/>
                  </a:lnTo>
                  <a:lnTo>
                    <a:pt x="1500820" y="1321007"/>
                  </a:lnTo>
                  <a:lnTo>
                    <a:pt x="1491027" y="1326155"/>
                  </a:lnTo>
                  <a:lnTo>
                    <a:pt x="1481591" y="1328833"/>
                  </a:lnTo>
                  <a:lnTo>
                    <a:pt x="1473835" y="1319616"/>
                  </a:lnTo>
                  <a:lnTo>
                    <a:pt x="1468667" y="1291634"/>
                  </a:lnTo>
                  <a:lnTo>
                    <a:pt x="1459452" y="1292662"/>
                  </a:lnTo>
                  <a:lnTo>
                    <a:pt x="1448474" y="1306370"/>
                  </a:lnTo>
                  <a:lnTo>
                    <a:pt x="1438021" y="1316428"/>
                  </a:lnTo>
                  <a:lnTo>
                    <a:pt x="1424402" y="1310765"/>
                  </a:lnTo>
                  <a:lnTo>
                    <a:pt x="1404508" y="1305021"/>
                  </a:lnTo>
                  <a:lnTo>
                    <a:pt x="1384925" y="1298862"/>
                  </a:lnTo>
                  <a:lnTo>
                    <a:pt x="1372235" y="1291955"/>
                  </a:lnTo>
                  <a:lnTo>
                    <a:pt x="1364751" y="1285129"/>
                  </a:lnTo>
                  <a:lnTo>
                    <a:pt x="1357137" y="1280683"/>
                  </a:lnTo>
                  <a:lnTo>
                    <a:pt x="1349071" y="1280291"/>
                  </a:lnTo>
                  <a:lnTo>
                    <a:pt x="1340231" y="1285631"/>
                  </a:lnTo>
                  <a:lnTo>
                    <a:pt x="1311888" y="1300857"/>
                  </a:lnTo>
                  <a:lnTo>
                    <a:pt x="1274937" y="1290900"/>
                  </a:lnTo>
                  <a:lnTo>
                    <a:pt x="1238914" y="1273406"/>
                  </a:lnTo>
                  <a:lnTo>
                    <a:pt x="1213358" y="1266022"/>
                  </a:lnTo>
                  <a:lnTo>
                    <a:pt x="1204215" y="1269320"/>
                  </a:lnTo>
                  <a:lnTo>
                    <a:pt x="1195085" y="1271701"/>
                  </a:lnTo>
                  <a:lnTo>
                    <a:pt x="1186265" y="1271835"/>
                  </a:lnTo>
                  <a:lnTo>
                    <a:pt x="1178052" y="1268397"/>
                  </a:lnTo>
                  <a:lnTo>
                    <a:pt x="1163720" y="1270485"/>
                  </a:lnTo>
                  <a:lnTo>
                    <a:pt x="1144460" y="1261179"/>
                  </a:lnTo>
                  <a:lnTo>
                    <a:pt x="1124723" y="1255351"/>
                  </a:lnTo>
                  <a:lnTo>
                    <a:pt x="1108964" y="1267876"/>
                  </a:lnTo>
                  <a:lnTo>
                    <a:pt x="1101790" y="1255065"/>
                  </a:lnTo>
                  <a:lnTo>
                    <a:pt x="1093581" y="1250923"/>
                  </a:lnTo>
                  <a:lnTo>
                    <a:pt x="1084585" y="1253308"/>
                  </a:lnTo>
                  <a:lnTo>
                    <a:pt x="1075055" y="1260078"/>
                  </a:lnTo>
                  <a:lnTo>
                    <a:pt x="1061557" y="1257127"/>
                  </a:lnTo>
                  <a:lnTo>
                    <a:pt x="1041939" y="1251542"/>
                  </a:lnTo>
                  <a:lnTo>
                    <a:pt x="1021798" y="1248747"/>
                  </a:lnTo>
                  <a:lnTo>
                    <a:pt x="1006728" y="1254160"/>
                  </a:lnTo>
                  <a:lnTo>
                    <a:pt x="991227" y="1242408"/>
                  </a:lnTo>
                  <a:lnTo>
                    <a:pt x="974725" y="1238006"/>
                  </a:lnTo>
                  <a:lnTo>
                    <a:pt x="957365" y="1239776"/>
                  </a:lnTo>
                  <a:lnTo>
                    <a:pt x="939291" y="1246540"/>
                  </a:lnTo>
                  <a:lnTo>
                    <a:pt x="923365" y="1234938"/>
                  </a:lnTo>
                  <a:lnTo>
                    <a:pt x="906272" y="1232835"/>
                  </a:lnTo>
                  <a:lnTo>
                    <a:pt x="888607" y="1234883"/>
                  </a:lnTo>
                  <a:lnTo>
                    <a:pt x="870965" y="1235733"/>
                  </a:lnTo>
                  <a:lnTo>
                    <a:pt x="861653" y="1246566"/>
                  </a:lnTo>
                  <a:lnTo>
                    <a:pt x="850852" y="1245285"/>
                  </a:lnTo>
                  <a:lnTo>
                    <a:pt x="839694" y="1236852"/>
                  </a:lnTo>
                  <a:lnTo>
                    <a:pt x="829310" y="1226233"/>
                  </a:lnTo>
                  <a:lnTo>
                    <a:pt x="824484" y="1221902"/>
                  </a:lnTo>
                  <a:lnTo>
                    <a:pt x="817372" y="1220289"/>
                  </a:lnTo>
                  <a:lnTo>
                    <a:pt x="811530" y="1223147"/>
                  </a:lnTo>
                  <a:lnTo>
                    <a:pt x="799143" y="1225308"/>
                  </a:lnTo>
                  <a:lnTo>
                    <a:pt x="783875" y="1223461"/>
                  </a:lnTo>
                  <a:lnTo>
                    <a:pt x="767703" y="1220000"/>
                  </a:lnTo>
                  <a:lnTo>
                    <a:pt x="752601" y="1217318"/>
                  </a:lnTo>
                  <a:lnTo>
                    <a:pt x="747268" y="1216581"/>
                  </a:lnTo>
                  <a:lnTo>
                    <a:pt x="741426" y="1215159"/>
                  </a:lnTo>
                  <a:lnTo>
                    <a:pt x="736473" y="1212619"/>
                  </a:lnTo>
                  <a:lnTo>
                    <a:pt x="724529" y="1215820"/>
                  </a:lnTo>
                  <a:lnTo>
                    <a:pt x="711787" y="1225717"/>
                  </a:lnTo>
                  <a:lnTo>
                    <a:pt x="700022" y="1228544"/>
                  </a:lnTo>
                  <a:lnTo>
                    <a:pt x="691007" y="1210536"/>
                  </a:lnTo>
                  <a:lnTo>
                    <a:pt x="673262" y="1210410"/>
                  </a:lnTo>
                  <a:lnTo>
                    <a:pt x="642683" y="1205737"/>
                  </a:lnTo>
                  <a:lnTo>
                    <a:pt x="609532" y="1197732"/>
                  </a:lnTo>
                  <a:lnTo>
                    <a:pt x="584073" y="1187612"/>
                  </a:lnTo>
                  <a:lnTo>
                    <a:pt x="576327" y="1171287"/>
                  </a:lnTo>
                  <a:lnTo>
                    <a:pt x="567451" y="1163223"/>
                  </a:lnTo>
                  <a:lnTo>
                    <a:pt x="557837" y="1161354"/>
                  </a:lnTo>
                  <a:lnTo>
                    <a:pt x="547877" y="1163609"/>
                  </a:lnTo>
                  <a:lnTo>
                    <a:pt x="535338" y="1181181"/>
                  </a:lnTo>
                  <a:lnTo>
                    <a:pt x="524906" y="1183658"/>
                  </a:lnTo>
                  <a:lnTo>
                    <a:pt x="515641" y="1177716"/>
                  </a:lnTo>
                  <a:lnTo>
                    <a:pt x="506602" y="1170035"/>
                  </a:lnTo>
                  <a:lnTo>
                    <a:pt x="492035" y="1160578"/>
                  </a:lnTo>
                  <a:lnTo>
                    <a:pt x="468645" y="1159836"/>
                  </a:lnTo>
                  <a:lnTo>
                    <a:pt x="444898" y="1160872"/>
                  </a:lnTo>
                  <a:lnTo>
                    <a:pt x="429260" y="1156751"/>
                  </a:lnTo>
                  <a:lnTo>
                    <a:pt x="420729" y="1145607"/>
                  </a:lnTo>
                  <a:lnTo>
                    <a:pt x="411210" y="1141479"/>
                  </a:lnTo>
                  <a:lnTo>
                    <a:pt x="400810" y="1143753"/>
                  </a:lnTo>
                  <a:lnTo>
                    <a:pt x="389636" y="1151811"/>
                  </a:lnTo>
                  <a:lnTo>
                    <a:pt x="373667" y="1147187"/>
                  </a:lnTo>
                  <a:lnTo>
                    <a:pt x="349900" y="1142729"/>
                  </a:lnTo>
                  <a:lnTo>
                    <a:pt x="325681" y="1141640"/>
                  </a:lnTo>
                  <a:lnTo>
                    <a:pt x="308356" y="1147125"/>
                  </a:lnTo>
                  <a:lnTo>
                    <a:pt x="297380" y="1149554"/>
                  </a:lnTo>
                  <a:lnTo>
                    <a:pt x="288274" y="1139367"/>
                  </a:lnTo>
                  <a:lnTo>
                    <a:pt x="278763" y="1133125"/>
                  </a:lnTo>
                  <a:lnTo>
                    <a:pt x="266573" y="1147391"/>
                  </a:lnTo>
                  <a:lnTo>
                    <a:pt x="251940" y="1157126"/>
                  </a:lnTo>
                  <a:lnTo>
                    <a:pt x="232759" y="1153700"/>
                  </a:lnTo>
                  <a:lnTo>
                    <a:pt x="214102" y="1145430"/>
                  </a:lnTo>
                  <a:lnTo>
                    <a:pt x="201040" y="1140635"/>
                  </a:lnTo>
                  <a:lnTo>
                    <a:pt x="192952" y="1142902"/>
                  </a:lnTo>
                  <a:lnTo>
                    <a:pt x="184531" y="1149923"/>
                  </a:lnTo>
                  <a:lnTo>
                    <a:pt x="176109" y="1156028"/>
                  </a:lnTo>
                  <a:lnTo>
                    <a:pt x="168021" y="1155545"/>
                  </a:lnTo>
                  <a:lnTo>
                    <a:pt x="165754" y="1147093"/>
                  </a:lnTo>
                  <a:lnTo>
                    <a:pt x="169132" y="1140521"/>
                  </a:lnTo>
                  <a:lnTo>
                    <a:pt x="160555" y="1140168"/>
                  </a:lnTo>
                  <a:lnTo>
                    <a:pt x="122427" y="1150376"/>
                  </a:lnTo>
                  <a:lnTo>
                    <a:pt x="99266" y="1150096"/>
                  </a:lnTo>
                  <a:lnTo>
                    <a:pt x="79914" y="1147544"/>
                  </a:lnTo>
                  <a:lnTo>
                    <a:pt x="66420" y="1143639"/>
                  </a:lnTo>
                  <a:lnTo>
                    <a:pt x="60833" y="1139301"/>
                  </a:lnTo>
                  <a:lnTo>
                    <a:pt x="58878" y="1135175"/>
                  </a:lnTo>
                  <a:lnTo>
                    <a:pt x="54435" y="1134588"/>
                  </a:lnTo>
                  <a:lnTo>
                    <a:pt x="47920" y="1134399"/>
                  </a:lnTo>
                  <a:lnTo>
                    <a:pt x="39750" y="1131466"/>
                  </a:lnTo>
                  <a:lnTo>
                    <a:pt x="33484" y="1130366"/>
                  </a:lnTo>
                  <a:lnTo>
                    <a:pt x="27813" y="1133528"/>
                  </a:lnTo>
                  <a:lnTo>
                    <a:pt x="21570" y="1138097"/>
                  </a:lnTo>
                  <a:lnTo>
                    <a:pt x="13588" y="1141219"/>
                  </a:lnTo>
                  <a:lnTo>
                    <a:pt x="5786" y="1138993"/>
                  </a:lnTo>
                  <a:lnTo>
                    <a:pt x="1936" y="1132804"/>
                  </a:lnTo>
                  <a:lnTo>
                    <a:pt x="515" y="1127298"/>
                  </a:lnTo>
                  <a:lnTo>
                    <a:pt x="0" y="1127122"/>
                  </a:lnTo>
                  <a:lnTo>
                    <a:pt x="9104" y="1062209"/>
                  </a:lnTo>
                  <a:lnTo>
                    <a:pt x="17392" y="1003088"/>
                  </a:lnTo>
                  <a:lnTo>
                    <a:pt x="24906" y="949490"/>
                  </a:lnTo>
                  <a:lnTo>
                    <a:pt x="31684" y="901142"/>
                  </a:lnTo>
                  <a:lnTo>
                    <a:pt x="37766" y="857774"/>
                  </a:lnTo>
                  <a:lnTo>
                    <a:pt x="43194" y="819115"/>
                  </a:lnTo>
                  <a:lnTo>
                    <a:pt x="48006" y="784895"/>
                  </a:lnTo>
                  <a:lnTo>
                    <a:pt x="53466" y="745652"/>
                  </a:lnTo>
                  <a:lnTo>
                    <a:pt x="53466" y="745398"/>
                  </a:lnTo>
                  <a:lnTo>
                    <a:pt x="56559" y="722133"/>
                  </a:lnTo>
                  <a:lnTo>
                    <a:pt x="61680" y="684185"/>
                  </a:lnTo>
                  <a:lnTo>
                    <a:pt x="68477" y="634175"/>
                  </a:lnTo>
                  <a:lnTo>
                    <a:pt x="76596" y="574724"/>
                  </a:lnTo>
                  <a:lnTo>
                    <a:pt x="85683" y="508454"/>
                  </a:lnTo>
                  <a:lnTo>
                    <a:pt x="95384" y="437985"/>
                  </a:lnTo>
                  <a:lnTo>
                    <a:pt x="105346" y="365938"/>
                  </a:lnTo>
                  <a:lnTo>
                    <a:pt x="115214" y="294936"/>
                  </a:lnTo>
                  <a:lnTo>
                    <a:pt x="124636" y="227598"/>
                  </a:lnTo>
                  <a:lnTo>
                    <a:pt x="133256" y="166547"/>
                  </a:lnTo>
                  <a:lnTo>
                    <a:pt x="140722" y="114403"/>
                  </a:lnTo>
                  <a:lnTo>
                    <a:pt x="146679" y="73787"/>
                  </a:lnTo>
                  <a:lnTo>
                    <a:pt x="155785" y="26832"/>
                  </a:lnTo>
                  <a:lnTo>
                    <a:pt x="165608" y="11973"/>
                  </a:lnTo>
                  <a:lnTo>
                    <a:pt x="167259" y="9687"/>
                  </a:lnTo>
                  <a:lnTo>
                    <a:pt x="170052" y="8925"/>
                  </a:lnTo>
                  <a:lnTo>
                    <a:pt x="172847" y="8036"/>
                  </a:lnTo>
                  <a:lnTo>
                    <a:pt x="176365" y="4738"/>
                  </a:lnTo>
                  <a:lnTo>
                    <a:pt x="178419" y="416"/>
                  </a:lnTo>
                  <a:lnTo>
                    <a:pt x="180544" y="0"/>
                  </a:lnTo>
                  <a:lnTo>
                    <a:pt x="184276" y="8417"/>
                  </a:lnTo>
                  <a:lnTo>
                    <a:pt x="184785" y="9179"/>
                  </a:lnTo>
                  <a:lnTo>
                    <a:pt x="185293" y="10449"/>
                  </a:lnTo>
                  <a:lnTo>
                    <a:pt x="186562" y="11211"/>
                  </a:lnTo>
                  <a:lnTo>
                    <a:pt x="192440" y="16027"/>
                  </a:lnTo>
                  <a:lnTo>
                    <a:pt x="198913" y="17164"/>
                  </a:lnTo>
                  <a:lnTo>
                    <a:pt x="205815" y="16087"/>
                  </a:lnTo>
                  <a:lnTo>
                    <a:pt x="212978" y="14259"/>
                  </a:lnTo>
                  <a:lnTo>
                    <a:pt x="217932" y="12608"/>
                  </a:lnTo>
                  <a:lnTo>
                    <a:pt x="223647" y="14640"/>
                  </a:lnTo>
                  <a:lnTo>
                    <a:pt x="227202" y="18704"/>
                  </a:lnTo>
                  <a:lnTo>
                    <a:pt x="232691" y="26138"/>
                  </a:lnTo>
                  <a:lnTo>
                    <a:pt x="238442" y="31690"/>
                  </a:lnTo>
                  <a:lnTo>
                    <a:pt x="244955" y="31956"/>
                  </a:lnTo>
                  <a:lnTo>
                    <a:pt x="252730" y="23530"/>
                  </a:lnTo>
                  <a:lnTo>
                    <a:pt x="254508" y="20101"/>
                  </a:lnTo>
                  <a:lnTo>
                    <a:pt x="258190" y="17561"/>
                  </a:lnTo>
                  <a:lnTo>
                    <a:pt x="262889" y="17688"/>
                  </a:lnTo>
                  <a:lnTo>
                    <a:pt x="270470" y="14789"/>
                  </a:lnTo>
                  <a:lnTo>
                    <a:pt x="278384" y="10211"/>
                  </a:lnTo>
                  <a:lnTo>
                    <a:pt x="285821" y="8991"/>
                  </a:lnTo>
                  <a:lnTo>
                    <a:pt x="291973" y="16164"/>
                  </a:lnTo>
                  <a:lnTo>
                    <a:pt x="292481" y="17561"/>
                  </a:lnTo>
                  <a:lnTo>
                    <a:pt x="292988" y="18831"/>
                  </a:lnTo>
                  <a:lnTo>
                    <a:pt x="292862" y="19974"/>
                  </a:lnTo>
                  <a:lnTo>
                    <a:pt x="296652" y="43783"/>
                  </a:lnTo>
                  <a:lnTo>
                    <a:pt x="303371" y="47660"/>
                  </a:lnTo>
                  <a:lnTo>
                    <a:pt x="311757" y="39727"/>
                  </a:lnTo>
                  <a:lnTo>
                    <a:pt x="320548" y="28102"/>
                  </a:lnTo>
                  <a:lnTo>
                    <a:pt x="323850" y="23784"/>
                  </a:lnTo>
                  <a:lnTo>
                    <a:pt x="330073" y="22768"/>
                  </a:lnTo>
                  <a:lnTo>
                    <a:pt x="335788" y="24800"/>
                  </a:lnTo>
                  <a:lnTo>
                    <a:pt x="350889" y="29702"/>
                  </a:lnTo>
                  <a:lnTo>
                    <a:pt x="368585" y="34674"/>
                  </a:lnTo>
                  <a:lnTo>
                    <a:pt x="384615" y="39981"/>
                  </a:lnTo>
                  <a:lnTo>
                    <a:pt x="394715" y="45882"/>
                  </a:lnTo>
                  <a:lnTo>
                    <a:pt x="401744" y="52345"/>
                  </a:lnTo>
                  <a:lnTo>
                    <a:pt x="408940" y="56820"/>
                  </a:lnTo>
                  <a:lnTo>
                    <a:pt x="416611" y="57794"/>
                  </a:lnTo>
                  <a:lnTo>
                    <a:pt x="425069" y="53756"/>
                  </a:lnTo>
                  <a:lnTo>
                    <a:pt x="425958" y="52740"/>
                  </a:lnTo>
                  <a:lnTo>
                    <a:pt x="426847" y="51597"/>
                  </a:lnTo>
                  <a:lnTo>
                    <a:pt x="427482" y="51089"/>
                  </a:lnTo>
                  <a:lnTo>
                    <a:pt x="442823" y="29672"/>
                  </a:lnTo>
                  <a:lnTo>
                    <a:pt x="454485" y="25959"/>
                  </a:lnTo>
                  <a:lnTo>
                    <a:pt x="471505" y="33319"/>
                  </a:lnTo>
                  <a:lnTo>
                    <a:pt x="502920" y="45120"/>
                  </a:lnTo>
                  <a:lnTo>
                    <a:pt x="503555" y="45247"/>
                  </a:lnTo>
                  <a:lnTo>
                    <a:pt x="522724" y="50357"/>
                  </a:lnTo>
                  <a:lnTo>
                    <a:pt x="536797" y="55169"/>
                  </a:lnTo>
                  <a:lnTo>
                    <a:pt x="546346" y="59910"/>
                  </a:lnTo>
                  <a:lnTo>
                    <a:pt x="551941" y="64805"/>
                  </a:lnTo>
                  <a:lnTo>
                    <a:pt x="554101" y="68234"/>
                  </a:lnTo>
                  <a:lnTo>
                    <a:pt x="559181" y="70139"/>
                  </a:lnTo>
                  <a:lnTo>
                    <a:pt x="564007" y="69631"/>
                  </a:lnTo>
                  <a:lnTo>
                    <a:pt x="578312" y="68712"/>
                  </a:lnTo>
                  <a:lnTo>
                    <a:pt x="594058" y="68853"/>
                  </a:lnTo>
                  <a:lnTo>
                    <a:pt x="608780" y="70113"/>
                  </a:lnTo>
                  <a:lnTo>
                    <a:pt x="620013" y="72552"/>
                  </a:lnTo>
                  <a:lnTo>
                    <a:pt x="621919" y="73441"/>
                  </a:lnTo>
                  <a:lnTo>
                    <a:pt x="623951" y="73060"/>
                  </a:lnTo>
                  <a:lnTo>
                    <a:pt x="625348" y="73314"/>
                  </a:lnTo>
                  <a:lnTo>
                    <a:pt x="631481" y="75336"/>
                  </a:lnTo>
                  <a:lnTo>
                    <a:pt x="636984" y="80442"/>
                  </a:lnTo>
                  <a:lnTo>
                    <a:pt x="642510" y="84619"/>
                  </a:lnTo>
                  <a:lnTo>
                    <a:pt x="648715" y="83855"/>
                  </a:lnTo>
                  <a:lnTo>
                    <a:pt x="655320" y="79410"/>
                  </a:lnTo>
                  <a:lnTo>
                    <a:pt x="664210" y="78775"/>
                  </a:lnTo>
                  <a:lnTo>
                    <a:pt x="671702" y="82204"/>
                  </a:lnTo>
                  <a:lnTo>
                    <a:pt x="688336" y="88042"/>
                  </a:lnTo>
                  <a:lnTo>
                    <a:pt x="707993" y="91380"/>
                  </a:lnTo>
                  <a:lnTo>
                    <a:pt x="727888" y="92098"/>
                  </a:lnTo>
                  <a:lnTo>
                    <a:pt x="745236" y="90078"/>
                  </a:lnTo>
                  <a:lnTo>
                    <a:pt x="752588" y="89417"/>
                  </a:lnTo>
                  <a:lnTo>
                    <a:pt x="759952" y="89935"/>
                  </a:lnTo>
                  <a:lnTo>
                    <a:pt x="767006" y="91668"/>
                  </a:lnTo>
                  <a:lnTo>
                    <a:pt x="773430" y="94650"/>
                  </a:lnTo>
                  <a:lnTo>
                    <a:pt x="784494" y="98675"/>
                  </a:lnTo>
                  <a:lnTo>
                    <a:pt x="795940" y="99794"/>
                  </a:lnTo>
                  <a:lnTo>
                    <a:pt x="807720" y="98436"/>
                  </a:lnTo>
                  <a:lnTo>
                    <a:pt x="819785" y="95031"/>
                  </a:lnTo>
                  <a:lnTo>
                    <a:pt x="824738" y="93253"/>
                  </a:lnTo>
                  <a:lnTo>
                    <a:pt x="829310" y="94015"/>
                  </a:lnTo>
                  <a:lnTo>
                    <a:pt x="832993" y="96936"/>
                  </a:lnTo>
                  <a:lnTo>
                    <a:pt x="852023" y="106068"/>
                  </a:lnTo>
                  <a:lnTo>
                    <a:pt x="875220" y="111033"/>
                  </a:lnTo>
                  <a:lnTo>
                    <a:pt x="898322" y="112188"/>
                  </a:lnTo>
                  <a:lnTo>
                    <a:pt x="917066" y="109890"/>
                  </a:lnTo>
                  <a:lnTo>
                    <a:pt x="922020" y="108747"/>
                  </a:lnTo>
                  <a:lnTo>
                    <a:pt x="927735" y="110779"/>
                  </a:lnTo>
                  <a:lnTo>
                    <a:pt x="930528" y="114843"/>
                  </a:lnTo>
                  <a:lnTo>
                    <a:pt x="933450" y="117764"/>
                  </a:lnTo>
                  <a:lnTo>
                    <a:pt x="935863" y="119923"/>
                  </a:lnTo>
                  <a:lnTo>
                    <a:pt x="939164" y="120304"/>
                  </a:lnTo>
                  <a:lnTo>
                    <a:pt x="943737" y="121574"/>
                  </a:lnTo>
                  <a:lnTo>
                    <a:pt x="948689" y="119796"/>
                  </a:lnTo>
                  <a:lnTo>
                    <a:pt x="951738" y="116621"/>
                  </a:lnTo>
                  <a:lnTo>
                    <a:pt x="957548" y="115087"/>
                  </a:lnTo>
                  <a:lnTo>
                    <a:pt x="962501" y="119495"/>
                  </a:lnTo>
                  <a:lnTo>
                    <a:pt x="967597" y="122783"/>
                  </a:lnTo>
                  <a:lnTo>
                    <a:pt x="973836" y="117891"/>
                  </a:lnTo>
                  <a:lnTo>
                    <a:pt x="975487" y="115097"/>
                  </a:lnTo>
                  <a:lnTo>
                    <a:pt x="978408" y="113573"/>
                  </a:lnTo>
                  <a:lnTo>
                    <a:pt x="981837" y="112938"/>
                  </a:lnTo>
                  <a:lnTo>
                    <a:pt x="1003798" y="107001"/>
                  </a:lnTo>
                  <a:lnTo>
                    <a:pt x="1031414" y="101445"/>
                  </a:lnTo>
                  <a:lnTo>
                    <a:pt x="1057292" y="103794"/>
                  </a:lnTo>
                  <a:lnTo>
                    <a:pt x="1074039" y="121574"/>
                  </a:lnTo>
                  <a:lnTo>
                    <a:pt x="1075055" y="124114"/>
                  </a:lnTo>
                  <a:lnTo>
                    <a:pt x="1076706" y="126146"/>
                  </a:lnTo>
                  <a:lnTo>
                    <a:pt x="1079246" y="127797"/>
                  </a:lnTo>
                  <a:lnTo>
                    <a:pt x="1084772" y="134320"/>
                  </a:lnTo>
                  <a:lnTo>
                    <a:pt x="1089929" y="142069"/>
                  </a:lnTo>
                  <a:lnTo>
                    <a:pt x="1095587" y="145317"/>
                  </a:lnTo>
                  <a:lnTo>
                    <a:pt x="1102614" y="138338"/>
                  </a:lnTo>
                  <a:lnTo>
                    <a:pt x="1105281" y="133893"/>
                  </a:lnTo>
                  <a:lnTo>
                    <a:pt x="1109472" y="131988"/>
                  </a:lnTo>
                  <a:lnTo>
                    <a:pt x="1147492" y="136655"/>
                  </a:lnTo>
                  <a:lnTo>
                    <a:pt x="1183386" y="151546"/>
                  </a:lnTo>
                  <a:lnTo>
                    <a:pt x="1184275" y="154721"/>
                  </a:lnTo>
                  <a:lnTo>
                    <a:pt x="1190680" y="166786"/>
                  </a:lnTo>
                  <a:lnTo>
                    <a:pt x="1197800" y="173612"/>
                  </a:lnTo>
                  <a:lnTo>
                    <a:pt x="1205491" y="176295"/>
                  </a:lnTo>
                  <a:lnTo>
                    <a:pt x="1213612" y="175930"/>
                  </a:lnTo>
                  <a:lnTo>
                    <a:pt x="1217040" y="175168"/>
                  </a:lnTo>
                  <a:lnTo>
                    <a:pt x="1219962" y="173136"/>
                  </a:lnTo>
                  <a:lnTo>
                    <a:pt x="1221739" y="170342"/>
                  </a:lnTo>
                  <a:lnTo>
                    <a:pt x="1232663" y="156241"/>
                  </a:lnTo>
                  <a:lnTo>
                    <a:pt x="1241790" y="154118"/>
                  </a:lnTo>
                  <a:lnTo>
                    <a:pt x="1249939" y="159091"/>
                  </a:lnTo>
                  <a:lnTo>
                    <a:pt x="1257935" y="166278"/>
                  </a:lnTo>
                  <a:lnTo>
                    <a:pt x="1259077" y="167040"/>
                  </a:lnTo>
                  <a:lnTo>
                    <a:pt x="1260348" y="168437"/>
                  </a:lnTo>
                  <a:lnTo>
                    <a:pt x="1261490" y="169834"/>
                  </a:lnTo>
                  <a:lnTo>
                    <a:pt x="1268335" y="178397"/>
                  </a:lnTo>
                  <a:lnTo>
                    <a:pt x="1275953" y="181375"/>
                  </a:lnTo>
                  <a:lnTo>
                    <a:pt x="1284118" y="180425"/>
                  </a:lnTo>
                  <a:lnTo>
                    <a:pt x="1292606" y="177200"/>
                  </a:lnTo>
                  <a:lnTo>
                    <a:pt x="1296162" y="175930"/>
                  </a:lnTo>
                  <a:lnTo>
                    <a:pt x="1300226" y="175803"/>
                  </a:lnTo>
                  <a:lnTo>
                    <a:pt x="1304036" y="177581"/>
                  </a:lnTo>
                  <a:lnTo>
                    <a:pt x="1319446" y="183969"/>
                  </a:lnTo>
                  <a:lnTo>
                    <a:pt x="1338738" y="189249"/>
                  </a:lnTo>
                  <a:lnTo>
                    <a:pt x="1358078" y="191458"/>
                  </a:lnTo>
                  <a:lnTo>
                    <a:pt x="1373632" y="188630"/>
                  </a:lnTo>
                  <a:lnTo>
                    <a:pt x="1376552" y="187106"/>
                  </a:lnTo>
                  <a:lnTo>
                    <a:pt x="1380616" y="187106"/>
                  </a:lnTo>
                  <a:lnTo>
                    <a:pt x="1383791" y="188122"/>
                  </a:lnTo>
                  <a:lnTo>
                    <a:pt x="1401042" y="192278"/>
                  </a:lnTo>
                  <a:lnTo>
                    <a:pt x="1422352" y="195647"/>
                  </a:lnTo>
                  <a:lnTo>
                    <a:pt x="1442924" y="196016"/>
                  </a:lnTo>
                  <a:lnTo>
                    <a:pt x="1457960" y="191170"/>
                  </a:lnTo>
                  <a:lnTo>
                    <a:pt x="1458595" y="191297"/>
                  </a:lnTo>
                  <a:lnTo>
                    <a:pt x="1458722" y="190662"/>
                  </a:lnTo>
                  <a:lnTo>
                    <a:pt x="1459484" y="190154"/>
                  </a:lnTo>
                  <a:lnTo>
                    <a:pt x="1469909" y="188462"/>
                  </a:lnTo>
                  <a:lnTo>
                    <a:pt x="1478788" y="198616"/>
                  </a:lnTo>
                  <a:lnTo>
                    <a:pt x="1488237" y="204602"/>
                  </a:lnTo>
                  <a:lnTo>
                    <a:pt x="1500377" y="190408"/>
                  </a:lnTo>
                  <a:lnTo>
                    <a:pt x="1515084" y="180691"/>
                  </a:lnTo>
                  <a:lnTo>
                    <a:pt x="1534302" y="184106"/>
                  </a:lnTo>
                  <a:lnTo>
                    <a:pt x="1552973" y="192355"/>
                  </a:lnTo>
                  <a:lnTo>
                    <a:pt x="1566037" y="197139"/>
                  </a:lnTo>
                  <a:lnTo>
                    <a:pt x="1574069" y="194871"/>
                  </a:lnTo>
                  <a:lnTo>
                    <a:pt x="1582483" y="187852"/>
                  </a:lnTo>
                  <a:lnTo>
                    <a:pt x="1590897" y="181762"/>
                  </a:lnTo>
                  <a:lnTo>
                    <a:pt x="1598930" y="182280"/>
                  </a:lnTo>
                  <a:lnTo>
                    <a:pt x="1601337" y="190654"/>
                  </a:lnTo>
                  <a:lnTo>
                    <a:pt x="1597993" y="197171"/>
                  </a:lnTo>
                  <a:lnTo>
                    <a:pt x="1606198" y="197639"/>
                  </a:lnTo>
                  <a:lnTo>
                    <a:pt x="1643252" y="187868"/>
                  </a:lnTo>
                  <a:lnTo>
                    <a:pt x="1643888" y="187995"/>
                  </a:lnTo>
                  <a:lnTo>
                    <a:pt x="1645285" y="187487"/>
                  </a:lnTo>
                  <a:lnTo>
                    <a:pt x="1645920" y="187614"/>
                  </a:lnTo>
                  <a:lnTo>
                    <a:pt x="1659818" y="187301"/>
                  </a:lnTo>
                  <a:lnTo>
                    <a:pt x="1668430" y="188249"/>
                  </a:lnTo>
                  <a:lnTo>
                    <a:pt x="1672423" y="190722"/>
                  </a:lnTo>
                  <a:lnTo>
                    <a:pt x="1672463" y="194980"/>
                  </a:lnTo>
                  <a:lnTo>
                    <a:pt x="1669414" y="202473"/>
                  </a:lnTo>
                  <a:lnTo>
                    <a:pt x="1676272" y="210855"/>
                  </a:lnTo>
                  <a:lnTo>
                    <a:pt x="1685036" y="210220"/>
                  </a:lnTo>
                  <a:lnTo>
                    <a:pt x="1695404" y="207323"/>
                  </a:lnTo>
                  <a:lnTo>
                    <a:pt x="1701688" y="202473"/>
                  </a:lnTo>
                  <a:lnTo>
                    <a:pt x="1704949" y="198576"/>
                  </a:lnTo>
                  <a:lnTo>
                    <a:pt x="1706244" y="198536"/>
                  </a:lnTo>
                  <a:lnTo>
                    <a:pt x="1708146" y="202660"/>
                  </a:lnTo>
                  <a:lnTo>
                    <a:pt x="1712594" y="203235"/>
                  </a:lnTo>
                  <a:lnTo>
                    <a:pt x="1719139" y="203430"/>
                  </a:lnTo>
                  <a:lnTo>
                    <a:pt x="1727327" y="206410"/>
                  </a:lnTo>
                  <a:lnTo>
                    <a:pt x="1731430" y="207154"/>
                  </a:lnTo>
                  <a:lnTo>
                    <a:pt x="1732343" y="203315"/>
                  </a:lnTo>
                  <a:lnTo>
                    <a:pt x="1733827" y="198070"/>
                  </a:lnTo>
                  <a:lnTo>
                    <a:pt x="1739645" y="194599"/>
                  </a:lnTo>
                  <a:lnTo>
                    <a:pt x="1741932" y="194345"/>
                  </a:lnTo>
                  <a:lnTo>
                    <a:pt x="1744090" y="194726"/>
                  </a:lnTo>
                  <a:lnTo>
                    <a:pt x="1746377" y="195615"/>
                  </a:lnTo>
                  <a:close/>
                </a:path>
              </a:pathLst>
            </a:custGeom>
            <a:ln w="9525">
              <a:solidFill>
                <a:srgbClr val="BBBB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21736" y="4792979"/>
              <a:ext cx="1763267" cy="132283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23958" y="4757757"/>
              <a:ext cx="1759458" cy="13275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34125" y="4168775"/>
              <a:ext cx="854964" cy="18605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077591" y="3193732"/>
              <a:ext cx="3027680" cy="2371725"/>
            </a:xfrm>
            <a:custGeom>
              <a:avLst/>
              <a:gdLst/>
              <a:ahLst/>
              <a:cxnLst/>
              <a:rect l="l" t="t" r="r" b="b"/>
              <a:pathLst>
                <a:path w="3027679" h="2371725">
                  <a:moveTo>
                    <a:pt x="91440" y="1027239"/>
                  </a:moveTo>
                  <a:lnTo>
                    <a:pt x="49110" y="1015250"/>
                  </a:lnTo>
                  <a:lnTo>
                    <a:pt x="41186" y="1015847"/>
                  </a:lnTo>
                  <a:lnTo>
                    <a:pt x="13589" y="1042479"/>
                  </a:lnTo>
                  <a:lnTo>
                    <a:pt x="12446" y="1051750"/>
                  </a:lnTo>
                  <a:lnTo>
                    <a:pt x="13970" y="1059624"/>
                  </a:lnTo>
                  <a:lnTo>
                    <a:pt x="49530" y="1088326"/>
                  </a:lnTo>
                  <a:lnTo>
                    <a:pt x="55372" y="1091755"/>
                  </a:lnTo>
                  <a:lnTo>
                    <a:pt x="62992" y="1097597"/>
                  </a:lnTo>
                  <a:lnTo>
                    <a:pt x="65659" y="1100518"/>
                  </a:lnTo>
                  <a:lnTo>
                    <a:pt x="68453" y="1106614"/>
                  </a:lnTo>
                  <a:lnTo>
                    <a:pt x="68834" y="1110297"/>
                  </a:lnTo>
                  <a:lnTo>
                    <a:pt x="68199" y="1114615"/>
                  </a:lnTo>
                  <a:lnTo>
                    <a:pt x="67437" y="1121219"/>
                  </a:lnTo>
                  <a:lnTo>
                    <a:pt x="64262" y="1126045"/>
                  </a:lnTo>
                  <a:lnTo>
                    <a:pt x="58089" y="1129626"/>
                  </a:lnTo>
                  <a:lnTo>
                    <a:pt x="53340" y="1132268"/>
                  </a:lnTo>
                  <a:lnTo>
                    <a:pt x="45720" y="1133157"/>
                  </a:lnTo>
                  <a:lnTo>
                    <a:pt x="29972" y="1131125"/>
                  </a:lnTo>
                  <a:lnTo>
                    <a:pt x="24003" y="1129601"/>
                  </a:lnTo>
                  <a:lnTo>
                    <a:pt x="12192" y="1125537"/>
                  </a:lnTo>
                  <a:lnTo>
                    <a:pt x="6731" y="1123124"/>
                  </a:lnTo>
                  <a:lnTo>
                    <a:pt x="1905" y="1120203"/>
                  </a:lnTo>
                  <a:lnTo>
                    <a:pt x="0" y="1134427"/>
                  </a:lnTo>
                  <a:lnTo>
                    <a:pt x="43688" y="1145387"/>
                  </a:lnTo>
                  <a:lnTo>
                    <a:pt x="52654" y="1144752"/>
                  </a:lnTo>
                  <a:lnTo>
                    <a:pt x="60693" y="1142822"/>
                  </a:lnTo>
                  <a:lnTo>
                    <a:pt x="67818" y="1139634"/>
                  </a:lnTo>
                  <a:lnTo>
                    <a:pt x="73774" y="1135189"/>
                  </a:lnTo>
                  <a:lnTo>
                    <a:pt x="75425" y="1133157"/>
                  </a:lnTo>
                  <a:lnTo>
                    <a:pt x="78333" y="1129601"/>
                  </a:lnTo>
                  <a:lnTo>
                    <a:pt x="81495" y="1122946"/>
                  </a:lnTo>
                  <a:lnTo>
                    <a:pt x="83312" y="1115123"/>
                  </a:lnTo>
                  <a:lnTo>
                    <a:pt x="84455" y="1106487"/>
                  </a:lnTo>
                  <a:lnTo>
                    <a:pt x="82804" y="1099248"/>
                  </a:lnTo>
                  <a:lnTo>
                    <a:pt x="53213" y="1074356"/>
                  </a:lnTo>
                  <a:lnTo>
                    <a:pt x="45720" y="1070546"/>
                  </a:lnTo>
                  <a:lnTo>
                    <a:pt x="40132" y="1067244"/>
                  </a:lnTo>
                  <a:lnTo>
                    <a:pt x="27813" y="1048956"/>
                  </a:lnTo>
                  <a:lnTo>
                    <a:pt x="28448" y="1044511"/>
                  </a:lnTo>
                  <a:lnTo>
                    <a:pt x="29210" y="1038669"/>
                  </a:lnTo>
                  <a:lnTo>
                    <a:pt x="32004" y="1034351"/>
                  </a:lnTo>
                  <a:lnTo>
                    <a:pt x="41656" y="1028763"/>
                  </a:lnTo>
                  <a:lnTo>
                    <a:pt x="47879" y="1027874"/>
                  </a:lnTo>
                  <a:lnTo>
                    <a:pt x="55626" y="1028890"/>
                  </a:lnTo>
                  <a:lnTo>
                    <a:pt x="63030" y="1030274"/>
                  </a:lnTo>
                  <a:lnTo>
                    <a:pt x="70421" y="1032497"/>
                  </a:lnTo>
                  <a:lnTo>
                    <a:pt x="77800" y="1035558"/>
                  </a:lnTo>
                  <a:lnTo>
                    <a:pt x="85217" y="1039431"/>
                  </a:lnTo>
                  <a:lnTo>
                    <a:pt x="91109" y="1027874"/>
                  </a:lnTo>
                  <a:lnTo>
                    <a:pt x="91440" y="1027239"/>
                  </a:lnTo>
                  <a:close/>
                </a:path>
                <a:path w="3027679" h="2371725">
                  <a:moveTo>
                    <a:pt x="179920" y="1088415"/>
                  </a:moveTo>
                  <a:lnTo>
                    <a:pt x="179235" y="1081633"/>
                  </a:lnTo>
                  <a:lnTo>
                    <a:pt x="177393" y="1075842"/>
                  </a:lnTo>
                  <a:lnTo>
                    <a:pt x="174713" y="1071613"/>
                  </a:lnTo>
                  <a:lnTo>
                    <a:pt x="174371" y="1071054"/>
                  </a:lnTo>
                  <a:lnTo>
                    <a:pt x="144780" y="1059497"/>
                  </a:lnTo>
                  <a:lnTo>
                    <a:pt x="139065" y="1059497"/>
                  </a:lnTo>
                  <a:lnTo>
                    <a:pt x="133350" y="1060259"/>
                  </a:lnTo>
                  <a:lnTo>
                    <a:pt x="127635" y="1060894"/>
                  </a:lnTo>
                  <a:lnTo>
                    <a:pt x="122174" y="1062291"/>
                  </a:lnTo>
                  <a:lnTo>
                    <a:pt x="117221" y="1064196"/>
                  </a:lnTo>
                  <a:lnTo>
                    <a:pt x="120269" y="1075753"/>
                  </a:lnTo>
                  <a:lnTo>
                    <a:pt x="127927" y="1073518"/>
                  </a:lnTo>
                  <a:lnTo>
                    <a:pt x="135102" y="1072134"/>
                  </a:lnTo>
                  <a:lnTo>
                    <a:pt x="141782" y="1071613"/>
                  </a:lnTo>
                  <a:lnTo>
                    <a:pt x="147955" y="1071943"/>
                  </a:lnTo>
                  <a:lnTo>
                    <a:pt x="154940" y="1072832"/>
                  </a:lnTo>
                  <a:lnTo>
                    <a:pt x="159766" y="1075245"/>
                  </a:lnTo>
                  <a:lnTo>
                    <a:pt x="162560" y="1079309"/>
                  </a:lnTo>
                  <a:lnTo>
                    <a:pt x="165227" y="1083246"/>
                  </a:lnTo>
                  <a:lnTo>
                    <a:pt x="166116" y="1088961"/>
                  </a:lnTo>
                  <a:lnTo>
                    <a:pt x="165227" y="1096327"/>
                  </a:lnTo>
                  <a:lnTo>
                    <a:pt x="164465" y="1102169"/>
                  </a:lnTo>
                  <a:lnTo>
                    <a:pt x="162814" y="1102017"/>
                  </a:lnTo>
                  <a:lnTo>
                    <a:pt x="162814" y="1112329"/>
                  </a:lnTo>
                  <a:lnTo>
                    <a:pt x="161671" y="1120838"/>
                  </a:lnTo>
                  <a:lnTo>
                    <a:pt x="160528" y="1129728"/>
                  </a:lnTo>
                  <a:lnTo>
                    <a:pt x="157099" y="1136205"/>
                  </a:lnTo>
                  <a:lnTo>
                    <a:pt x="151384" y="1140396"/>
                  </a:lnTo>
                  <a:lnTo>
                    <a:pt x="145669" y="1144714"/>
                  </a:lnTo>
                  <a:lnTo>
                    <a:pt x="138303" y="1146238"/>
                  </a:lnTo>
                  <a:lnTo>
                    <a:pt x="123698" y="1144333"/>
                  </a:lnTo>
                  <a:lnTo>
                    <a:pt x="119507" y="1142428"/>
                  </a:lnTo>
                  <a:lnTo>
                    <a:pt x="116713" y="1139253"/>
                  </a:lnTo>
                  <a:lnTo>
                    <a:pt x="113919" y="1136205"/>
                  </a:lnTo>
                  <a:lnTo>
                    <a:pt x="112903" y="1132014"/>
                  </a:lnTo>
                  <a:lnTo>
                    <a:pt x="113538" y="1126807"/>
                  </a:lnTo>
                  <a:lnTo>
                    <a:pt x="114427" y="1120203"/>
                  </a:lnTo>
                  <a:lnTo>
                    <a:pt x="140322" y="1110615"/>
                  </a:lnTo>
                  <a:lnTo>
                    <a:pt x="148336" y="1111059"/>
                  </a:lnTo>
                  <a:lnTo>
                    <a:pt x="162814" y="1112329"/>
                  </a:lnTo>
                  <a:lnTo>
                    <a:pt x="162814" y="1102017"/>
                  </a:lnTo>
                  <a:lnTo>
                    <a:pt x="148336" y="1100645"/>
                  </a:lnTo>
                  <a:lnTo>
                    <a:pt x="127939" y="1100442"/>
                  </a:lnTo>
                  <a:lnTo>
                    <a:pt x="112864" y="1104379"/>
                  </a:lnTo>
                  <a:lnTo>
                    <a:pt x="103073" y="1112494"/>
                  </a:lnTo>
                  <a:lnTo>
                    <a:pt x="98552" y="1124775"/>
                  </a:lnTo>
                  <a:lnTo>
                    <a:pt x="97409" y="1133665"/>
                  </a:lnTo>
                  <a:lnTo>
                    <a:pt x="99187" y="1140904"/>
                  </a:lnTo>
                  <a:lnTo>
                    <a:pt x="103886" y="1146365"/>
                  </a:lnTo>
                  <a:lnTo>
                    <a:pt x="108585" y="1151953"/>
                  </a:lnTo>
                  <a:lnTo>
                    <a:pt x="115570" y="1155255"/>
                  </a:lnTo>
                  <a:lnTo>
                    <a:pt x="131953" y="1157414"/>
                  </a:lnTo>
                  <a:lnTo>
                    <a:pt x="138049" y="1157160"/>
                  </a:lnTo>
                  <a:lnTo>
                    <a:pt x="147955" y="1154112"/>
                  </a:lnTo>
                  <a:lnTo>
                    <a:pt x="153162" y="1150683"/>
                  </a:lnTo>
                  <a:lnTo>
                    <a:pt x="157822" y="1146238"/>
                  </a:lnTo>
                  <a:lnTo>
                    <a:pt x="158623" y="1145476"/>
                  </a:lnTo>
                  <a:lnTo>
                    <a:pt x="159385" y="1145476"/>
                  </a:lnTo>
                  <a:lnTo>
                    <a:pt x="160401" y="1159319"/>
                  </a:lnTo>
                  <a:lnTo>
                    <a:pt x="171069" y="1160716"/>
                  </a:lnTo>
                  <a:lnTo>
                    <a:pt x="173037" y="1145476"/>
                  </a:lnTo>
                  <a:lnTo>
                    <a:pt x="177571" y="1110615"/>
                  </a:lnTo>
                  <a:lnTo>
                    <a:pt x="178663" y="1102169"/>
                  </a:lnTo>
                  <a:lnTo>
                    <a:pt x="179438" y="1096200"/>
                  </a:lnTo>
                  <a:lnTo>
                    <a:pt x="179920" y="1088415"/>
                  </a:lnTo>
                  <a:close/>
                </a:path>
                <a:path w="3027679" h="2371725">
                  <a:moveTo>
                    <a:pt x="267335" y="1076388"/>
                  </a:moveTo>
                  <a:lnTo>
                    <a:pt x="264033" y="1075245"/>
                  </a:lnTo>
                  <a:lnTo>
                    <a:pt x="260350" y="1074356"/>
                  </a:lnTo>
                  <a:lnTo>
                    <a:pt x="250177" y="1073086"/>
                  </a:lnTo>
                  <a:lnTo>
                    <a:pt x="244589" y="1073975"/>
                  </a:lnTo>
                  <a:lnTo>
                    <a:pt x="239141" y="1076769"/>
                  </a:lnTo>
                  <a:lnTo>
                    <a:pt x="233807" y="1079436"/>
                  </a:lnTo>
                  <a:lnTo>
                    <a:pt x="228981" y="1083627"/>
                  </a:lnTo>
                  <a:lnTo>
                    <a:pt x="224650" y="1089342"/>
                  </a:lnTo>
                  <a:lnTo>
                    <a:pt x="224028" y="1089215"/>
                  </a:lnTo>
                  <a:lnTo>
                    <a:pt x="224650" y="1071435"/>
                  </a:lnTo>
                  <a:lnTo>
                    <a:pt x="212712" y="1069911"/>
                  </a:lnTo>
                  <a:lnTo>
                    <a:pt x="200533" y="1164526"/>
                  </a:lnTo>
                  <a:lnTo>
                    <a:pt x="214757" y="1166431"/>
                  </a:lnTo>
                  <a:lnTo>
                    <a:pt x="221361" y="1115631"/>
                  </a:lnTo>
                  <a:lnTo>
                    <a:pt x="222631" y="1106360"/>
                  </a:lnTo>
                  <a:lnTo>
                    <a:pt x="226301" y="1098994"/>
                  </a:lnTo>
                  <a:lnTo>
                    <a:pt x="237286" y="1089342"/>
                  </a:lnTo>
                  <a:lnTo>
                    <a:pt x="238887" y="1087945"/>
                  </a:lnTo>
                  <a:lnTo>
                    <a:pt x="245745" y="1085786"/>
                  </a:lnTo>
                  <a:lnTo>
                    <a:pt x="253492" y="1086675"/>
                  </a:lnTo>
                  <a:lnTo>
                    <a:pt x="256413" y="1087056"/>
                  </a:lnTo>
                  <a:lnTo>
                    <a:pt x="259842" y="1087945"/>
                  </a:lnTo>
                  <a:lnTo>
                    <a:pt x="263652" y="1089342"/>
                  </a:lnTo>
                  <a:lnTo>
                    <a:pt x="264655" y="1085786"/>
                  </a:lnTo>
                  <a:lnTo>
                    <a:pt x="267335" y="1076388"/>
                  </a:lnTo>
                  <a:close/>
                </a:path>
                <a:path w="3027679" h="2371725">
                  <a:moveTo>
                    <a:pt x="347687" y="1110132"/>
                  </a:moveTo>
                  <a:lnTo>
                    <a:pt x="347002" y="1103350"/>
                  </a:lnTo>
                  <a:lnTo>
                    <a:pt x="345160" y="1097559"/>
                  </a:lnTo>
                  <a:lnTo>
                    <a:pt x="342557" y="1093457"/>
                  </a:lnTo>
                  <a:lnTo>
                    <a:pt x="342138" y="1092771"/>
                  </a:lnTo>
                  <a:lnTo>
                    <a:pt x="312547" y="1081341"/>
                  </a:lnTo>
                  <a:lnTo>
                    <a:pt x="306832" y="1081341"/>
                  </a:lnTo>
                  <a:lnTo>
                    <a:pt x="301117" y="1081976"/>
                  </a:lnTo>
                  <a:lnTo>
                    <a:pt x="295275" y="1082738"/>
                  </a:lnTo>
                  <a:lnTo>
                    <a:pt x="289941" y="1084008"/>
                  </a:lnTo>
                  <a:lnTo>
                    <a:pt x="284988" y="1086040"/>
                  </a:lnTo>
                  <a:lnTo>
                    <a:pt x="287909" y="1097470"/>
                  </a:lnTo>
                  <a:lnTo>
                    <a:pt x="295617" y="1095311"/>
                  </a:lnTo>
                  <a:lnTo>
                    <a:pt x="302806" y="1093965"/>
                  </a:lnTo>
                  <a:lnTo>
                    <a:pt x="309499" y="1093457"/>
                  </a:lnTo>
                  <a:lnTo>
                    <a:pt x="315722" y="1093787"/>
                  </a:lnTo>
                  <a:lnTo>
                    <a:pt x="322707" y="1094676"/>
                  </a:lnTo>
                  <a:lnTo>
                    <a:pt x="327533" y="1097089"/>
                  </a:lnTo>
                  <a:lnTo>
                    <a:pt x="330327" y="1101026"/>
                  </a:lnTo>
                  <a:lnTo>
                    <a:pt x="332994" y="1104963"/>
                  </a:lnTo>
                  <a:lnTo>
                    <a:pt x="333883" y="1110678"/>
                  </a:lnTo>
                  <a:lnTo>
                    <a:pt x="332994" y="1118171"/>
                  </a:lnTo>
                  <a:lnTo>
                    <a:pt x="332232" y="1124013"/>
                  </a:lnTo>
                  <a:lnTo>
                    <a:pt x="330581" y="1123861"/>
                  </a:lnTo>
                  <a:lnTo>
                    <a:pt x="330581" y="1134173"/>
                  </a:lnTo>
                  <a:lnTo>
                    <a:pt x="329438" y="1142682"/>
                  </a:lnTo>
                  <a:lnTo>
                    <a:pt x="328295" y="1151445"/>
                  </a:lnTo>
                  <a:lnTo>
                    <a:pt x="324866" y="1158049"/>
                  </a:lnTo>
                  <a:lnTo>
                    <a:pt x="319151" y="1162240"/>
                  </a:lnTo>
                  <a:lnTo>
                    <a:pt x="313309" y="1166431"/>
                  </a:lnTo>
                  <a:lnTo>
                    <a:pt x="306070" y="1167955"/>
                  </a:lnTo>
                  <a:lnTo>
                    <a:pt x="297180" y="1166812"/>
                  </a:lnTo>
                  <a:lnTo>
                    <a:pt x="291465" y="1166177"/>
                  </a:lnTo>
                  <a:lnTo>
                    <a:pt x="287274" y="1164145"/>
                  </a:lnTo>
                  <a:lnTo>
                    <a:pt x="284480" y="1161097"/>
                  </a:lnTo>
                  <a:lnTo>
                    <a:pt x="281686" y="1157922"/>
                  </a:lnTo>
                  <a:lnTo>
                    <a:pt x="280670" y="1153858"/>
                  </a:lnTo>
                  <a:lnTo>
                    <a:pt x="281305" y="1148651"/>
                  </a:lnTo>
                  <a:lnTo>
                    <a:pt x="308076" y="1132408"/>
                  </a:lnTo>
                  <a:lnTo>
                    <a:pt x="316103" y="1132903"/>
                  </a:lnTo>
                  <a:lnTo>
                    <a:pt x="330581" y="1134173"/>
                  </a:lnTo>
                  <a:lnTo>
                    <a:pt x="330581" y="1123861"/>
                  </a:lnTo>
                  <a:lnTo>
                    <a:pt x="316103" y="1122489"/>
                  </a:lnTo>
                  <a:lnTo>
                    <a:pt x="295706" y="1122286"/>
                  </a:lnTo>
                  <a:lnTo>
                    <a:pt x="280631" y="1126210"/>
                  </a:lnTo>
                  <a:lnTo>
                    <a:pt x="270840" y="1134287"/>
                  </a:lnTo>
                  <a:lnTo>
                    <a:pt x="266319" y="1146492"/>
                  </a:lnTo>
                  <a:lnTo>
                    <a:pt x="265176" y="1155382"/>
                  </a:lnTo>
                  <a:lnTo>
                    <a:pt x="266954" y="1162621"/>
                  </a:lnTo>
                  <a:lnTo>
                    <a:pt x="271653" y="1168209"/>
                  </a:lnTo>
                  <a:lnTo>
                    <a:pt x="276352" y="1173670"/>
                  </a:lnTo>
                  <a:lnTo>
                    <a:pt x="283337" y="1177099"/>
                  </a:lnTo>
                  <a:lnTo>
                    <a:pt x="299720" y="1179258"/>
                  </a:lnTo>
                  <a:lnTo>
                    <a:pt x="305689" y="1178877"/>
                  </a:lnTo>
                  <a:lnTo>
                    <a:pt x="310769" y="1177480"/>
                  </a:lnTo>
                  <a:lnTo>
                    <a:pt x="315722" y="1175956"/>
                  </a:lnTo>
                  <a:lnTo>
                    <a:pt x="320929" y="1172527"/>
                  </a:lnTo>
                  <a:lnTo>
                    <a:pt x="325602" y="1167955"/>
                  </a:lnTo>
                  <a:lnTo>
                    <a:pt x="326390" y="1167193"/>
                  </a:lnTo>
                  <a:lnTo>
                    <a:pt x="327025" y="1167320"/>
                  </a:lnTo>
                  <a:lnTo>
                    <a:pt x="328168" y="1181163"/>
                  </a:lnTo>
                  <a:lnTo>
                    <a:pt x="338836" y="1182560"/>
                  </a:lnTo>
                  <a:lnTo>
                    <a:pt x="340817" y="1167193"/>
                  </a:lnTo>
                  <a:lnTo>
                    <a:pt x="345338" y="1132408"/>
                  </a:lnTo>
                  <a:lnTo>
                    <a:pt x="346417" y="1124013"/>
                  </a:lnTo>
                  <a:lnTo>
                    <a:pt x="347218" y="1117917"/>
                  </a:lnTo>
                  <a:lnTo>
                    <a:pt x="347687" y="1110132"/>
                  </a:lnTo>
                  <a:close/>
                </a:path>
                <a:path w="3027679" h="2371725">
                  <a:moveTo>
                    <a:pt x="840867" y="219138"/>
                  </a:moveTo>
                  <a:lnTo>
                    <a:pt x="806856" y="211518"/>
                  </a:lnTo>
                  <a:lnTo>
                    <a:pt x="797826" y="213017"/>
                  </a:lnTo>
                  <a:lnTo>
                    <a:pt x="769467" y="245719"/>
                  </a:lnTo>
                  <a:lnTo>
                    <a:pt x="767181" y="267906"/>
                  </a:lnTo>
                  <a:lnTo>
                    <a:pt x="768299" y="277787"/>
                  </a:lnTo>
                  <a:lnTo>
                    <a:pt x="796163" y="308165"/>
                  </a:lnTo>
                  <a:lnTo>
                    <a:pt x="815467" y="310959"/>
                  </a:lnTo>
                  <a:lnTo>
                    <a:pt x="823595" y="310197"/>
                  </a:lnTo>
                  <a:lnTo>
                    <a:pt x="830326" y="307530"/>
                  </a:lnTo>
                  <a:lnTo>
                    <a:pt x="831253" y="298259"/>
                  </a:lnTo>
                  <a:lnTo>
                    <a:pt x="831596" y="294830"/>
                  </a:lnTo>
                  <a:lnTo>
                    <a:pt x="822960" y="297370"/>
                  </a:lnTo>
                  <a:lnTo>
                    <a:pt x="814705" y="298259"/>
                  </a:lnTo>
                  <a:lnTo>
                    <a:pt x="806704" y="297370"/>
                  </a:lnTo>
                  <a:lnTo>
                    <a:pt x="797560" y="296481"/>
                  </a:lnTo>
                  <a:lnTo>
                    <a:pt x="782116" y="266573"/>
                  </a:lnTo>
                  <a:lnTo>
                    <a:pt x="782574" y="258254"/>
                  </a:lnTo>
                  <a:lnTo>
                    <a:pt x="786041" y="242354"/>
                  </a:lnTo>
                  <a:lnTo>
                    <a:pt x="792657" y="231419"/>
                  </a:lnTo>
                  <a:lnTo>
                    <a:pt x="802424" y="225450"/>
                  </a:lnTo>
                  <a:lnTo>
                    <a:pt x="815340" y="224472"/>
                  </a:lnTo>
                  <a:lnTo>
                    <a:pt x="818134" y="224726"/>
                  </a:lnTo>
                  <a:lnTo>
                    <a:pt x="821436" y="225488"/>
                  </a:lnTo>
                  <a:lnTo>
                    <a:pt x="825119" y="226758"/>
                  </a:lnTo>
                  <a:lnTo>
                    <a:pt x="828890" y="227952"/>
                  </a:lnTo>
                  <a:lnTo>
                    <a:pt x="832104" y="229298"/>
                  </a:lnTo>
                  <a:lnTo>
                    <a:pt x="835152" y="230949"/>
                  </a:lnTo>
                  <a:lnTo>
                    <a:pt x="838276" y="224472"/>
                  </a:lnTo>
                  <a:lnTo>
                    <a:pt x="840867" y="219138"/>
                  </a:lnTo>
                  <a:close/>
                </a:path>
                <a:path w="3027679" h="2371725">
                  <a:moveTo>
                    <a:pt x="877189" y="219773"/>
                  </a:moveTo>
                  <a:lnTo>
                    <a:pt x="862838" y="218249"/>
                  </a:lnTo>
                  <a:lnTo>
                    <a:pt x="852932" y="313118"/>
                  </a:lnTo>
                  <a:lnTo>
                    <a:pt x="867283" y="314642"/>
                  </a:lnTo>
                  <a:lnTo>
                    <a:pt x="877189" y="219773"/>
                  </a:lnTo>
                  <a:close/>
                </a:path>
                <a:path w="3027679" h="2371725">
                  <a:moveTo>
                    <a:pt x="881507" y="190944"/>
                  </a:moveTo>
                  <a:lnTo>
                    <a:pt x="880999" y="188404"/>
                  </a:lnTo>
                  <a:lnTo>
                    <a:pt x="879475" y="186753"/>
                  </a:lnTo>
                  <a:lnTo>
                    <a:pt x="877951" y="184975"/>
                  </a:lnTo>
                  <a:lnTo>
                    <a:pt x="876046" y="183959"/>
                  </a:lnTo>
                  <a:lnTo>
                    <a:pt x="871347" y="183451"/>
                  </a:lnTo>
                  <a:lnTo>
                    <a:pt x="869188" y="184086"/>
                  </a:lnTo>
                  <a:lnTo>
                    <a:pt x="867410" y="185356"/>
                  </a:lnTo>
                  <a:lnTo>
                    <a:pt x="865632" y="186753"/>
                  </a:lnTo>
                  <a:lnTo>
                    <a:pt x="864616" y="189039"/>
                  </a:lnTo>
                  <a:lnTo>
                    <a:pt x="863854" y="195643"/>
                  </a:lnTo>
                  <a:lnTo>
                    <a:pt x="864489" y="198056"/>
                  </a:lnTo>
                  <a:lnTo>
                    <a:pt x="865886" y="199834"/>
                  </a:lnTo>
                  <a:lnTo>
                    <a:pt x="867410" y="201612"/>
                  </a:lnTo>
                  <a:lnTo>
                    <a:pt x="869315" y="202628"/>
                  </a:lnTo>
                  <a:lnTo>
                    <a:pt x="874014" y="203136"/>
                  </a:lnTo>
                  <a:lnTo>
                    <a:pt x="876173" y="202501"/>
                  </a:lnTo>
                  <a:lnTo>
                    <a:pt x="877951" y="201104"/>
                  </a:lnTo>
                  <a:lnTo>
                    <a:pt x="879856" y="199707"/>
                  </a:lnTo>
                  <a:lnTo>
                    <a:pt x="880872" y="197421"/>
                  </a:lnTo>
                  <a:lnTo>
                    <a:pt x="881253" y="194119"/>
                  </a:lnTo>
                  <a:lnTo>
                    <a:pt x="881507" y="190944"/>
                  </a:lnTo>
                  <a:close/>
                </a:path>
                <a:path w="3027679" h="2371725">
                  <a:moveTo>
                    <a:pt x="984465" y="255676"/>
                  </a:moveTo>
                  <a:lnTo>
                    <a:pt x="983627" y="248272"/>
                  </a:lnTo>
                  <a:lnTo>
                    <a:pt x="981557" y="241998"/>
                  </a:lnTo>
                  <a:lnTo>
                    <a:pt x="978357" y="236918"/>
                  </a:lnTo>
                  <a:lnTo>
                    <a:pt x="978281" y="236791"/>
                  </a:lnTo>
                  <a:lnTo>
                    <a:pt x="946785" y="225234"/>
                  </a:lnTo>
                  <a:lnTo>
                    <a:pt x="940689" y="225869"/>
                  </a:lnTo>
                  <a:lnTo>
                    <a:pt x="929513" y="229933"/>
                  </a:lnTo>
                  <a:lnTo>
                    <a:pt x="925068" y="233108"/>
                  </a:lnTo>
                  <a:lnTo>
                    <a:pt x="921639" y="237426"/>
                  </a:lnTo>
                  <a:lnTo>
                    <a:pt x="920877" y="237426"/>
                  </a:lnTo>
                  <a:lnTo>
                    <a:pt x="919988" y="224218"/>
                  </a:lnTo>
                  <a:lnTo>
                    <a:pt x="908304" y="222948"/>
                  </a:lnTo>
                  <a:lnTo>
                    <a:pt x="898398" y="317817"/>
                  </a:lnTo>
                  <a:lnTo>
                    <a:pt x="912749" y="319341"/>
                  </a:lnTo>
                  <a:lnTo>
                    <a:pt x="917956" y="269557"/>
                  </a:lnTo>
                  <a:lnTo>
                    <a:pt x="919264" y="261023"/>
                  </a:lnTo>
                  <a:lnTo>
                    <a:pt x="940308" y="236918"/>
                  </a:lnTo>
                  <a:lnTo>
                    <a:pt x="957834" y="238696"/>
                  </a:lnTo>
                  <a:lnTo>
                    <a:pt x="963168" y="241236"/>
                  </a:lnTo>
                  <a:lnTo>
                    <a:pt x="966216" y="245427"/>
                  </a:lnTo>
                  <a:lnTo>
                    <a:pt x="969391" y="249491"/>
                  </a:lnTo>
                  <a:lnTo>
                    <a:pt x="970534" y="255460"/>
                  </a:lnTo>
                  <a:lnTo>
                    <a:pt x="969657" y="264223"/>
                  </a:lnTo>
                  <a:lnTo>
                    <a:pt x="963295" y="324675"/>
                  </a:lnTo>
                  <a:lnTo>
                    <a:pt x="977773" y="326072"/>
                  </a:lnTo>
                  <a:lnTo>
                    <a:pt x="984123" y="264223"/>
                  </a:lnTo>
                  <a:lnTo>
                    <a:pt x="984465" y="255676"/>
                  </a:lnTo>
                  <a:close/>
                </a:path>
                <a:path w="3027679" h="2371725">
                  <a:moveTo>
                    <a:pt x="1088415" y="273862"/>
                  </a:moveTo>
                  <a:lnTo>
                    <a:pt x="1073912" y="244005"/>
                  </a:lnTo>
                  <a:lnTo>
                    <a:pt x="1073912" y="269811"/>
                  </a:lnTo>
                  <a:lnTo>
                    <a:pt x="1073023" y="278828"/>
                  </a:lnTo>
                  <a:lnTo>
                    <a:pt x="1023366" y="273748"/>
                  </a:lnTo>
                  <a:lnTo>
                    <a:pt x="1025144" y="264985"/>
                  </a:lnTo>
                  <a:lnTo>
                    <a:pt x="1028446" y="258381"/>
                  </a:lnTo>
                  <a:lnTo>
                    <a:pt x="1038606" y="249491"/>
                  </a:lnTo>
                  <a:lnTo>
                    <a:pt x="1044956" y="247586"/>
                  </a:lnTo>
                  <a:lnTo>
                    <a:pt x="1060069" y="249110"/>
                  </a:lnTo>
                  <a:lnTo>
                    <a:pt x="1065530" y="252158"/>
                  </a:lnTo>
                  <a:lnTo>
                    <a:pt x="1069086" y="257365"/>
                  </a:lnTo>
                  <a:lnTo>
                    <a:pt x="1072642" y="262699"/>
                  </a:lnTo>
                  <a:lnTo>
                    <a:pt x="1073912" y="269811"/>
                  </a:lnTo>
                  <a:lnTo>
                    <a:pt x="1073912" y="244005"/>
                  </a:lnTo>
                  <a:lnTo>
                    <a:pt x="1069568" y="240957"/>
                  </a:lnTo>
                  <a:lnTo>
                    <a:pt x="1062304" y="237985"/>
                  </a:lnTo>
                  <a:lnTo>
                    <a:pt x="1053973" y="236410"/>
                  </a:lnTo>
                  <a:lnTo>
                    <a:pt x="1044829" y="236270"/>
                  </a:lnTo>
                  <a:lnTo>
                    <a:pt x="1036472" y="237934"/>
                  </a:lnTo>
                  <a:lnTo>
                    <a:pt x="1008913" y="271221"/>
                  </a:lnTo>
                  <a:lnTo>
                    <a:pt x="1006741" y="292163"/>
                  </a:lnTo>
                  <a:lnTo>
                    <a:pt x="1006779" y="293293"/>
                  </a:lnTo>
                  <a:lnTo>
                    <a:pt x="1028928" y="329971"/>
                  </a:lnTo>
                  <a:lnTo>
                    <a:pt x="1053846" y="335864"/>
                  </a:lnTo>
                  <a:lnTo>
                    <a:pt x="1059307" y="335864"/>
                  </a:lnTo>
                  <a:lnTo>
                    <a:pt x="1079855" y="323024"/>
                  </a:lnTo>
                  <a:lnTo>
                    <a:pt x="1080262" y="319341"/>
                  </a:lnTo>
                  <a:lnTo>
                    <a:pt x="1072451" y="321398"/>
                  </a:lnTo>
                  <a:lnTo>
                    <a:pt x="1064666" y="322618"/>
                  </a:lnTo>
                  <a:lnTo>
                    <a:pt x="1056932" y="323024"/>
                  </a:lnTo>
                  <a:lnTo>
                    <a:pt x="1049274" y="322643"/>
                  </a:lnTo>
                  <a:lnTo>
                    <a:pt x="1021689" y="293293"/>
                  </a:lnTo>
                  <a:lnTo>
                    <a:pt x="1021842" y="285432"/>
                  </a:lnTo>
                  <a:lnTo>
                    <a:pt x="1087247" y="292163"/>
                  </a:lnTo>
                  <a:lnTo>
                    <a:pt x="1087894" y="285432"/>
                  </a:lnTo>
                  <a:lnTo>
                    <a:pt x="1088136" y="283019"/>
                  </a:lnTo>
                  <a:lnTo>
                    <a:pt x="1088263" y="278828"/>
                  </a:lnTo>
                  <a:lnTo>
                    <a:pt x="1088415" y="273862"/>
                  </a:lnTo>
                  <a:close/>
                </a:path>
                <a:path w="3027679" h="2371725">
                  <a:moveTo>
                    <a:pt x="1249718" y="284162"/>
                  </a:moveTo>
                  <a:lnTo>
                    <a:pt x="1249705" y="282854"/>
                  </a:lnTo>
                  <a:lnTo>
                    <a:pt x="1248994" y="275894"/>
                  </a:lnTo>
                  <a:lnTo>
                    <a:pt x="1247114" y="269621"/>
                  </a:lnTo>
                  <a:lnTo>
                    <a:pt x="1244231" y="264731"/>
                  </a:lnTo>
                  <a:lnTo>
                    <a:pt x="1244092" y="264477"/>
                  </a:lnTo>
                  <a:lnTo>
                    <a:pt x="1213993" y="253047"/>
                  </a:lnTo>
                  <a:lnTo>
                    <a:pt x="1207770" y="253809"/>
                  </a:lnTo>
                  <a:lnTo>
                    <a:pt x="1202055" y="256095"/>
                  </a:lnTo>
                  <a:lnTo>
                    <a:pt x="1196340" y="258508"/>
                  </a:lnTo>
                  <a:lnTo>
                    <a:pt x="1191895" y="261937"/>
                  </a:lnTo>
                  <a:lnTo>
                    <a:pt x="1188466" y="266636"/>
                  </a:lnTo>
                  <a:lnTo>
                    <a:pt x="1187831" y="266636"/>
                  </a:lnTo>
                  <a:lnTo>
                    <a:pt x="1154303" y="246824"/>
                  </a:lnTo>
                  <a:lnTo>
                    <a:pt x="1148588" y="247586"/>
                  </a:lnTo>
                  <a:lnTo>
                    <a:pt x="1138174" y="251650"/>
                  </a:lnTo>
                  <a:lnTo>
                    <a:pt x="1133983" y="254952"/>
                  </a:lnTo>
                  <a:lnTo>
                    <a:pt x="1130808" y="259270"/>
                  </a:lnTo>
                  <a:lnTo>
                    <a:pt x="1130173" y="259143"/>
                  </a:lnTo>
                  <a:lnTo>
                    <a:pt x="1129157" y="245935"/>
                  </a:lnTo>
                  <a:lnTo>
                    <a:pt x="1117473" y="244665"/>
                  </a:lnTo>
                  <a:lnTo>
                    <a:pt x="1107567" y="339674"/>
                  </a:lnTo>
                  <a:lnTo>
                    <a:pt x="1121918" y="341185"/>
                  </a:lnTo>
                  <a:lnTo>
                    <a:pt x="1127125" y="291401"/>
                  </a:lnTo>
                  <a:lnTo>
                    <a:pt x="1128407" y="282854"/>
                  </a:lnTo>
                  <a:lnTo>
                    <a:pt x="1147826" y="258508"/>
                  </a:lnTo>
                  <a:lnTo>
                    <a:pt x="1156843" y="259397"/>
                  </a:lnTo>
                  <a:lnTo>
                    <a:pt x="1163701" y="260159"/>
                  </a:lnTo>
                  <a:lnTo>
                    <a:pt x="1168527" y="262572"/>
                  </a:lnTo>
                  <a:lnTo>
                    <a:pt x="1171321" y="266636"/>
                  </a:lnTo>
                  <a:lnTo>
                    <a:pt x="1174242" y="270827"/>
                  </a:lnTo>
                  <a:lnTo>
                    <a:pt x="1175118" y="275894"/>
                  </a:lnTo>
                  <a:lnTo>
                    <a:pt x="1175207" y="277050"/>
                  </a:lnTo>
                  <a:lnTo>
                    <a:pt x="1173695" y="291782"/>
                  </a:lnTo>
                  <a:lnTo>
                    <a:pt x="1168019" y="345884"/>
                  </a:lnTo>
                  <a:lnTo>
                    <a:pt x="1182370" y="347408"/>
                  </a:lnTo>
                  <a:lnTo>
                    <a:pt x="1187958" y="294449"/>
                  </a:lnTo>
                  <a:lnTo>
                    <a:pt x="1188974" y="283781"/>
                  </a:lnTo>
                  <a:lnTo>
                    <a:pt x="1192022" y="276034"/>
                  </a:lnTo>
                  <a:lnTo>
                    <a:pt x="1196721" y="271335"/>
                  </a:lnTo>
                  <a:lnTo>
                    <a:pt x="1201547" y="266636"/>
                  </a:lnTo>
                  <a:lnTo>
                    <a:pt x="1208405" y="264731"/>
                  </a:lnTo>
                  <a:lnTo>
                    <a:pt x="1217422" y="265747"/>
                  </a:lnTo>
                  <a:lnTo>
                    <a:pt x="1224280" y="266382"/>
                  </a:lnTo>
                  <a:lnTo>
                    <a:pt x="1229106" y="268795"/>
                  </a:lnTo>
                  <a:lnTo>
                    <a:pt x="1231900" y="272986"/>
                  </a:lnTo>
                  <a:lnTo>
                    <a:pt x="1234694" y="277050"/>
                  </a:lnTo>
                  <a:lnTo>
                    <a:pt x="1235697" y="282854"/>
                  </a:lnTo>
                  <a:lnTo>
                    <a:pt x="1234808" y="291782"/>
                  </a:lnTo>
                  <a:lnTo>
                    <a:pt x="1228598" y="352234"/>
                  </a:lnTo>
                  <a:lnTo>
                    <a:pt x="1242949" y="353758"/>
                  </a:lnTo>
                  <a:lnTo>
                    <a:pt x="1249426" y="291782"/>
                  </a:lnTo>
                  <a:lnTo>
                    <a:pt x="1249718" y="284162"/>
                  </a:lnTo>
                  <a:close/>
                </a:path>
                <a:path w="3027679" h="2371725">
                  <a:moveTo>
                    <a:pt x="1348892" y="291439"/>
                  </a:moveTo>
                  <a:lnTo>
                    <a:pt x="1348041" y="284670"/>
                  </a:lnTo>
                  <a:lnTo>
                    <a:pt x="1346034" y="278955"/>
                  </a:lnTo>
                  <a:lnTo>
                    <a:pt x="1343812" y="275640"/>
                  </a:lnTo>
                  <a:lnTo>
                    <a:pt x="1342898" y="274256"/>
                  </a:lnTo>
                  <a:lnTo>
                    <a:pt x="1312926" y="263461"/>
                  </a:lnTo>
                  <a:lnTo>
                    <a:pt x="1307211" y="263588"/>
                  </a:lnTo>
                  <a:lnTo>
                    <a:pt x="1295717" y="265391"/>
                  </a:lnTo>
                  <a:lnTo>
                    <a:pt x="1290447" y="266763"/>
                  </a:lnTo>
                  <a:lnTo>
                    <a:pt x="1285494" y="268922"/>
                  </a:lnTo>
                  <a:lnTo>
                    <a:pt x="1288796" y="280352"/>
                  </a:lnTo>
                  <a:lnTo>
                    <a:pt x="1296441" y="277926"/>
                  </a:lnTo>
                  <a:lnTo>
                    <a:pt x="1303566" y="276352"/>
                  </a:lnTo>
                  <a:lnTo>
                    <a:pt x="1310208" y="275640"/>
                  </a:lnTo>
                  <a:lnTo>
                    <a:pt x="1316355" y="275780"/>
                  </a:lnTo>
                  <a:lnTo>
                    <a:pt x="1323467" y="276542"/>
                  </a:lnTo>
                  <a:lnTo>
                    <a:pt x="1328420" y="278828"/>
                  </a:lnTo>
                  <a:lnTo>
                    <a:pt x="1334008" y="286702"/>
                  </a:lnTo>
                  <a:lnTo>
                    <a:pt x="1335151" y="292290"/>
                  </a:lnTo>
                  <a:lnTo>
                    <a:pt x="1334262" y="299783"/>
                  </a:lnTo>
                  <a:lnTo>
                    <a:pt x="1333754" y="305625"/>
                  </a:lnTo>
                  <a:lnTo>
                    <a:pt x="1332230" y="305523"/>
                  </a:lnTo>
                  <a:lnTo>
                    <a:pt x="1332230" y="315785"/>
                  </a:lnTo>
                  <a:lnTo>
                    <a:pt x="1330452" y="333184"/>
                  </a:lnTo>
                  <a:lnTo>
                    <a:pt x="1327150" y="339801"/>
                  </a:lnTo>
                  <a:lnTo>
                    <a:pt x="1321562" y="344233"/>
                  </a:lnTo>
                  <a:lnTo>
                    <a:pt x="1315974" y="348564"/>
                  </a:lnTo>
                  <a:lnTo>
                    <a:pt x="1308735" y="350329"/>
                  </a:lnTo>
                  <a:lnTo>
                    <a:pt x="1299718" y="349440"/>
                  </a:lnTo>
                  <a:lnTo>
                    <a:pt x="1294130" y="348805"/>
                  </a:lnTo>
                  <a:lnTo>
                    <a:pt x="1289812" y="347027"/>
                  </a:lnTo>
                  <a:lnTo>
                    <a:pt x="1287018" y="343979"/>
                  </a:lnTo>
                  <a:lnTo>
                    <a:pt x="1284097" y="340931"/>
                  </a:lnTo>
                  <a:lnTo>
                    <a:pt x="1282954" y="336740"/>
                  </a:lnTo>
                  <a:lnTo>
                    <a:pt x="1283462" y="331533"/>
                  </a:lnTo>
                  <a:lnTo>
                    <a:pt x="1284224" y="324929"/>
                  </a:lnTo>
                  <a:lnTo>
                    <a:pt x="1309801" y="314642"/>
                  </a:lnTo>
                  <a:lnTo>
                    <a:pt x="1317879" y="314896"/>
                  </a:lnTo>
                  <a:lnTo>
                    <a:pt x="1332230" y="315785"/>
                  </a:lnTo>
                  <a:lnTo>
                    <a:pt x="1332230" y="305523"/>
                  </a:lnTo>
                  <a:lnTo>
                    <a:pt x="1317498" y="304482"/>
                  </a:lnTo>
                  <a:lnTo>
                    <a:pt x="1297139" y="304800"/>
                  </a:lnTo>
                  <a:lnTo>
                    <a:pt x="1282166" y="309143"/>
                  </a:lnTo>
                  <a:lnTo>
                    <a:pt x="1272616" y="317512"/>
                  </a:lnTo>
                  <a:lnTo>
                    <a:pt x="1268476" y="329882"/>
                  </a:lnTo>
                  <a:lnTo>
                    <a:pt x="1267460" y="338772"/>
                  </a:lnTo>
                  <a:lnTo>
                    <a:pt x="1269492" y="346024"/>
                  </a:lnTo>
                  <a:lnTo>
                    <a:pt x="1274318" y="351345"/>
                  </a:lnTo>
                  <a:lnTo>
                    <a:pt x="1279144" y="356806"/>
                  </a:lnTo>
                  <a:lnTo>
                    <a:pt x="1286256" y="359981"/>
                  </a:lnTo>
                  <a:lnTo>
                    <a:pt x="1295654" y="360997"/>
                  </a:lnTo>
                  <a:lnTo>
                    <a:pt x="1302639" y="361632"/>
                  </a:lnTo>
                  <a:lnTo>
                    <a:pt x="1308735" y="361264"/>
                  </a:lnTo>
                  <a:lnTo>
                    <a:pt x="1318514" y="357962"/>
                  </a:lnTo>
                  <a:lnTo>
                    <a:pt x="1323721" y="354520"/>
                  </a:lnTo>
                  <a:lnTo>
                    <a:pt x="1327810" y="350329"/>
                  </a:lnTo>
                  <a:lnTo>
                    <a:pt x="1329055" y="349059"/>
                  </a:lnTo>
                  <a:lnTo>
                    <a:pt x="1329690" y="349059"/>
                  </a:lnTo>
                  <a:lnTo>
                    <a:pt x="1331214" y="362902"/>
                  </a:lnTo>
                  <a:lnTo>
                    <a:pt x="1341755" y="364045"/>
                  </a:lnTo>
                  <a:lnTo>
                    <a:pt x="1343329" y="349059"/>
                  </a:lnTo>
                  <a:lnTo>
                    <a:pt x="1346974" y="314642"/>
                  </a:lnTo>
                  <a:lnTo>
                    <a:pt x="1347939" y="305625"/>
                  </a:lnTo>
                  <a:lnTo>
                    <a:pt x="1348613" y="299275"/>
                  </a:lnTo>
                  <a:lnTo>
                    <a:pt x="1348892" y="291439"/>
                  </a:lnTo>
                  <a:close/>
                </a:path>
                <a:path w="3027679" h="2371725">
                  <a:moveTo>
                    <a:pt x="1827403" y="1306131"/>
                  </a:moveTo>
                  <a:lnTo>
                    <a:pt x="1826971" y="1301305"/>
                  </a:lnTo>
                  <a:lnTo>
                    <a:pt x="1826260" y="1293304"/>
                  </a:lnTo>
                  <a:lnTo>
                    <a:pt x="1818259" y="1297495"/>
                  </a:lnTo>
                  <a:lnTo>
                    <a:pt x="1810258" y="1299908"/>
                  </a:lnTo>
                  <a:lnTo>
                    <a:pt x="1793113" y="1301305"/>
                  </a:lnTo>
                  <a:lnTo>
                    <a:pt x="1785874" y="1298765"/>
                  </a:lnTo>
                  <a:lnTo>
                    <a:pt x="1771269" y="1266634"/>
                  </a:lnTo>
                  <a:lnTo>
                    <a:pt x="1771738" y="1250315"/>
                  </a:lnTo>
                  <a:lnTo>
                    <a:pt x="1776209" y="1238288"/>
                  </a:lnTo>
                  <a:lnTo>
                    <a:pt x="1784692" y="1230604"/>
                  </a:lnTo>
                  <a:lnTo>
                    <a:pt x="1797177" y="1227264"/>
                  </a:lnTo>
                  <a:lnTo>
                    <a:pt x="1799971" y="1227010"/>
                  </a:lnTo>
                  <a:lnTo>
                    <a:pt x="1803400" y="1227137"/>
                  </a:lnTo>
                  <a:lnTo>
                    <a:pt x="1811020" y="1228153"/>
                  </a:lnTo>
                  <a:lnTo>
                    <a:pt x="1814576" y="1228915"/>
                  </a:lnTo>
                  <a:lnTo>
                    <a:pt x="1817878" y="1229931"/>
                  </a:lnTo>
                  <a:lnTo>
                    <a:pt x="1818665" y="1227010"/>
                  </a:lnTo>
                  <a:lnTo>
                    <a:pt x="1821307" y="1217358"/>
                  </a:lnTo>
                  <a:lnTo>
                    <a:pt x="1818513" y="1216215"/>
                  </a:lnTo>
                  <a:lnTo>
                    <a:pt x="1814830" y="1215326"/>
                  </a:lnTo>
                  <a:lnTo>
                    <a:pt x="1810258" y="1214818"/>
                  </a:lnTo>
                  <a:lnTo>
                    <a:pt x="1805559" y="1214183"/>
                  </a:lnTo>
                  <a:lnTo>
                    <a:pt x="1764792" y="1230185"/>
                  </a:lnTo>
                  <a:lnTo>
                    <a:pt x="1756143" y="1256753"/>
                  </a:lnTo>
                  <a:lnTo>
                    <a:pt x="1756410" y="1268031"/>
                  </a:lnTo>
                  <a:lnTo>
                    <a:pt x="1777453" y="1308138"/>
                  </a:lnTo>
                  <a:lnTo>
                    <a:pt x="1793938" y="1313141"/>
                  </a:lnTo>
                  <a:lnTo>
                    <a:pt x="1803781" y="1313116"/>
                  </a:lnTo>
                  <a:lnTo>
                    <a:pt x="1813433" y="1312227"/>
                  </a:lnTo>
                  <a:lnTo>
                    <a:pt x="1821307" y="1309941"/>
                  </a:lnTo>
                  <a:lnTo>
                    <a:pt x="1827403" y="1306131"/>
                  </a:lnTo>
                  <a:close/>
                </a:path>
                <a:path w="3027679" h="2371725">
                  <a:moveTo>
                    <a:pt x="1919732" y="1301559"/>
                  </a:moveTo>
                  <a:lnTo>
                    <a:pt x="1918677" y="1289113"/>
                  </a:lnTo>
                  <a:lnTo>
                    <a:pt x="1915883" y="1255966"/>
                  </a:lnTo>
                  <a:lnTo>
                    <a:pt x="1914271" y="1236662"/>
                  </a:lnTo>
                  <a:lnTo>
                    <a:pt x="1913128" y="1228979"/>
                  </a:lnTo>
                  <a:lnTo>
                    <a:pt x="1911045" y="1222489"/>
                  </a:lnTo>
                  <a:lnTo>
                    <a:pt x="1909127" y="1219136"/>
                  </a:lnTo>
                  <a:lnTo>
                    <a:pt x="1908035" y="1217218"/>
                  </a:lnTo>
                  <a:lnTo>
                    <a:pt x="1904111" y="1213167"/>
                  </a:lnTo>
                  <a:lnTo>
                    <a:pt x="1902968" y="1212507"/>
                  </a:lnTo>
                  <a:lnTo>
                    <a:pt x="1902968" y="1273492"/>
                  </a:lnTo>
                  <a:lnTo>
                    <a:pt x="1900936" y="1280604"/>
                  </a:lnTo>
                  <a:lnTo>
                    <a:pt x="1891538" y="1291272"/>
                  </a:lnTo>
                  <a:lnTo>
                    <a:pt x="1884680" y="1294320"/>
                  </a:lnTo>
                  <a:lnTo>
                    <a:pt x="1875790" y="1295082"/>
                  </a:lnTo>
                  <a:lnTo>
                    <a:pt x="1870075" y="1295463"/>
                  </a:lnTo>
                  <a:lnTo>
                    <a:pt x="1865503" y="1294574"/>
                  </a:lnTo>
                  <a:lnTo>
                    <a:pt x="1862201" y="1292034"/>
                  </a:lnTo>
                  <a:lnTo>
                    <a:pt x="1858772" y="1289621"/>
                  </a:lnTo>
                  <a:lnTo>
                    <a:pt x="1856867" y="1285811"/>
                  </a:lnTo>
                  <a:lnTo>
                    <a:pt x="1856486" y="1280604"/>
                  </a:lnTo>
                  <a:lnTo>
                    <a:pt x="1855851" y="1274000"/>
                  </a:lnTo>
                  <a:lnTo>
                    <a:pt x="1858010" y="1268793"/>
                  </a:lnTo>
                  <a:lnTo>
                    <a:pt x="1862836" y="1265237"/>
                  </a:lnTo>
                  <a:lnTo>
                    <a:pt x="1867535" y="1261681"/>
                  </a:lnTo>
                  <a:lnTo>
                    <a:pt x="1875663" y="1259141"/>
                  </a:lnTo>
                  <a:lnTo>
                    <a:pt x="1887093" y="1257871"/>
                  </a:lnTo>
                  <a:lnTo>
                    <a:pt x="1901444" y="1255966"/>
                  </a:lnTo>
                  <a:lnTo>
                    <a:pt x="1902968" y="1273492"/>
                  </a:lnTo>
                  <a:lnTo>
                    <a:pt x="1902968" y="1212507"/>
                  </a:lnTo>
                  <a:lnTo>
                    <a:pt x="1899145" y="1210271"/>
                  </a:lnTo>
                  <a:lnTo>
                    <a:pt x="1893201" y="1208392"/>
                  </a:lnTo>
                  <a:lnTo>
                    <a:pt x="1886229" y="1207554"/>
                  </a:lnTo>
                  <a:lnTo>
                    <a:pt x="1878203" y="1207706"/>
                  </a:lnTo>
                  <a:lnTo>
                    <a:pt x="1846707" y="1218628"/>
                  </a:lnTo>
                  <a:lnTo>
                    <a:pt x="1852041" y="1229296"/>
                  </a:lnTo>
                  <a:lnTo>
                    <a:pt x="1859102" y="1225486"/>
                  </a:lnTo>
                  <a:lnTo>
                    <a:pt x="1865845" y="1222616"/>
                  </a:lnTo>
                  <a:lnTo>
                    <a:pt x="1872246" y="1220673"/>
                  </a:lnTo>
                  <a:lnTo>
                    <a:pt x="1878330" y="1219644"/>
                  </a:lnTo>
                  <a:lnTo>
                    <a:pt x="1885442" y="1219136"/>
                  </a:lnTo>
                  <a:lnTo>
                    <a:pt x="1890776" y="1220406"/>
                  </a:lnTo>
                  <a:lnTo>
                    <a:pt x="1894205" y="1223708"/>
                  </a:lnTo>
                  <a:lnTo>
                    <a:pt x="1897761" y="1227010"/>
                  </a:lnTo>
                  <a:lnTo>
                    <a:pt x="1899793" y="1232344"/>
                  </a:lnTo>
                  <a:lnTo>
                    <a:pt x="1900936" y="1245806"/>
                  </a:lnTo>
                  <a:lnTo>
                    <a:pt x="1884807" y="1247584"/>
                  </a:lnTo>
                  <a:lnTo>
                    <a:pt x="1864868" y="1251712"/>
                  </a:lnTo>
                  <a:lnTo>
                    <a:pt x="1850986" y="1258760"/>
                  </a:lnTo>
                  <a:lnTo>
                    <a:pt x="1843151" y="1268768"/>
                  </a:lnTo>
                  <a:lnTo>
                    <a:pt x="1841373" y="1281747"/>
                  </a:lnTo>
                  <a:lnTo>
                    <a:pt x="1842008" y="1290637"/>
                  </a:lnTo>
                  <a:lnTo>
                    <a:pt x="1845310" y="1297368"/>
                  </a:lnTo>
                  <a:lnTo>
                    <a:pt x="1851025" y="1301813"/>
                  </a:lnTo>
                  <a:lnTo>
                    <a:pt x="1856867" y="1306131"/>
                  </a:lnTo>
                  <a:lnTo>
                    <a:pt x="1864487" y="1307909"/>
                  </a:lnTo>
                  <a:lnTo>
                    <a:pt x="1880870" y="1306639"/>
                  </a:lnTo>
                  <a:lnTo>
                    <a:pt x="1900250" y="1295463"/>
                  </a:lnTo>
                  <a:lnTo>
                    <a:pt x="1904365" y="1289240"/>
                  </a:lnTo>
                  <a:lnTo>
                    <a:pt x="1905127" y="1289113"/>
                  </a:lnTo>
                  <a:lnTo>
                    <a:pt x="1909064" y="1302448"/>
                  </a:lnTo>
                  <a:lnTo>
                    <a:pt x="1919732" y="1301559"/>
                  </a:lnTo>
                  <a:close/>
                </a:path>
                <a:path w="3027679" h="2371725">
                  <a:moveTo>
                    <a:pt x="1990725" y="1161732"/>
                  </a:moveTo>
                  <a:lnTo>
                    <a:pt x="1983867" y="1160335"/>
                  </a:lnTo>
                  <a:lnTo>
                    <a:pt x="1977771" y="1159827"/>
                  </a:lnTo>
                  <a:lnTo>
                    <a:pt x="1972818" y="1160208"/>
                  </a:lnTo>
                  <a:lnTo>
                    <a:pt x="1959571" y="1163497"/>
                  </a:lnTo>
                  <a:lnTo>
                    <a:pt x="1950542" y="1170863"/>
                  </a:lnTo>
                  <a:lnTo>
                    <a:pt x="1945716" y="1182306"/>
                  </a:lnTo>
                  <a:lnTo>
                    <a:pt x="1945132" y="1197800"/>
                  </a:lnTo>
                  <a:lnTo>
                    <a:pt x="1945513" y="1203134"/>
                  </a:lnTo>
                  <a:lnTo>
                    <a:pt x="1929003" y="1209738"/>
                  </a:lnTo>
                  <a:lnTo>
                    <a:pt x="1929511" y="1216215"/>
                  </a:lnTo>
                  <a:lnTo>
                    <a:pt x="1946529" y="1214818"/>
                  </a:lnTo>
                  <a:lnTo>
                    <a:pt x="1953641" y="1298765"/>
                  </a:lnTo>
                  <a:lnTo>
                    <a:pt x="1967992" y="1297495"/>
                  </a:lnTo>
                  <a:lnTo>
                    <a:pt x="1961108" y="1214818"/>
                  </a:lnTo>
                  <a:lnTo>
                    <a:pt x="1961007" y="1213548"/>
                  </a:lnTo>
                  <a:lnTo>
                    <a:pt x="1985137" y="1211516"/>
                  </a:lnTo>
                  <a:lnTo>
                    <a:pt x="1984400" y="1202372"/>
                  </a:lnTo>
                  <a:lnTo>
                    <a:pt x="1984248" y="1200340"/>
                  </a:lnTo>
                  <a:lnTo>
                    <a:pt x="1959991" y="1202372"/>
                  </a:lnTo>
                  <a:lnTo>
                    <a:pt x="1959483" y="1196276"/>
                  </a:lnTo>
                  <a:lnTo>
                    <a:pt x="1958848" y="1188275"/>
                  </a:lnTo>
                  <a:lnTo>
                    <a:pt x="1959610" y="1182433"/>
                  </a:lnTo>
                  <a:lnTo>
                    <a:pt x="1961896" y="1178496"/>
                  </a:lnTo>
                  <a:lnTo>
                    <a:pt x="1964182" y="1174686"/>
                  </a:lnTo>
                  <a:lnTo>
                    <a:pt x="1968119" y="1172527"/>
                  </a:lnTo>
                  <a:lnTo>
                    <a:pt x="1973580" y="1172146"/>
                  </a:lnTo>
                  <a:lnTo>
                    <a:pt x="1977517" y="1171765"/>
                  </a:lnTo>
                  <a:lnTo>
                    <a:pt x="1982216" y="1172273"/>
                  </a:lnTo>
                  <a:lnTo>
                    <a:pt x="1987931" y="1173543"/>
                  </a:lnTo>
                  <a:lnTo>
                    <a:pt x="1988350" y="1171765"/>
                  </a:lnTo>
                  <a:lnTo>
                    <a:pt x="1990725" y="1161732"/>
                  </a:lnTo>
                  <a:close/>
                </a:path>
                <a:path w="3027679" h="2371725">
                  <a:moveTo>
                    <a:pt x="2058543" y="1154620"/>
                  </a:moveTo>
                  <a:lnTo>
                    <a:pt x="2058289" y="1152842"/>
                  </a:lnTo>
                  <a:lnTo>
                    <a:pt x="2040763" y="1154239"/>
                  </a:lnTo>
                  <a:lnTo>
                    <a:pt x="2039239" y="1158176"/>
                  </a:lnTo>
                  <a:lnTo>
                    <a:pt x="2037080" y="1162875"/>
                  </a:lnTo>
                  <a:lnTo>
                    <a:pt x="2031492" y="1173543"/>
                  </a:lnTo>
                  <a:lnTo>
                    <a:pt x="2028952" y="1178115"/>
                  </a:lnTo>
                  <a:lnTo>
                    <a:pt x="2026412" y="1181925"/>
                  </a:lnTo>
                  <a:lnTo>
                    <a:pt x="2026666" y="1184084"/>
                  </a:lnTo>
                  <a:lnTo>
                    <a:pt x="2056257" y="1158557"/>
                  </a:lnTo>
                  <a:lnTo>
                    <a:pt x="2058543" y="1154620"/>
                  </a:lnTo>
                  <a:close/>
                </a:path>
                <a:path w="3027679" h="2371725">
                  <a:moveTo>
                    <a:pt x="2081403" y="1242758"/>
                  </a:moveTo>
                  <a:lnTo>
                    <a:pt x="2080869" y="1236408"/>
                  </a:lnTo>
                  <a:lnTo>
                    <a:pt x="2080641" y="1233614"/>
                  </a:lnTo>
                  <a:lnTo>
                    <a:pt x="2079256" y="1224521"/>
                  </a:lnTo>
                  <a:lnTo>
                    <a:pt x="2076627" y="1216456"/>
                  </a:lnTo>
                  <a:lnTo>
                    <a:pt x="2072779" y="1209421"/>
                  </a:lnTo>
                  <a:lnTo>
                    <a:pt x="2069503" y="1205547"/>
                  </a:lnTo>
                  <a:lnTo>
                    <a:pt x="2067687" y="1203388"/>
                  </a:lnTo>
                  <a:lnTo>
                    <a:pt x="2065020" y="1201369"/>
                  </a:lnTo>
                  <a:lnTo>
                    <a:pt x="2065020" y="1232344"/>
                  </a:lnTo>
                  <a:lnTo>
                    <a:pt x="2015363" y="1236408"/>
                  </a:lnTo>
                  <a:lnTo>
                    <a:pt x="2015363" y="1227645"/>
                  </a:lnTo>
                  <a:lnTo>
                    <a:pt x="2017522" y="1220533"/>
                  </a:lnTo>
                  <a:lnTo>
                    <a:pt x="2025777" y="1209738"/>
                  </a:lnTo>
                  <a:lnTo>
                    <a:pt x="2031619" y="1206817"/>
                  </a:lnTo>
                  <a:lnTo>
                    <a:pt x="2046732" y="1205547"/>
                  </a:lnTo>
                  <a:lnTo>
                    <a:pt x="2052701" y="1207452"/>
                  </a:lnTo>
                  <a:lnTo>
                    <a:pt x="2057146" y="1211897"/>
                  </a:lnTo>
                  <a:lnTo>
                    <a:pt x="2061591" y="1216469"/>
                  </a:lnTo>
                  <a:lnTo>
                    <a:pt x="2064258" y="1223200"/>
                  </a:lnTo>
                  <a:lnTo>
                    <a:pt x="2065020" y="1232344"/>
                  </a:lnTo>
                  <a:lnTo>
                    <a:pt x="2065020" y="1201369"/>
                  </a:lnTo>
                  <a:lnTo>
                    <a:pt x="2061565" y="1198753"/>
                  </a:lnTo>
                  <a:lnTo>
                    <a:pt x="2054631" y="1195666"/>
                  </a:lnTo>
                  <a:lnTo>
                    <a:pt x="2046897" y="1194130"/>
                  </a:lnTo>
                  <a:lnTo>
                    <a:pt x="2038350" y="1194117"/>
                  </a:lnTo>
                  <a:lnTo>
                    <a:pt x="2029371" y="1195692"/>
                  </a:lnTo>
                  <a:lnTo>
                    <a:pt x="2001964" y="1226756"/>
                  </a:lnTo>
                  <a:lnTo>
                    <a:pt x="2000707" y="1236408"/>
                  </a:lnTo>
                  <a:lnTo>
                    <a:pt x="2000783" y="1242758"/>
                  </a:lnTo>
                  <a:lnTo>
                    <a:pt x="2015998" y="1282255"/>
                  </a:lnTo>
                  <a:lnTo>
                    <a:pt x="2040331" y="1292364"/>
                  </a:lnTo>
                  <a:lnTo>
                    <a:pt x="2050415" y="1292288"/>
                  </a:lnTo>
                  <a:lnTo>
                    <a:pt x="2056892" y="1291780"/>
                  </a:lnTo>
                  <a:lnTo>
                    <a:pt x="2062226" y="1290891"/>
                  </a:lnTo>
                  <a:lnTo>
                    <a:pt x="2066671" y="1289494"/>
                  </a:lnTo>
                  <a:lnTo>
                    <a:pt x="2071243" y="1288224"/>
                  </a:lnTo>
                  <a:lnTo>
                    <a:pt x="2075815" y="1286192"/>
                  </a:lnTo>
                  <a:lnTo>
                    <a:pt x="2080768" y="1283525"/>
                  </a:lnTo>
                  <a:lnTo>
                    <a:pt x="2080514" y="1280477"/>
                  </a:lnTo>
                  <a:lnTo>
                    <a:pt x="2079752" y="1270698"/>
                  </a:lnTo>
                  <a:lnTo>
                    <a:pt x="2040128" y="1280477"/>
                  </a:lnTo>
                  <a:lnTo>
                    <a:pt x="2032381" y="1278191"/>
                  </a:lnTo>
                  <a:lnTo>
                    <a:pt x="2015998" y="1248219"/>
                  </a:lnTo>
                  <a:lnTo>
                    <a:pt x="2081403" y="1242758"/>
                  </a:lnTo>
                  <a:close/>
                </a:path>
                <a:path w="3027679" h="2371725">
                  <a:moveTo>
                    <a:pt x="2429256" y="2210371"/>
                  </a:moveTo>
                  <a:lnTo>
                    <a:pt x="2396172" y="2256345"/>
                  </a:lnTo>
                  <a:lnTo>
                    <a:pt x="2385695" y="2285936"/>
                  </a:lnTo>
                  <a:lnTo>
                    <a:pt x="2384933" y="2285809"/>
                  </a:lnTo>
                  <a:lnTo>
                    <a:pt x="2384475" y="2280335"/>
                  </a:lnTo>
                  <a:lnTo>
                    <a:pt x="2383688" y="2274214"/>
                  </a:lnTo>
                  <a:lnTo>
                    <a:pt x="2382570" y="2267432"/>
                  </a:lnTo>
                  <a:lnTo>
                    <a:pt x="2381123" y="2260028"/>
                  </a:lnTo>
                  <a:lnTo>
                    <a:pt x="2373223" y="2218880"/>
                  </a:lnTo>
                  <a:lnTo>
                    <a:pt x="2370328" y="2203767"/>
                  </a:lnTo>
                  <a:lnTo>
                    <a:pt x="2354707" y="2201989"/>
                  </a:lnTo>
                  <a:lnTo>
                    <a:pt x="2331212" y="2254567"/>
                  </a:lnTo>
                  <a:lnTo>
                    <a:pt x="2329815" y="2257488"/>
                  </a:lnTo>
                  <a:lnTo>
                    <a:pt x="2321687" y="2278951"/>
                  </a:lnTo>
                  <a:lnTo>
                    <a:pt x="2321052" y="2278824"/>
                  </a:lnTo>
                  <a:lnTo>
                    <a:pt x="2310384" y="2197036"/>
                  </a:lnTo>
                  <a:lnTo>
                    <a:pt x="2295398" y="2195385"/>
                  </a:lnTo>
                  <a:lnTo>
                    <a:pt x="2310638" y="2293175"/>
                  </a:lnTo>
                  <a:lnTo>
                    <a:pt x="2327275" y="2294953"/>
                  </a:lnTo>
                  <a:lnTo>
                    <a:pt x="2334488" y="2278951"/>
                  </a:lnTo>
                  <a:lnTo>
                    <a:pt x="2351405" y="2241486"/>
                  </a:lnTo>
                  <a:lnTo>
                    <a:pt x="2353691" y="2236279"/>
                  </a:lnTo>
                  <a:lnTo>
                    <a:pt x="2356612" y="2228659"/>
                  </a:lnTo>
                  <a:lnTo>
                    <a:pt x="2360041" y="2218880"/>
                  </a:lnTo>
                  <a:lnTo>
                    <a:pt x="2360676" y="2218880"/>
                  </a:lnTo>
                  <a:lnTo>
                    <a:pt x="2375408" y="2300414"/>
                  </a:lnTo>
                  <a:lnTo>
                    <a:pt x="2392553" y="2302192"/>
                  </a:lnTo>
                  <a:lnTo>
                    <a:pt x="2399042" y="2285936"/>
                  </a:lnTo>
                  <a:lnTo>
                    <a:pt x="2429256" y="2210371"/>
                  </a:lnTo>
                  <a:close/>
                </a:path>
                <a:path w="3027679" h="2371725">
                  <a:moveTo>
                    <a:pt x="2517165" y="2252345"/>
                  </a:moveTo>
                  <a:lnTo>
                    <a:pt x="2516136" y="2243925"/>
                  </a:lnTo>
                  <a:lnTo>
                    <a:pt x="2513698" y="2236292"/>
                  </a:lnTo>
                  <a:lnTo>
                    <a:pt x="2509901" y="2229421"/>
                  </a:lnTo>
                  <a:lnTo>
                    <a:pt x="2506637" y="2225738"/>
                  </a:lnTo>
                  <a:lnTo>
                    <a:pt x="2504783" y="2223643"/>
                  </a:lnTo>
                  <a:lnTo>
                    <a:pt x="2502662" y="2222144"/>
                  </a:lnTo>
                  <a:lnTo>
                    <a:pt x="2502662" y="2248217"/>
                  </a:lnTo>
                  <a:lnTo>
                    <a:pt x="2501646" y="2257234"/>
                  </a:lnTo>
                  <a:lnTo>
                    <a:pt x="2452116" y="2251646"/>
                  </a:lnTo>
                  <a:lnTo>
                    <a:pt x="2453894" y="2243010"/>
                  </a:lnTo>
                  <a:lnTo>
                    <a:pt x="2457323" y="2236406"/>
                  </a:lnTo>
                  <a:lnTo>
                    <a:pt x="2467483" y="2227516"/>
                  </a:lnTo>
                  <a:lnTo>
                    <a:pt x="2473833" y="2225738"/>
                  </a:lnTo>
                  <a:lnTo>
                    <a:pt x="2481453" y="2226627"/>
                  </a:lnTo>
                  <a:lnTo>
                    <a:pt x="2488946" y="2227389"/>
                  </a:lnTo>
                  <a:lnTo>
                    <a:pt x="2494407" y="2230437"/>
                  </a:lnTo>
                  <a:lnTo>
                    <a:pt x="2498369" y="2236406"/>
                  </a:lnTo>
                  <a:lnTo>
                    <a:pt x="2501392" y="2240978"/>
                  </a:lnTo>
                  <a:lnTo>
                    <a:pt x="2502662" y="2248217"/>
                  </a:lnTo>
                  <a:lnTo>
                    <a:pt x="2502662" y="2222144"/>
                  </a:lnTo>
                  <a:lnTo>
                    <a:pt x="2498572" y="2219236"/>
                  </a:lnTo>
                  <a:lnTo>
                    <a:pt x="2491308" y="2216213"/>
                  </a:lnTo>
                  <a:lnTo>
                    <a:pt x="2482977" y="2214562"/>
                  </a:lnTo>
                  <a:lnTo>
                    <a:pt x="2473833" y="2214410"/>
                  </a:lnTo>
                  <a:lnTo>
                    <a:pt x="2465463" y="2216023"/>
                  </a:lnTo>
                  <a:lnTo>
                    <a:pt x="2437676" y="2249068"/>
                  </a:lnTo>
                  <a:lnTo>
                    <a:pt x="2435301" y="2270569"/>
                  </a:lnTo>
                  <a:lnTo>
                    <a:pt x="2435364" y="2271268"/>
                  </a:lnTo>
                  <a:lnTo>
                    <a:pt x="2457234" y="2307996"/>
                  </a:lnTo>
                  <a:lnTo>
                    <a:pt x="2487676" y="2314130"/>
                  </a:lnTo>
                  <a:lnTo>
                    <a:pt x="2492248" y="2313622"/>
                  </a:lnTo>
                  <a:lnTo>
                    <a:pt x="2496947" y="2313241"/>
                  </a:lnTo>
                  <a:lnTo>
                    <a:pt x="2501900" y="2312225"/>
                  </a:lnTo>
                  <a:lnTo>
                    <a:pt x="2507234" y="2310574"/>
                  </a:lnTo>
                  <a:lnTo>
                    <a:pt x="2508237" y="2301252"/>
                  </a:lnTo>
                  <a:lnTo>
                    <a:pt x="2508631" y="2297747"/>
                  </a:lnTo>
                  <a:lnTo>
                    <a:pt x="2500820" y="2299728"/>
                  </a:lnTo>
                  <a:lnTo>
                    <a:pt x="2493035" y="2300897"/>
                  </a:lnTo>
                  <a:lnTo>
                    <a:pt x="2485301" y="2301252"/>
                  </a:lnTo>
                  <a:lnTo>
                    <a:pt x="2477643" y="2300795"/>
                  </a:lnTo>
                  <a:lnTo>
                    <a:pt x="2450236" y="2271268"/>
                  </a:lnTo>
                  <a:lnTo>
                    <a:pt x="2450465" y="2263330"/>
                  </a:lnTo>
                  <a:lnTo>
                    <a:pt x="2515743" y="2270569"/>
                  </a:lnTo>
                  <a:lnTo>
                    <a:pt x="2516555" y="2263330"/>
                  </a:lnTo>
                  <a:lnTo>
                    <a:pt x="2516759" y="2261552"/>
                  </a:lnTo>
                  <a:lnTo>
                    <a:pt x="2516949" y="2257234"/>
                  </a:lnTo>
                  <a:lnTo>
                    <a:pt x="2517165" y="2252345"/>
                  </a:lnTo>
                  <a:close/>
                </a:path>
                <a:path w="3027679" h="2371725">
                  <a:moveTo>
                    <a:pt x="2549906" y="16573"/>
                  </a:moveTo>
                  <a:lnTo>
                    <a:pt x="2548001" y="3619"/>
                  </a:lnTo>
                  <a:lnTo>
                    <a:pt x="2453640" y="17970"/>
                  </a:lnTo>
                  <a:lnTo>
                    <a:pt x="2455545" y="30924"/>
                  </a:lnTo>
                  <a:lnTo>
                    <a:pt x="2495423" y="24828"/>
                  </a:lnTo>
                  <a:lnTo>
                    <a:pt x="2512695" y="137731"/>
                  </a:lnTo>
                  <a:lnTo>
                    <a:pt x="2527300" y="135445"/>
                  </a:lnTo>
                  <a:lnTo>
                    <a:pt x="2510358" y="24828"/>
                  </a:lnTo>
                  <a:lnTo>
                    <a:pt x="2510028" y="22669"/>
                  </a:lnTo>
                  <a:lnTo>
                    <a:pt x="2549906" y="16573"/>
                  </a:lnTo>
                  <a:close/>
                </a:path>
                <a:path w="3027679" h="2371725">
                  <a:moveTo>
                    <a:pt x="2617114" y="2263495"/>
                  </a:moveTo>
                  <a:lnTo>
                    <a:pt x="2602611" y="2233307"/>
                  </a:lnTo>
                  <a:lnTo>
                    <a:pt x="2602611" y="2259266"/>
                  </a:lnTo>
                  <a:lnTo>
                    <a:pt x="2601595" y="2268410"/>
                  </a:lnTo>
                  <a:lnTo>
                    <a:pt x="2552065" y="2262822"/>
                  </a:lnTo>
                  <a:lnTo>
                    <a:pt x="2553843" y="2254186"/>
                  </a:lnTo>
                  <a:lnTo>
                    <a:pt x="2557272" y="2247582"/>
                  </a:lnTo>
                  <a:lnTo>
                    <a:pt x="2567432" y="2238692"/>
                  </a:lnTo>
                  <a:lnTo>
                    <a:pt x="2573782" y="2236914"/>
                  </a:lnTo>
                  <a:lnTo>
                    <a:pt x="2581402" y="2237676"/>
                  </a:lnTo>
                  <a:lnTo>
                    <a:pt x="2602611" y="2259266"/>
                  </a:lnTo>
                  <a:lnTo>
                    <a:pt x="2602611" y="2233307"/>
                  </a:lnTo>
                  <a:lnTo>
                    <a:pt x="2598572" y="2230412"/>
                  </a:lnTo>
                  <a:lnTo>
                    <a:pt x="2591308" y="2227389"/>
                  </a:lnTo>
                  <a:lnTo>
                    <a:pt x="2582926" y="2225738"/>
                  </a:lnTo>
                  <a:lnTo>
                    <a:pt x="2573782" y="2225586"/>
                  </a:lnTo>
                  <a:lnTo>
                    <a:pt x="2565412" y="2227186"/>
                  </a:lnTo>
                  <a:lnTo>
                    <a:pt x="2537625" y="2260193"/>
                  </a:lnTo>
                  <a:lnTo>
                    <a:pt x="2535275" y="2281745"/>
                  </a:lnTo>
                  <a:lnTo>
                    <a:pt x="2535351" y="2282444"/>
                  </a:lnTo>
                  <a:lnTo>
                    <a:pt x="2557234" y="2319121"/>
                  </a:lnTo>
                  <a:lnTo>
                    <a:pt x="2587625" y="2325306"/>
                  </a:lnTo>
                  <a:lnTo>
                    <a:pt x="2592197" y="2324798"/>
                  </a:lnTo>
                  <a:lnTo>
                    <a:pt x="2596896" y="2324417"/>
                  </a:lnTo>
                  <a:lnTo>
                    <a:pt x="2601849" y="2323274"/>
                  </a:lnTo>
                  <a:lnTo>
                    <a:pt x="2607183" y="2321750"/>
                  </a:lnTo>
                  <a:lnTo>
                    <a:pt x="2608186" y="2312428"/>
                  </a:lnTo>
                  <a:lnTo>
                    <a:pt x="2608580" y="2308923"/>
                  </a:lnTo>
                  <a:lnTo>
                    <a:pt x="2600769" y="2310904"/>
                  </a:lnTo>
                  <a:lnTo>
                    <a:pt x="2592984" y="2312073"/>
                  </a:lnTo>
                  <a:lnTo>
                    <a:pt x="2585250" y="2312428"/>
                  </a:lnTo>
                  <a:lnTo>
                    <a:pt x="2577592" y="2311971"/>
                  </a:lnTo>
                  <a:lnTo>
                    <a:pt x="2550249" y="2282444"/>
                  </a:lnTo>
                  <a:lnTo>
                    <a:pt x="2550414" y="2274506"/>
                  </a:lnTo>
                  <a:lnTo>
                    <a:pt x="2615692" y="2281745"/>
                  </a:lnTo>
                  <a:lnTo>
                    <a:pt x="2616504" y="2274506"/>
                  </a:lnTo>
                  <a:lnTo>
                    <a:pt x="2616708" y="2272728"/>
                  </a:lnTo>
                  <a:lnTo>
                    <a:pt x="2616898" y="2268410"/>
                  </a:lnTo>
                  <a:lnTo>
                    <a:pt x="2617114" y="2263495"/>
                  </a:lnTo>
                  <a:close/>
                </a:path>
                <a:path w="3027679" h="2371725">
                  <a:moveTo>
                    <a:pt x="2647391" y="79984"/>
                  </a:moveTo>
                  <a:lnTo>
                    <a:pt x="2635618" y="41529"/>
                  </a:lnTo>
                  <a:lnTo>
                    <a:pt x="2632494" y="38303"/>
                  </a:lnTo>
                  <a:lnTo>
                    <a:pt x="2632494" y="79832"/>
                  </a:lnTo>
                  <a:lnTo>
                    <a:pt x="2632265" y="87490"/>
                  </a:lnTo>
                  <a:lnTo>
                    <a:pt x="2599436" y="113982"/>
                  </a:lnTo>
                  <a:lnTo>
                    <a:pt x="2591816" y="111950"/>
                  </a:lnTo>
                  <a:lnTo>
                    <a:pt x="2573782" y="71310"/>
                  </a:lnTo>
                  <a:lnTo>
                    <a:pt x="2573985" y="63665"/>
                  </a:lnTo>
                  <a:lnTo>
                    <a:pt x="2606802" y="37528"/>
                  </a:lnTo>
                  <a:lnTo>
                    <a:pt x="2614422" y="39560"/>
                  </a:lnTo>
                  <a:lnTo>
                    <a:pt x="2632494" y="79832"/>
                  </a:lnTo>
                  <a:lnTo>
                    <a:pt x="2632494" y="38303"/>
                  </a:lnTo>
                  <a:lnTo>
                    <a:pt x="2605405" y="26123"/>
                  </a:lnTo>
                  <a:lnTo>
                    <a:pt x="2595880" y="26733"/>
                  </a:lnTo>
                  <a:lnTo>
                    <a:pt x="2561894" y="52362"/>
                  </a:lnTo>
                  <a:lnTo>
                    <a:pt x="2558885" y="71183"/>
                  </a:lnTo>
                  <a:lnTo>
                    <a:pt x="2559812" y="82232"/>
                  </a:lnTo>
                  <a:lnTo>
                    <a:pt x="2579751" y="119062"/>
                  </a:lnTo>
                  <a:lnTo>
                    <a:pt x="2601849" y="125920"/>
                  </a:lnTo>
                  <a:lnTo>
                    <a:pt x="2610231" y="124650"/>
                  </a:lnTo>
                  <a:lnTo>
                    <a:pt x="2619819" y="122326"/>
                  </a:lnTo>
                  <a:lnTo>
                    <a:pt x="2628036" y="118554"/>
                  </a:lnTo>
                  <a:lnTo>
                    <a:pt x="2634056" y="113982"/>
                  </a:lnTo>
                  <a:lnTo>
                    <a:pt x="2634869" y="113372"/>
                  </a:lnTo>
                  <a:lnTo>
                    <a:pt x="2640330" y="106743"/>
                  </a:lnTo>
                  <a:lnTo>
                    <a:pt x="2644343" y="98894"/>
                  </a:lnTo>
                  <a:lnTo>
                    <a:pt x="2646705" y="89966"/>
                  </a:lnTo>
                  <a:lnTo>
                    <a:pt x="2647391" y="79984"/>
                  </a:lnTo>
                  <a:close/>
                </a:path>
                <a:path w="3027679" h="2371725">
                  <a:moveTo>
                    <a:pt x="2719578" y="2242629"/>
                  </a:moveTo>
                  <a:lnTo>
                    <a:pt x="2668270" y="2269807"/>
                  </a:lnTo>
                  <a:lnTo>
                    <a:pt x="2655443" y="2282380"/>
                  </a:lnTo>
                  <a:lnTo>
                    <a:pt x="2654681" y="2282380"/>
                  </a:lnTo>
                  <a:lnTo>
                    <a:pt x="2655951" y="2275776"/>
                  </a:lnTo>
                  <a:lnTo>
                    <a:pt x="2656713" y="2270823"/>
                  </a:lnTo>
                  <a:lnTo>
                    <a:pt x="2656967" y="2267648"/>
                  </a:lnTo>
                  <a:lnTo>
                    <a:pt x="2664968" y="2196274"/>
                  </a:lnTo>
                  <a:lnTo>
                    <a:pt x="2650744" y="2194750"/>
                  </a:lnTo>
                  <a:lnTo>
                    <a:pt x="2635758" y="2329370"/>
                  </a:lnTo>
                  <a:lnTo>
                    <a:pt x="2649982" y="2330894"/>
                  </a:lnTo>
                  <a:lnTo>
                    <a:pt x="2653919" y="2295461"/>
                  </a:lnTo>
                  <a:lnTo>
                    <a:pt x="2665730" y="2287333"/>
                  </a:lnTo>
                  <a:lnTo>
                    <a:pt x="2694305" y="2335847"/>
                  </a:lnTo>
                  <a:lnTo>
                    <a:pt x="2711704" y="2337879"/>
                  </a:lnTo>
                  <a:lnTo>
                    <a:pt x="2681694" y="2287333"/>
                  </a:lnTo>
                  <a:lnTo>
                    <a:pt x="2678760" y="2282380"/>
                  </a:lnTo>
                  <a:lnTo>
                    <a:pt x="2676652" y="2278824"/>
                  </a:lnTo>
                  <a:lnTo>
                    <a:pt x="2719578" y="2242629"/>
                  </a:lnTo>
                  <a:close/>
                </a:path>
                <a:path w="3027679" h="2371725">
                  <a:moveTo>
                    <a:pt x="2806331" y="2283904"/>
                  </a:moveTo>
                  <a:lnTo>
                    <a:pt x="2805392" y="2276183"/>
                  </a:lnTo>
                  <a:lnTo>
                    <a:pt x="2802991" y="2268550"/>
                  </a:lnTo>
                  <a:lnTo>
                    <a:pt x="2799207" y="2261679"/>
                  </a:lnTo>
                  <a:lnTo>
                    <a:pt x="2795943" y="2257996"/>
                  </a:lnTo>
                  <a:lnTo>
                    <a:pt x="2794089" y="2255901"/>
                  </a:lnTo>
                  <a:lnTo>
                    <a:pt x="2791968" y="2254402"/>
                  </a:lnTo>
                  <a:lnTo>
                    <a:pt x="2791968" y="2280348"/>
                  </a:lnTo>
                  <a:lnTo>
                    <a:pt x="2790952" y="2289492"/>
                  </a:lnTo>
                  <a:lnTo>
                    <a:pt x="2741422" y="2283904"/>
                  </a:lnTo>
                  <a:lnTo>
                    <a:pt x="2743200" y="2275268"/>
                  </a:lnTo>
                  <a:lnTo>
                    <a:pt x="2746629" y="2268664"/>
                  </a:lnTo>
                  <a:lnTo>
                    <a:pt x="2756789" y="2259774"/>
                  </a:lnTo>
                  <a:lnTo>
                    <a:pt x="2763139" y="2257996"/>
                  </a:lnTo>
                  <a:lnTo>
                    <a:pt x="2770759" y="2258758"/>
                  </a:lnTo>
                  <a:lnTo>
                    <a:pt x="2791968" y="2280348"/>
                  </a:lnTo>
                  <a:lnTo>
                    <a:pt x="2791968" y="2254402"/>
                  </a:lnTo>
                  <a:lnTo>
                    <a:pt x="2787878" y="2251494"/>
                  </a:lnTo>
                  <a:lnTo>
                    <a:pt x="2780614" y="2248471"/>
                  </a:lnTo>
                  <a:lnTo>
                    <a:pt x="2772283" y="2246820"/>
                  </a:lnTo>
                  <a:lnTo>
                    <a:pt x="2763139" y="2246668"/>
                  </a:lnTo>
                  <a:lnTo>
                    <a:pt x="2754769" y="2248281"/>
                  </a:lnTo>
                  <a:lnTo>
                    <a:pt x="2726982" y="2281326"/>
                  </a:lnTo>
                  <a:lnTo>
                    <a:pt x="2724607" y="2302827"/>
                  </a:lnTo>
                  <a:lnTo>
                    <a:pt x="2724670" y="2303526"/>
                  </a:lnTo>
                  <a:lnTo>
                    <a:pt x="2746540" y="2340254"/>
                  </a:lnTo>
                  <a:lnTo>
                    <a:pt x="2776982" y="2346388"/>
                  </a:lnTo>
                  <a:lnTo>
                    <a:pt x="2781554" y="2345880"/>
                  </a:lnTo>
                  <a:lnTo>
                    <a:pt x="2786253" y="2345499"/>
                  </a:lnTo>
                  <a:lnTo>
                    <a:pt x="2791206" y="2344483"/>
                  </a:lnTo>
                  <a:lnTo>
                    <a:pt x="2796540" y="2342832"/>
                  </a:lnTo>
                  <a:lnTo>
                    <a:pt x="2797543" y="2333510"/>
                  </a:lnTo>
                  <a:lnTo>
                    <a:pt x="2797937" y="2330005"/>
                  </a:lnTo>
                  <a:lnTo>
                    <a:pt x="2790126" y="2331986"/>
                  </a:lnTo>
                  <a:lnTo>
                    <a:pt x="2782341" y="2333155"/>
                  </a:lnTo>
                  <a:lnTo>
                    <a:pt x="2774607" y="2333510"/>
                  </a:lnTo>
                  <a:lnTo>
                    <a:pt x="2766949" y="2333053"/>
                  </a:lnTo>
                  <a:lnTo>
                    <a:pt x="2739542" y="2303526"/>
                  </a:lnTo>
                  <a:lnTo>
                    <a:pt x="2739771" y="2295588"/>
                  </a:lnTo>
                  <a:lnTo>
                    <a:pt x="2805049" y="2302827"/>
                  </a:lnTo>
                  <a:lnTo>
                    <a:pt x="2805861" y="2295588"/>
                  </a:lnTo>
                  <a:lnTo>
                    <a:pt x="2806065" y="2293810"/>
                  </a:lnTo>
                  <a:lnTo>
                    <a:pt x="2806230" y="2289492"/>
                  </a:lnTo>
                  <a:lnTo>
                    <a:pt x="2806331" y="2283904"/>
                  </a:lnTo>
                  <a:close/>
                </a:path>
                <a:path w="3027679" h="2371725">
                  <a:moveTo>
                    <a:pt x="2813812" y="91757"/>
                  </a:moveTo>
                  <a:lnTo>
                    <a:pt x="2804414" y="30289"/>
                  </a:lnTo>
                  <a:lnTo>
                    <a:pt x="2774772" y="0"/>
                  </a:lnTo>
                  <a:lnTo>
                    <a:pt x="2767203" y="571"/>
                  </a:lnTo>
                  <a:lnTo>
                    <a:pt x="2739136" y="21272"/>
                  </a:lnTo>
                  <a:lnTo>
                    <a:pt x="2738501" y="21399"/>
                  </a:lnTo>
                  <a:lnTo>
                    <a:pt x="2738386" y="21272"/>
                  </a:lnTo>
                  <a:lnTo>
                    <a:pt x="2733040" y="15049"/>
                  </a:lnTo>
                  <a:lnTo>
                    <a:pt x="2726004" y="11010"/>
                  </a:lnTo>
                  <a:lnTo>
                    <a:pt x="2717368" y="9283"/>
                  </a:lnTo>
                  <a:lnTo>
                    <a:pt x="2707132" y="9842"/>
                  </a:lnTo>
                  <a:lnTo>
                    <a:pt x="2701036" y="10731"/>
                  </a:lnTo>
                  <a:lnTo>
                    <a:pt x="2695702" y="12890"/>
                  </a:lnTo>
                  <a:lnTo>
                    <a:pt x="2691257" y="16192"/>
                  </a:lnTo>
                  <a:lnTo>
                    <a:pt x="2686685" y="19494"/>
                  </a:lnTo>
                  <a:lnTo>
                    <a:pt x="2683510" y="23685"/>
                  </a:lnTo>
                  <a:lnTo>
                    <a:pt x="2681478" y="28638"/>
                  </a:lnTo>
                  <a:lnTo>
                    <a:pt x="2680716" y="28765"/>
                  </a:lnTo>
                  <a:lnTo>
                    <a:pt x="2676525" y="16192"/>
                  </a:lnTo>
                  <a:lnTo>
                    <a:pt x="2664841" y="17970"/>
                  </a:lnTo>
                  <a:lnTo>
                    <a:pt x="2679192" y="112331"/>
                  </a:lnTo>
                  <a:lnTo>
                    <a:pt x="2693543" y="110172"/>
                  </a:lnTo>
                  <a:lnTo>
                    <a:pt x="2685923" y="60642"/>
                  </a:lnTo>
                  <a:lnTo>
                    <a:pt x="2685059" y="52082"/>
                  </a:lnTo>
                  <a:lnTo>
                    <a:pt x="2713482" y="21272"/>
                  </a:lnTo>
                  <a:lnTo>
                    <a:pt x="2718816" y="22288"/>
                  </a:lnTo>
                  <a:lnTo>
                    <a:pt x="2722499" y="25590"/>
                  </a:lnTo>
                  <a:lnTo>
                    <a:pt x="2726309" y="28892"/>
                  </a:lnTo>
                  <a:lnTo>
                    <a:pt x="2728849" y="34226"/>
                  </a:lnTo>
                  <a:lnTo>
                    <a:pt x="2739263" y="103187"/>
                  </a:lnTo>
                  <a:lnTo>
                    <a:pt x="2753614" y="101028"/>
                  </a:lnTo>
                  <a:lnTo>
                    <a:pt x="2745613" y="48323"/>
                  </a:lnTo>
                  <a:lnTo>
                    <a:pt x="2743962" y="37655"/>
                  </a:lnTo>
                  <a:lnTo>
                    <a:pt x="2744851" y="29527"/>
                  </a:lnTo>
                  <a:lnTo>
                    <a:pt x="2748470" y="23685"/>
                  </a:lnTo>
                  <a:lnTo>
                    <a:pt x="2749816" y="21399"/>
                  </a:lnTo>
                  <a:lnTo>
                    <a:pt x="2751836" y="17970"/>
                  </a:lnTo>
                  <a:lnTo>
                    <a:pt x="2757932" y="14414"/>
                  </a:lnTo>
                  <a:lnTo>
                    <a:pt x="2766949" y="13144"/>
                  </a:lnTo>
                  <a:lnTo>
                    <a:pt x="2773680" y="12001"/>
                  </a:lnTo>
                  <a:lnTo>
                    <a:pt x="2778887" y="13144"/>
                  </a:lnTo>
                  <a:lnTo>
                    <a:pt x="2786507" y="19748"/>
                  </a:lnTo>
                  <a:lnTo>
                    <a:pt x="2788920" y="25082"/>
                  </a:lnTo>
                  <a:lnTo>
                    <a:pt x="2799461" y="94043"/>
                  </a:lnTo>
                  <a:lnTo>
                    <a:pt x="2813812" y="91757"/>
                  </a:lnTo>
                  <a:close/>
                </a:path>
                <a:path w="3027679" h="2371725">
                  <a:moveTo>
                    <a:pt x="2911640" y="2288921"/>
                  </a:moveTo>
                  <a:lnTo>
                    <a:pt x="2910840" y="2281491"/>
                  </a:lnTo>
                  <a:lnTo>
                    <a:pt x="2908782" y="2275205"/>
                  </a:lnTo>
                  <a:lnTo>
                    <a:pt x="2905506" y="2270061"/>
                  </a:lnTo>
                  <a:lnTo>
                    <a:pt x="2905226" y="2269807"/>
                  </a:lnTo>
                  <a:lnTo>
                    <a:pt x="2901099" y="2265870"/>
                  </a:lnTo>
                  <a:lnTo>
                    <a:pt x="2895498" y="2262619"/>
                  </a:lnTo>
                  <a:lnTo>
                    <a:pt x="2888716" y="2260295"/>
                  </a:lnTo>
                  <a:lnTo>
                    <a:pt x="2880741" y="2258885"/>
                  </a:lnTo>
                  <a:lnTo>
                    <a:pt x="2874137" y="2258123"/>
                  </a:lnTo>
                  <a:lnTo>
                    <a:pt x="2868168" y="2258758"/>
                  </a:lnTo>
                  <a:lnTo>
                    <a:pt x="2862580" y="2260790"/>
                  </a:lnTo>
                  <a:lnTo>
                    <a:pt x="2856992" y="2262695"/>
                  </a:lnTo>
                  <a:lnTo>
                    <a:pt x="2852420" y="2265870"/>
                  </a:lnTo>
                  <a:lnTo>
                    <a:pt x="2848991" y="2270188"/>
                  </a:lnTo>
                  <a:lnTo>
                    <a:pt x="2848229" y="2270188"/>
                  </a:lnTo>
                  <a:lnTo>
                    <a:pt x="2847340" y="2256980"/>
                  </a:lnTo>
                  <a:lnTo>
                    <a:pt x="2835656" y="2255583"/>
                  </a:lnTo>
                  <a:lnTo>
                    <a:pt x="2825115" y="2350452"/>
                  </a:lnTo>
                  <a:lnTo>
                    <a:pt x="2839466" y="2352103"/>
                  </a:lnTo>
                  <a:lnTo>
                    <a:pt x="2845054" y="2302319"/>
                  </a:lnTo>
                  <a:lnTo>
                    <a:pt x="2846438" y="2293785"/>
                  </a:lnTo>
                  <a:lnTo>
                    <a:pt x="2866161" y="2270188"/>
                  </a:lnTo>
                  <a:lnTo>
                    <a:pt x="2867660" y="2269807"/>
                  </a:lnTo>
                  <a:lnTo>
                    <a:pt x="2877566" y="2270950"/>
                  </a:lnTo>
                  <a:lnTo>
                    <a:pt x="2885059" y="2271712"/>
                  </a:lnTo>
                  <a:lnTo>
                    <a:pt x="2890393" y="2274252"/>
                  </a:lnTo>
                  <a:lnTo>
                    <a:pt x="2893441" y="2278443"/>
                  </a:lnTo>
                  <a:lnTo>
                    <a:pt x="2896616" y="2282634"/>
                  </a:lnTo>
                  <a:lnTo>
                    <a:pt x="2897759" y="2288603"/>
                  </a:lnTo>
                  <a:lnTo>
                    <a:pt x="2896870" y="2296350"/>
                  </a:lnTo>
                  <a:lnTo>
                    <a:pt x="2890012" y="2357691"/>
                  </a:lnTo>
                  <a:lnTo>
                    <a:pt x="2904363" y="2359342"/>
                  </a:lnTo>
                  <a:lnTo>
                    <a:pt x="2911221" y="2297493"/>
                  </a:lnTo>
                  <a:lnTo>
                    <a:pt x="2911640" y="2288921"/>
                  </a:lnTo>
                  <a:close/>
                </a:path>
                <a:path w="3027679" h="2371725">
                  <a:moveTo>
                    <a:pt x="3027299" y="2236660"/>
                  </a:moveTo>
                  <a:lnTo>
                    <a:pt x="3012948" y="2235136"/>
                  </a:lnTo>
                  <a:lnTo>
                    <a:pt x="3008630" y="2273744"/>
                  </a:lnTo>
                  <a:lnTo>
                    <a:pt x="3008249" y="2280348"/>
                  </a:lnTo>
                  <a:lnTo>
                    <a:pt x="3008122" y="2287333"/>
                  </a:lnTo>
                  <a:lnTo>
                    <a:pt x="3006979" y="2287206"/>
                  </a:lnTo>
                  <a:lnTo>
                    <a:pt x="3003689" y="2282787"/>
                  </a:lnTo>
                  <a:lnTo>
                    <a:pt x="3003689" y="2314892"/>
                  </a:lnTo>
                  <a:lnTo>
                    <a:pt x="3003169" y="2322512"/>
                  </a:lnTo>
                  <a:lnTo>
                    <a:pt x="2980944" y="2357437"/>
                  </a:lnTo>
                  <a:lnTo>
                    <a:pt x="2971165" y="2356294"/>
                  </a:lnTo>
                  <a:lnTo>
                    <a:pt x="2962529" y="2355405"/>
                  </a:lnTo>
                  <a:lnTo>
                    <a:pt x="2948495" y="2325293"/>
                  </a:lnTo>
                  <a:lnTo>
                    <a:pt x="2949067" y="2316670"/>
                  </a:lnTo>
                  <a:lnTo>
                    <a:pt x="2970784" y="2281110"/>
                  </a:lnTo>
                  <a:lnTo>
                    <a:pt x="2979293" y="2281999"/>
                  </a:lnTo>
                  <a:lnTo>
                    <a:pt x="3003689" y="2314892"/>
                  </a:lnTo>
                  <a:lnTo>
                    <a:pt x="3003689" y="2282787"/>
                  </a:lnTo>
                  <a:lnTo>
                    <a:pt x="2970072" y="2269642"/>
                  </a:lnTo>
                  <a:lnTo>
                    <a:pt x="2962059" y="2271230"/>
                  </a:lnTo>
                  <a:lnTo>
                    <a:pt x="2935986" y="2303894"/>
                  </a:lnTo>
                  <a:lnTo>
                    <a:pt x="2933535" y="2326017"/>
                  </a:lnTo>
                  <a:lnTo>
                    <a:pt x="2934398" y="2335949"/>
                  </a:lnTo>
                  <a:lnTo>
                    <a:pt x="2959265" y="2366340"/>
                  </a:lnTo>
                  <a:lnTo>
                    <a:pt x="2977362" y="2368283"/>
                  </a:lnTo>
                  <a:lnTo>
                    <a:pt x="2985719" y="2366492"/>
                  </a:lnTo>
                  <a:lnTo>
                    <a:pt x="2993034" y="2362758"/>
                  </a:lnTo>
                  <a:lnTo>
                    <a:pt x="2998927" y="2357437"/>
                  </a:lnTo>
                  <a:lnTo>
                    <a:pt x="2999359" y="2357056"/>
                  </a:lnTo>
                  <a:lnTo>
                    <a:pt x="3000121" y="2357056"/>
                  </a:lnTo>
                  <a:lnTo>
                    <a:pt x="3000629" y="2370010"/>
                  </a:lnTo>
                  <a:lnTo>
                    <a:pt x="3012313" y="2371280"/>
                  </a:lnTo>
                  <a:lnTo>
                    <a:pt x="3013887" y="2357056"/>
                  </a:lnTo>
                  <a:lnTo>
                    <a:pt x="3021647" y="2287333"/>
                  </a:lnTo>
                  <a:lnTo>
                    <a:pt x="3027299" y="2236660"/>
                  </a:lnTo>
                  <a:close/>
                </a:path>
              </a:pathLst>
            </a:custGeom>
            <a:solidFill>
              <a:srgbClr val="4949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1388610" y="356453"/>
            <a:ext cx="3450980" cy="50462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pc="-150" dirty="0"/>
              <a:t>Tell</a:t>
            </a:r>
            <a:r>
              <a:rPr spc="-140" dirty="0"/>
              <a:t> </a:t>
            </a:r>
            <a:r>
              <a:rPr spc="-65" dirty="0"/>
              <a:t>the</a:t>
            </a:r>
            <a:r>
              <a:rPr spc="-135" dirty="0"/>
              <a:t> </a:t>
            </a:r>
            <a:r>
              <a:rPr spc="-10" dirty="0"/>
              <a:t>story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311275" y="1125219"/>
            <a:ext cx="7581900" cy="125412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738505">
              <a:lnSpc>
                <a:spcPct val="100000"/>
              </a:lnSpc>
            </a:pPr>
            <a:r>
              <a:rPr sz="1600" spc="-150" dirty="0">
                <a:solidFill>
                  <a:srgbClr val="494949"/>
                </a:solidFill>
                <a:latin typeface="Arial Black"/>
                <a:cs typeface="Arial Black"/>
              </a:rPr>
              <a:t>Use</a:t>
            </a:r>
            <a:r>
              <a:rPr sz="1600" spc="-100" dirty="0">
                <a:solidFill>
                  <a:srgbClr val="494949"/>
                </a:solidFill>
                <a:latin typeface="Arial Black"/>
                <a:cs typeface="Arial Black"/>
              </a:rPr>
              <a:t> these</a:t>
            </a:r>
            <a:r>
              <a:rPr sz="1600" spc="-8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100" dirty="0">
                <a:solidFill>
                  <a:srgbClr val="494949"/>
                </a:solidFill>
                <a:latin typeface="Arial Black"/>
                <a:cs typeface="Arial Black"/>
              </a:rPr>
              <a:t>words</a:t>
            </a:r>
            <a:r>
              <a:rPr sz="1600" spc="-7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65" dirty="0">
                <a:solidFill>
                  <a:srgbClr val="494949"/>
                </a:solidFill>
                <a:latin typeface="Arial Black"/>
                <a:cs typeface="Arial Black"/>
              </a:rPr>
              <a:t>to</a:t>
            </a:r>
            <a:r>
              <a:rPr sz="1600" spc="-10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65" dirty="0">
                <a:solidFill>
                  <a:srgbClr val="494949"/>
                </a:solidFill>
                <a:latin typeface="Arial Black"/>
                <a:cs typeface="Arial Black"/>
              </a:rPr>
              <a:t>help</a:t>
            </a:r>
            <a:r>
              <a:rPr sz="1600" spc="-10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65" dirty="0">
                <a:solidFill>
                  <a:srgbClr val="494949"/>
                </a:solidFill>
                <a:latin typeface="Arial Black"/>
                <a:cs typeface="Arial Black"/>
              </a:rPr>
              <a:t>you</a:t>
            </a:r>
            <a:r>
              <a:rPr sz="1600" spc="-11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65" dirty="0">
                <a:solidFill>
                  <a:srgbClr val="494949"/>
                </a:solidFill>
                <a:latin typeface="Arial Black"/>
                <a:cs typeface="Arial Black"/>
              </a:rPr>
              <a:t>retell</a:t>
            </a:r>
            <a:r>
              <a:rPr sz="1600" spc="-10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65" dirty="0">
                <a:solidFill>
                  <a:srgbClr val="494949"/>
                </a:solidFill>
                <a:latin typeface="Arial Black"/>
                <a:cs typeface="Arial Black"/>
              </a:rPr>
              <a:t>the</a:t>
            </a:r>
            <a:r>
              <a:rPr sz="1600" spc="-8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75" dirty="0">
                <a:solidFill>
                  <a:srgbClr val="494949"/>
                </a:solidFill>
                <a:latin typeface="Arial Black"/>
                <a:cs typeface="Arial Black"/>
              </a:rPr>
              <a:t>story</a:t>
            </a:r>
            <a:r>
              <a:rPr sz="1600" spc="-8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65" dirty="0">
                <a:solidFill>
                  <a:srgbClr val="494949"/>
                </a:solidFill>
                <a:latin typeface="Arial Black"/>
                <a:cs typeface="Arial Black"/>
              </a:rPr>
              <a:t>to</a:t>
            </a:r>
            <a:r>
              <a:rPr sz="1600" spc="-100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50" dirty="0">
                <a:solidFill>
                  <a:srgbClr val="494949"/>
                </a:solidFill>
                <a:latin typeface="Arial Black"/>
                <a:cs typeface="Arial Black"/>
              </a:rPr>
              <a:t>your</a:t>
            </a:r>
            <a:r>
              <a:rPr sz="1600" spc="-105" dirty="0">
                <a:solidFill>
                  <a:srgbClr val="494949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494949"/>
                </a:solidFill>
                <a:latin typeface="Arial Black"/>
                <a:cs typeface="Arial Black"/>
              </a:rPr>
              <a:t>teacher.</a:t>
            </a:r>
            <a:endParaRPr sz="16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1275" y="241363"/>
            <a:ext cx="6493023" cy="728980"/>
            <a:chOff x="1311275" y="241363"/>
            <a:chExt cx="7825105" cy="728980"/>
          </a:xfrm>
          <a:solidFill>
            <a:schemeClr val="bg2"/>
          </a:solidFill>
        </p:grpSpPr>
        <p:sp>
          <p:nvSpPr>
            <p:cNvPr id="3" name="object 3"/>
            <p:cNvSpPr/>
            <p:nvPr/>
          </p:nvSpPr>
          <p:spPr>
            <a:xfrm>
              <a:off x="1354201" y="241363"/>
              <a:ext cx="7781925" cy="728980"/>
            </a:xfrm>
            <a:custGeom>
              <a:avLst/>
              <a:gdLst/>
              <a:ahLst/>
              <a:cxnLst/>
              <a:rect l="l" t="t" r="r" b="b"/>
              <a:pathLst>
                <a:path w="7781925" h="728980">
                  <a:moveTo>
                    <a:pt x="7781925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7781925" y="728662"/>
                  </a:lnTo>
                  <a:lnTo>
                    <a:pt x="778192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1275" y="241363"/>
              <a:ext cx="49530" cy="728980"/>
            </a:xfrm>
            <a:custGeom>
              <a:avLst/>
              <a:gdLst/>
              <a:ahLst/>
              <a:cxnLst/>
              <a:rect l="l" t="t" r="r" b="b"/>
              <a:pathLst>
                <a:path w="49530" h="728980">
                  <a:moveTo>
                    <a:pt x="49212" y="0"/>
                  </a:moveTo>
                  <a:lnTo>
                    <a:pt x="0" y="0"/>
                  </a:lnTo>
                  <a:lnTo>
                    <a:pt x="0" y="728662"/>
                  </a:lnTo>
                  <a:lnTo>
                    <a:pt x="49212" y="728662"/>
                  </a:lnTo>
                  <a:lnTo>
                    <a:pt x="492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680" y="0"/>
            <a:ext cx="737235" cy="6434455"/>
          </a:xfrm>
          <a:custGeom>
            <a:avLst/>
            <a:gdLst/>
            <a:ahLst/>
            <a:cxnLst/>
            <a:rect l="l" t="t" r="r" b="b"/>
            <a:pathLst>
              <a:path w="737235" h="6434455">
                <a:moveTo>
                  <a:pt x="411999" y="0"/>
                </a:moveTo>
                <a:lnTo>
                  <a:pt x="0" y="0"/>
                </a:lnTo>
                <a:lnTo>
                  <a:pt x="0" y="6434048"/>
                </a:lnTo>
                <a:lnTo>
                  <a:pt x="737144" y="6434048"/>
                </a:lnTo>
                <a:lnTo>
                  <a:pt x="411999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09717" y="1240408"/>
            <a:ext cx="335280" cy="279400"/>
          </a:xfrm>
          <a:custGeom>
            <a:avLst/>
            <a:gdLst/>
            <a:ahLst/>
            <a:cxnLst/>
            <a:rect l="l" t="t" r="r" b="b"/>
            <a:pathLst>
              <a:path w="335279" h="279400">
                <a:moveTo>
                  <a:pt x="195199" y="0"/>
                </a:moveTo>
                <a:lnTo>
                  <a:pt x="101600" y="0"/>
                </a:lnTo>
                <a:lnTo>
                  <a:pt x="207899" y="106425"/>
                </a:lnTo>
                <a:lnTo>
                  <a:pt x="0" y="106425"/>
                </a:lnTo>
                <a:lnTo>
                  <a:pt x="0" y="173100"/>
                </a:lnTo>
                <a:lnTo>
                  <a:pt x="207899" y="173100"/>
                </a:lnTo>
                <a:lnTo>
                  <a:pt x="101600" y="279400"/>
                </a:lnTo>
                <a:lnTo>
                  <a:pt x="195199" y="279400"/>
                </a:lnTo>
                <a:lnTo>
                  <a:pt x="334899" y="139700"/>
                </a:lnTo>
                <a:lnTo>
                  <a:pt x="195199" y="0"/>
                </a:lnTo>
                <a:close/>
              </a:path>
            </a:pathLst>
          </a:custGeom>
          <a:solidFill>
            <a:srgbClr val="A2B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77586" y="2559050"/>
            <a:ext cx="335280" cy="279400"/>
          </a:xfrm>
          <a:custGeom>
            <a:avLst/>
            <a:gdLst/>
            <a:ahLst/>
            <a:cxnLst/>
            <a:rect l="l" t="t" r="r" b="b"/>
            <a:pathLst>
              <a:path w="335279" h="279400">
                <a:moveTo>
                  <a:pt x="195325" y="0"/>
                </a:moveTo>
                <a:lnTo>
                  <a:pt x="101600" y="0"/>
                </a:lnTo>
                <a:lnTo>
                  <a:pt x="208025" y="106299"/>
                </a:lnTo>
                <a:lnTo>
                  <a:pt x="0" y="106299"/>
                </a:lnTo>
                <a:lnTo>
                  <a:pt x="0" y="172974"/>
                </a:lnTo>
                <a:lnTo>
                  <a:pt x="208025" y="172974"/>
                </a:lnTo>
                <a:lnTo>
                  <a:pt x="101600" y="279400"/>
                </a:lnTo>
                <a:lnTo>
                  <a:pt x="195325" y="279400"/>
                </a:lnTo>
                <a:lnTo>
                  <a:pt x="335025" y="139700"/>
                </a:lnTo>
                <a:lnTo>
                  <a:pt x="195325" y="0"/>
                </a:lnTo>
                <a:close/>
              </a:path>
            </a:pathLst>
          </a:custGeom>
          <a:solidFill>
            <a:srgbClr val="A2B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21783" y="3208401"/>
            <a:ext cx="335280" cy="279400"/>
          </a:xfrm>
          <a:custGeom>
            <a:avLst/>
            <a:gdLst/>
            <a:ahLst/>
            <a:cxnLst/>
            <a:rect l="l" t="t" r="r" b="b"/>
            <a:pathLst>
              <a:path w="335279" h="279400">
                <a:moveTo>
                  <a:pt x="195199" y="0"/>
                </a:moveTo>
                <a:lnTo>
                  <a:pt x="101600" y="0"/>
                </a:lnTo>
                <a:lnTo>
                  <a:pt x="207899" y="106425"/>
                </a:lnTo>
                <a:lnTo>
                  <a:pt x="0" y="106425"/>
                </a:lnTo>
                <a:lnTo>
                  <a:pt x="0" y="173100"/>
                </a:lnTo>
                <a:lnTo>
                  <a:pt x="207899" y="173100"/>
                </a:lnTo>
                <a:lnTo>
                  <a:pt x="101600" y="279400"/>
                </a:lnTo>
                <a:lnTo>
                  <a:pt x="195199" y="279400"/>
                </a:lnTo>
                <a:lnTo>
                  <a:pt x="334899" y="139700"/>
                </a:lnTo>
                <a:lnTo>
                  <a:pt x="195199" y="0"/>
                </a:lnTo>
                <a:close/>
              </a:path>
            </a:pathLst>
          </a:custGeom>
          <a:solidFill>
            <a:srgbClr val="A2B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71692" y="1973806"/>
            <a:ext cx="3202305" cy="0"/>
          </a:xfrm>
          <a:custGeom>
            <a:avLst/>
            <a:gdLst/>
            <a:ahLst/>
            <a:cxnLst/>
            <a:rect l="l" t="t" r="r" b="b"/>
            <a:pathLst>
              <a:path w="3202304">
                <a:moveTo>
                  <a:pt x="0" y="0"/>
                </a:moveTo>
                <a:lnTo>
                  <a:pt x="3202256" y="0"/>
                </a:lnTo>
              </a:path>
            </a:pathLst>
          </a:custGeom>
          <a:ln w="731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71692" y="2220948"/>
            <a:ext cx="3202305" cy="0"/>
          </a:xfrm>
          <a:custGeom>
            <a:avLst/>
            <a:gdLst/>
            <a:ahLst/>
            <a:cxnLst/>
            <a:rect l="l" t="t" r="r" b="b"/>
            <a:pathLst>
              <a:path w="3202304">
                <a:moveTo>
                  <a:pt x="0" y="0"/>
                </a:moveTo>
                <a:lnTo>
                  <a:pt x="3202256" y="0"/>
                </a:lnTo>
              </a:path>
            </a:pathLst>
          </a:custGeom>
          <a:ln w="731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58611" y="2636492"/>
            <a:ext cx="3202305" cy="0"/>
          </a:xfrm>
          <a:custGeom>
            <a:avLst/>
            <a:gdLst/>
            <a:ahLst/>
            <a:cxnLst/>
            <a:rect l="l" t="t" r="r" b="b"/>
            <a:pathLst>
              <a:path w="3202304">
                <a:moveTo>
                  <a:pt x="0" y="0"/>
                </a:moveTo>
                <a:lnTo>
                  <a:pt x="3202256" y="0"/>
                </a:lnTo>
              </a:path>
            </a:pathLst>
          </a:custGeom>
          <a:ln w="731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58611" y="2883671"/>
            <a:ext cx="3204210" cy="0"/>
          </a:xfrm>
          <a:custGeom>
            <a:avLst/>
            <a:gdLst/>
            <a:ahLst/>
            <a:cxnLst/>
            <a:rect l="l" t="t" r="r" b="b"/>
            <a:pathLst>
              <a:path w="3204209">
                <a:moveTo>
                  <a:pt x="0" y="0"/>
                </a:moveTo>
                <a:lnTo>
                  <a:pt x="3203690" y="0"/>
                </a:lnTo>
              </a:path>
            </a:pathLst>
          </a:custGeom>
          <a:ln w="733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77586" y="3890264"/>
            <a:ext cx="335280" cy="279400"/>
          </a:xfrm>
          <a:custGeom>
            <a:avLst/>
            <a:gdLst/>
            <a:ahLst/>
            <a:cxnLst/>
            <a:rect l="l" t="t" r="r" b="b"/>
            <a:pathLst>
              <a:path w="335279" h="279400">
                <a:moveTo>
                  <a:pt x="195325" y="0"/>
                </a:moveTo>
                <a:lnTo>
                  <a:pt x="101600" y="0"/>
                </a:lnTo>
                <a:lnTo>
                  <a:pt x="208025" y="106425"/>
                </a:lnTo>
                <a:lnTo>
                  <a:pt x="0" y="106425"/>
                </a:lnTo>
                <a:lnTo>
                  <a:pt x="0" y="173100"/>
                </a:lnTo>
                <a:lnTo>
                  <a:pt x="208025" y="173100"/>
                </a:lnTo>
                <a:lnTo>
                  <a:pt x="101600" y="279400"/>
                </a:lnTo>
                <a:lnTo>
                  <a:pt x="195325" y="279400"/>
                </a:lnTo>
                <a:lnTo>
                  <a:pt x="335025" y="139700"/>
                </a:lnTo>
                <a:lnTo>
                  <a:pt x="195325" y="0"/>
                </a:lnTo>
                <a:close/>
              </a:path>
            </a:pathLst>
          </a:custGeom>
          <a:solidFill>
            <a:srgbClr val="A2B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58611" y="3961738"/>
            <a:ext cx="3202305" cy="0"/>
          </a:xfrm>
          <a:custGeom>
            <a:avLst/>
            <a:gdLst/>
            <a:ahLst/>
            <a:cxnLst/>
            <a:rect l="l" t="t" r="r" b="b"/>
            <a:pathLst>
              <a:path w="3202304">
                <a:moveTo>
                  <a:pt x="0" y="0"/>
                </a:moveTo>
                <a:lnTo>
                  <a:pt x="3202256" y="0"/>
                </a:lnTo>
              </a:path>
            </a:pathLst>
          </a:custGeom>
          <a:ln w="731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58611" y="4208879"/>
            <a:ext cx="3202305" cy="0"/>
          </a:xfrm>
          <a:custGeom>
            <a:avLst/>
            <a:gdLst/>
            <a:ahLst/>
            <a:cxnLst/>
            <a:rect l="l" t="t" r="r" b="b"/>
            <a:pathLst>
              <a:path w="3202304">
                <a:moveTo>
                  <a:pt x="0" y="0"/>
                </a:moveTo>
                <a:lnTo>
                  <a:pt x="3202256" y="0"/>
                </a:lnTo>
              </a:path>
            </a:pathLst>
          </a:custGeom>
          <a:ln w="731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21783" y="5209032"/>
            <a:ext cx="335280" cy="279400"/>
          </a:xfrm>
          <a:custGeom>
            <a:avLst/>
            <a:gdLst/>
            <a:ahLst/>
            <a:cxnLst/>
            <a:rect l="l" t="t" r="r" b="b"/>
            <a:pathLst>
              <a:path w="335279" h="279400">
                <a:moveTo>
                  <a:pt x="195199" y="0"/>
                </a:moveTo>
                <a:lnTo>
                  <a:pt x="101600" y="0"/>
                </a:lnTo>
                <a:lnTo>
                  <a:pt x="207899" y="106426"/>
                </a:lnTo>
                <a:lnTo>
                  <a:pt x="0" y="106426"/>
                </a:lnTo>
                <a:lnTo>
                  <a:pt x="0" y="173101"/>
                </a:lnTo>
                <a:lnTo>
                  <a:pt x="207899" y="173101"/>
                </a:lnTo>
                <a:lnTo>
                  <a:pt x="101600" y="279400"/>
                </a:lnTo>
                <a:lnTo>
                  <a:pt x="195199" y="279400"/>
                </a:lnTo>
                <a:lnTo>
                  <a:pt x="334899" y="139700"/>
                </a:lnTo>
                <a:lnTo>
                  <a:pt x="195199" y="0"/>
                </a:lnTo>
                <a:close/>
              </a:path>
            </a:pathLst>
          </a:custGeom>
          <a:solidFill>
            <a:srgbClr val="A2B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58611" y="4624677"/>
            <a:ext cx="3202305" cy="0"/>
          </a:xfrm>
          <a:custGeom>
            <a:avLst/>
            <a:gdLst/>
            <a:ahLst/>
            <a:cxnLst/>
            <a:rect l="l" t="t" r="r" b="b"/>
            <a:pathLst>
              <a:path w="3202304">
                <a:moveTo>
                  <a:pt x="0" y="0"/>
                </a:moveTo>
                <a:lnTo>
                  <a:pt x="3202256" y="0"/>
                </a:lnTo>
              </a:path>
            </a:pathLst>
          </a:custGeom>
          <a:ln w="731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58611" y="4871565"/>
            <a:ext cx="3202305" cy="0"/>
          </a:xfrm>
          <a:custGeom>
            <a:avLst/>
            <a:gdLst/>
            <a:ahLst/>
            <a:cxnLst/>
            <a:rect l="l" t="t" r="r" b="b"/>
            <a:pathLst>
              <a:path w="3202304">
                <a:moveTo>
                  <a:pt x="0" y="0"/>
                </a:moveTo>
                <a:lnTo>
                  <a:pt x="3202256" y="0"/>
                </a:lnTo>
              </a:path>
            </a:pathLst>
          </a:custGeom>
          <a:ln w="731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58611" y="5287274"/>
            <a:ext cx="3204210" cy="0"/>
          </a:xfrm>
          <a:custGeom>
            <a:avLst/>
            <a:gdLst/>
            <a:ahLst/>
            <a:cxnLst/>
            <a:rect l="l" t="t" r="r" b="b"/>
            <a:pathLst>
              <a:path w="3204209">
                <a:moveTo>
                  <a:pt x="0" y="0"/>
                </a:moveTo>
                <a:lnTo>
                  <a:pt x="3203690" y="0"/>
                </a:lnTo>
              </a:path>
            </a:pathLst>
          </a:custGeom>
          <a:ln w="733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58611" y="5534124"/>
            <a:ext cx="3202305" cy="0"/>
          </a:xfrm>
          <a:custGeom>
            <a:avLst/>
            <a:gdLst/>
            <a:ahLst/>
            <a:cxnLst/>
            <a:rect l="l" t="t" r="r" b="b"/>
            <a:pathLst>
              <a:path w="3202304">
                <a:moveTo>
                  <a:pt x="0" y="0"/>
                </a:moveTo>
                <a:lnTo>
                  <a:pt x="3202256" y="0"/>
                </a:lnTo>
              </a:path>
            </a:pathLst>
          </a:custGeom>
          <a:ln w="731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58611" y="5949960"/>
            <a:ext cx="3204210" cy="0"/>
          </a:xfrm>
          <a:custGeom>
            <a:avLst/>
            <a:gdLst/>
            <a:ahLst/>
            <a:cxnLst/>
            <a:rect l="l" t="t" r="r" b="b"/>
            <a:pathLst>
              <a:path w="3204209">
                <a:moveTo>
                  <a:pt x="0" y="0"/>
                </a:moveTo>
                <a:lnTo>
                  <a:pt x="3203690" y="0"/>
                </a:lnTo>
              </a:path>
            </a:pathLst>
          </a:custGeom>
          <a:ln w="733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658611" y="6196810"/>
            <a:ext cx="3202305" cy="0"/>
          </a:xfrm>
          <a:custGeom>
            <a:avLst/>
            <a:gdLst/>
            <a:ahLst/>
            <a:cxnLst/>
            <a:rect l="l" t="t" r="r" b="b"/>
            <a:pathLst>
              <a:path w="3202304">
                <a:moveTo>
                  <a:pt x="0" y="0"/>
                </a:moveTo>
                <a:lnTo>
                  <a:pt x="3202256" y="0"/>
                </a:lnTo>
              </a:path>
            </a:pathLst>
          </a:custGeom>
          <a:ln w="731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58611" y="3299052"/>
            <a:ext cx="3202305" cy="0"/>
          </a:xfrm>
          <a:custGeom>
            <a:avLst/>
            <a:gdLst/>
            <a:ahLst/>
            <a:cxnLst/>
            <a:rect l="l" t="t" r="r" b="b"/>
            <a:pathLst>
              <a:path w="3202304">
                <a:moveTo>
                  <a:pt x="0" y="0"/>
                </a:moveTo>
                <a:lnTo>
                  <a:pt x="3202256" y="0"/>
                </a:lnTo>
              </a:path>
            </a:pathLst>
          </a:custGeom>
          <a:ln w="731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58611" y="3546358"/>
            <a:ext cx="3204210" cy="0"/>
          </a:xfrm>
          <a:custGeom>
            <a:avLst/>
            <a:gdLst/>
            <a:ahLst/>
            <a:cxnLst/>
            <a:rect l="l" t="t" r="r" b="b"/>
            <a:pathLst>
              <a:path w="3204209">
                <a:moveTo>
                  <a:pt x="0" y="0"/>
                </a:moveTo>
                <a:lnTo>
                  <a:pt x="3203690" y="0"/>
                </a:lnTo>
              </a:path>
            </a:pathLst>
          </a:custGeom>
          <a:ln w="7331">
            <a:solidFill>
              <a:srgbClr val="4848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121783" y="5865304"/>
            <a:ext cx="335280" cy="279400"/>
          </a:xfrm>
          <a:custGeom>
            <a:avLst/>
            <a:gdLst/>
            <a:ahLst/>
            <a:cxnLst/>
            <a:rect l="l" t="t" r="r" b="b"/>
            <a:pathLst>
              <a:path w="335279" h="279400">
                <a:moveTo>
                  <a:pt x="195199" y="0"/>
                </a:moveTo>
                <a:lnTo>
                  <a:pt x="101600" y="0"/>
                </a:lnTo>
                <a:lnTo>
                  <a:pt x="207899" y="106362"/>
                </a:lnTo>
                <a:lnTo>
                  <a:pt x="0" y="106362"/>
                </a:lnTo>
                <a:lnTo>
                  <a:pt x="0" y="173037"/>
                </a:lnTo>
                <a:lnTo>
                  <a:pt x="207899" y="173037"/>
                </a:lnTo>
                <a:lnTo>
                  <a:pt x="101600" y="279400"/>
                </a:lnTo>
                <a:lnTo>
                  <a:pt x="195199" y="279400"/>
                </a:lnTo>
                <a:lnTo>
                  <a:pt x="334899" y="139700"/>
                </a:lnTo>
                <a:lnTo>
                  <a:pt x="195199" y="0"/>
                </a:lnTo>
                <a:close/>
              </a:path>
            </a:pathLst>
          </a:custGeom>
          <a:solidFill>
            <a:srgbClr val="A2B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64125" y="4546600"/>
            <a:ext cx="335280" cy="279400"/>
          </a:xfrm>
          <a:custGeom>
            <a:avLst/>
            <a:gdLst/>
            <a:ahLst/>
            <a:cxnLst/>
            <a:rect l="l" t="t" r="r" b="b"/>
            <a:pathLst>
              <a:path w="335279" h="279400">
                <a:moveTo>
                  <a:pt x="195199" y="0"/>
                </a:moveTo>
                <a:lnTo>
                  <a:pt x="101600" y="0"/>
                </a:lnTo>
                <a:lnTo>
                  <a:pt x="207899" y="106299"/>
                </a:lnTo>
                <a:lnTo>
                  <a:pt x="0" y="106299"/>
                </a:lnTo>
                <a:lnTo>
                  <a:pt x="0" y="172974"/>
                </a:lnTo>
                <a:lnTo>
                  <a:pt x="207899" y="172974"/>
                </a:lnTo>
                <a:lnTo>
                  <a:pt x="101600" y="279400"/>
                </a:lnTo>
                <a:lnTo>
                  <a:pt x="195199" y="279400"/>
                </a:lnTo>
                <a:lnTo>
                  <a:pt x="334899" y="139700"/>
                </a:lnTo>
                <a:lnTo>
                  <a:pt x="195199" y="0"/>
                </a:lnTo>
                <a:close/>
              </a:path>
            </a:pathLst>
          </a:custGeom>
          <a:solidFill>
            <a:srgbClr val="A2B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114416" y="1896491"/>
            <a:ext cx="335280" cy="279400"/>
          </a:xfrm>
          <a:custGeom>
            <a:avLst/>
            <a:gdLst/>
            <a:ahLst/>
            <a:cxnLst/>
            <a:rect l="l" t="t" r="r" b="b"/>
            <a:pathLst>
              <a:path w="335279" h="279400">
                <a:moveTo>
                  <a:pt x="195199" y="0"/>
                </a:moveTo>
                <a:lnTo>
                  <a:pt x="101600" y="0"/>
                </a:lnTo>
                <a:lnTo>
                  <a:pt x="207899" y="106299"/>
                </a:lnTo>
                <a:lnTo>
                  <a:pt x="0" y="106299"/>
                </a:lnTo>
                <a:lnTo>
                  <a:pt x="0" y="172974"/>
                </a:lnTo>
                <a:lnTo>
                  <a:pt x="207899" y="172974"/>
                </a:lnTo>
                <a:lnTo>
                  <a:pt x="101600" y="279400"/>
                </a:lnTo>
                <a:lnTo>
                  <a:pt x="195199" y="279400"/>
                </a:lnTo>
                <a:lnTo>
                  <a:pt x="334899" y="139700"/>
                </a:lnTo>
                <a:lnTo>
                  <a:pt x="195199" y="0"/>
                </a:lnTo>
                <a:close/>
              </a:path>
            </a:pathLst>
          </a:custGeom>
          <a:solidFill>
            <a:srgbClr val="A2B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339702" y="279361"/>
            <a:ext cx="6571343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95"/>
              </a:spcBef>
            </a:pPr>
            <a:r>
              <a:rPr sz="2400" spc="-120" dirty="0"/>
              <a:t>Correct</a:t>
            </a:r>
            <a:r>
              <a:rPr sz="2400" spc="-135" dirty="0"/>
              <a:t> </a:t>
            </a:r>
            <a:r>
              <a:rPr sz="2400" spc="-114" dirty="0"/>
              <a:t>these</a:t>
            </a:r>
            <a:r>
              <a:rPr sz="2400" spc="-120" dirty="0"/>
              <a:t> </a:t>
            </a:r>
            <a:r>
              <a:rPr sz="2400" spc="-140" dirty="0"/>
              <a:t>sentences</a:t>
            </a:r>
            <a:r>
              <a:rPr sz="2400" spc="-95" dirty="0"/>
              <a:t> </a:t>
            </a:r>
            <a:r>
              <a:rPr sz="2400" spc="-40" dirty="0"/>
              <a:t>from</a:t>
            </a:r>
            <a:r>
              <a:rPr sz="2400" spc="-130" dirty="0"/>
              <a:t> </a:t>
            </a:r>
            <a:r>
              <a:rPr sz="2400" spc="-65" dirty="0"/>
              <a:t>the</a:t>
            </a:r>
            <a:r>
              <a:rPr sz="2400" spc="-130" dirty="0"/>
              <a:t> </a:t>
            </a:r>
            <a:r>
              <a:rPr sz="2400" spc="-20" dirty="0"/>
              <a:t>text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309750" y="1779244"/>
            <a:ext cx="3519804" cy="525145"/>
          </a:xfrm>
          <a:prstGeom prst="rect">
            <a:avLst/>
          </a:prstGeom>
          <a:solidFill>
            <a:srgbClr val="D1DAE4"/>
          </a:solidFill>
        </p:spPr>
        <p:txBody>
          <a:bodyPr vert="horz" wrap="square" lIns="0" tIns="129539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1019"/>
              </a:spcBef>
              <a:tabLst>
                <a:tab pos="450850" algn="l"/>
              </a:tabLst>
            </a:pPr>
            <a:r>
              <a:rPr sz="1600" spc="-25" dirty="0">
                <a:solidFill>
                  <a:srgbClr val="494949"/>
                </a:solidFill>
                <a:latin typeface="Arial"/>
                <a:cs typeface="Arial"/>
              </a:rPr>
              <a:t>2.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6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6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6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70" dirty="0">
                <a:solidFill>
                  <a:srgbClr val="494949"/>
                </a:solidFill>
                <a:latin typeface="Arial"/>
                <a:cs typeface="Arial"/>
              </a:rPr>
              <a:t>drink</a:t>
            </a:r>
            <a:r>
              <a:rPr sz="1600" spc="-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494949"/>
                </a:solidFill>
                <a:latin typeface="Arial"/>
                <a:cs typeface="Arial"/>
              </a:rPr>
              <a:t>tea.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09750" y="2440787"/>
            <a:ext cx="3519804" cy="525145"/>
          </a:xfrm>
          <a:prstGeom prst="rect">
            <a:avLst/>
          </a:prstGeom>
          <a:solidFill>
            <a:srgbClr val="D1DAE4"/>
          </a:solidFill>
        </p:spPr>
        <p:txBody>
          <a:bodyPr vert="horz" wrap="square" lIns="0" tIns="7620" rIns="0" bIns="0" rtlCol="0">
            <a:spAutoFit/>
          </a:bodyPr>
          <a:lstStyle/>
          <a:p>
            <a:pPr marL="450850" marR="601980" indent="-342900">
              <a:lnSpc>
                <a:spcPct val="100000"/>
              </a:lnSpc>
              <a:spcBef>
                <a:spcPts val="60"/>
              </a:spcBef>
              <a:tabLst>
                <a:tab pos="450850" algn="l"/>
              </a:tabLst>
            </a:pPr>
            <a:r>
              <a:rPr sz="1600" spc="-25" dirty="0">
                <a:solidFill>
                  <a:srgbClr val="494949"/>
                </a:solidFill>
                <a:latin typeface="Arial"/>
                <a:cs typeface="Arial"/>
              </a:rPr>
              <a:t>3.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	There</a:t>
            </a:r>
            <a:r>
              <a:rPr sz="1600" spc="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600" spc="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a</a:t>
            </a:r>
            <a:r>
              <a:rPr sz="1600" spc="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55" dirty="0">
                <a:solidFill>
                  <a:srgbClr val="494949"/>
                </a:solidFill>
                <a:latin typeface="Arial"/>
                <a:cs typeface="Arial"/>
              </a:rPr>
              <a:t>park</a:t>
            </a:r>
            <a:r>
              <a:rPr sz="16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nearby</a:t>
            </a:r>
            <a:r>
              <a:rPr sz="1600" spc="35" dirty="0">
                <a:solidFill>
                  <a:srgbClr val="494949"/>
                </a:solidFill>
                <a:latin typeface="Arial"/>
                <a:cs typeface="Arial"/>
              </a:rPr>
              <a:t> the </a:t>
            </a:r>
            <a:r>
              <a:rPr sz="1600" spc="-10" dirty="0">
                <a:solidFill>
                  <a:srgbClr val="494949"/>
                </a:solidFill>
                <a:latin typeface="Arial"/>
                <a:cs typeface="Arial"/>
              </a:rPr>
              <a:t>street.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645911" y="1235202"/>
            <a:ext cx="22517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6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600" spc="-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494949"/>
                </a:solidFill>
                <a:latin typeface="Arial"/>
                <a:cs typeface="Arial"/>
              </a:rPr>
              <a:t>drinking</a:t>
            </a:r>
            <a:r>
              <a:rPr sz="1600" spc="-7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94949"/>
                </a:solidFill>
                <a:latin typeface="Arial"/>
                <a:cs typeface="Arial"/>
              </a:rPr>
              <a:t>coffee.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309750" y="3102330"/>
            <a:ext cx="3519804" cy="525145"/>
          </a:xfrm>
          <a:prstGeom prst="rect">
            <a:avLst/>
          </a:prstGeom>
          <a:solidFill>
            <a:srgbClr val="D1DAE4"/>
          </a:solidFill>
        </p:spPr>
        <p:txBody>
          <a:bodyPr vert="horz" wrap="square" lIns="0" tIns="130175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1025"/>
              </a:spcBef>
              <a:tabLst>
                <a:tab pos="450850" algn="l"/>
              </a:tabLst>
            </a:pPr>
            <a:r>
              <a:rPr sz="1600" spc="-25" dirty="0">
                <a:solidFill>
                  <a:srgbClr val="494949"/>
                </a:solidFill>
                <a:latin typeface="Arial"/>
                <a:cs typeface="Arial"/>
              </a:rPr>
              <a:t>4.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600" spc="-6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494949"/>
                </a:solidFill>
                <a:latin typeface="Arial"/>
                <a:cs typeface="Arial"/>
              </a:rPr>
              <a:t>and</a:t>
            </a:r>
            <a:r>
              <a:rPr sz="1600" spc="-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6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600" spc="-6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94949"/>
                </a:solidFill>
                <a:latin typeface="Arial"/>
                <a:cs typeface="Arial"/>
              </a:rPr>
              <a:t>talking.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309750" y="4425543"/>
            <a:ext cx="3519804" cy="525145"/>
          </a:xfrm>
          <a:prstGeom prst="rect">
            <a:avLst/>
          </a:prstGeom>
          <a:solidFill>
            <a:srgbClr val="D1DAE4"/>
          </a:solidFill>
        </p:spPr>
        <p:txBody>
          <a:bodyPr vert="horz" wrap="square" lIns="0" tIns="8255" rIns="0" bIns="0" rtlCol="0">
            <a:spAutoFit/>
          </a:bodyPr>
          <a:lstStyle/>
          <a:p>
            <a:pPr marL="450850" marR="603250" indent="-342900">
              <a:lnSpc>
                <a:spcPct val="100000"/>
              </a:lnSpc>
              <a:spcBef>
                <a:spcPts val="65"/>
              </a:spcBef>
              <a:tabLst>
                <a:tab pos="450850" algn="l"/>
              </a:tabLst>
            </a:pPr>
            <a:r>
              <a:rPr sz="1600" spc="-25" dirty="0">
                <a:solidFill>
                  <a:srgbClr val="494949"/>
                </a:solidFill>
                <a:latin typeface="Arial"/>
                <a:cs typeface="Arial"/>
              </a:rPr>
              <a:t>6.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rgbClr val="494949"/>
                </a:solidFill>
                <a:latin typeface="Arial"/>
                <a:cs typeface="Arial"/>
              </a:rPr>
              <a:t>Let’s</a:t>
            </a:r>
            <a:r>
              <a:rPr sz="1600" spc="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getting</a:t>
            </a:r>
            <a:r>
              <a:rPr sz="1600" spc="7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55" dirty="0">
                <a:solidFill>
                  <a:srgbClr val="494949"/>
                </a:solidFill>
                <a:latin typeface="Arial"/>
                <a:cs typeface="Arial"/>
              </a:rPr>
              <a:t>together</a:t>
            </a:r>
            <a:r>
              <a:rPr sz="1600" spc="7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494949"/>
                </a:solidFill>
                <a:latin typeface="Arial"/>
                <a:cs typeface="Arial"/>
              </a:rPr>
              <a:t>next </a:t>
            </a:r>
            <a:r>
              <a:rPr sz="1600" spc="-10" dirty="0">
                <a:solidFill>
                  <a:srgbClr val="494949"/>
                </a:solidFill>
                <a:latin typeface="Arial"/>
                <a:cs typeface="Arial"/>
              </a:rPr>
              <a:t>weekend!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309750" y="5087162"/>
            <a:ext cx="3519804" cy="525145"/>
          </a:xfrm>
          <a:prstGeom prst="rect">
            <a:avLst/>
          </a:prstGeom>
          <a:solidFill>
            <a:srgbClr val="D1DAE4"/>
          </a:solidFill>
        </p:spPr>
        <p:txBody>
          <a:bodyPr vert="horz" wrap="square" lIns="0" tIns="8255" rIns="0" bIns="0" rtlCol="0">
            <a:spAutoFit/>
          </a:bodyPr>
          <a:lstStyle/>
          <a:p>
            <a:pPr marL="450850" marR="762000" indent="-342900">
              <a:lnSpc>
                <a:spcPct val="100000"/>
              </a:lnSpc>
              <a:spcBef>
                <a:spcPts val="65"/>
              </a:spcBef>
              <a:tabLst>
                <a:tab pos="450850" algn="l"/>
              </a:tabLst>
            </a:pPr>
            <a:r>
              <a:rPr sz="1600" spc="-25" dirty="0">
                <a:solidFill>
                  <a:srgbClr val="494949"/>
                </a:solidFill>
                <a:latin typeface="Arial"/>
                <a:cs typeface="Arial"/>
              </a:rPr>
              <a:t>7.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600" spc="-3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are</a:t>
            </a:r>
            <a:r>
              <a:rPr sz="16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494949"/>
                </a:solidFill>
                <a:latin typeface="Arial"/>
                <a:cs typeface="Arial"/>
              </a:rPr>
              <a:t>waiting</a:t>
            </a:r>
            <a:r>
              <a:rPr sz="1600" spc="-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494949"/>
                </a:solidFill>
                <a:latin typeface="Arial"/>
                <a:cs typeface="Arial"/>
              </a:rPr>
              <a:t>for</a:t>
            </a:r>
            <a:r>
              <a:rPr sz="1600" spc="-2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494949"/>
                </a:solidFill>
                <a:latin typeface="Arial"/>
                <a:cs typeface="Arial"/>
              </a:rPr>
              <a:t>her </a:t>
            </a:r>
            <a:r>
              <a:rPr sz="1600" spc="-10" dirty="0">
                <a:solidFill>
                  <a:srgbClr val="494949"/>
                </a:solidFill>
                <a:latin typeface="Arial"/>
                <a:cs typeface="Arial"/>
              </a:rPr>
              <a:t>answer.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309750" y="5748756"/>
            <a:ext cx="3519804" cy="525145"/>
          </a:xfrm>
          <a:prstGeom prst="rect">
            <a:avLst/>
          </a:prstGeom>
          <a:solidFill>
            <a:srgbClr val="D1DAE4"/>
          </a:solidFill>
        </p:spPr>
        <p:txBody>
          <a:bodyPr vert="horz" wrap="square" lIns="0" tIns="8255" rIns="0" bIns="0" rtlCol="0">
            <a:spAutoFit/>
          </a:bodyPr>
          <a:lstStyle/>
          <a:p>
            <a:pPr marL="450850" marR="114300" indent="-342900">
              <a:lnSpc>
                <a:spcPct val="100000"/>
              </a:lnSpc>
              <a:spcBef>
                <a:spcPts val="65"/>
              </a:spcBef>
              <a:tabLst>
                <a:tab pos="450850" algn="l"/>
              </a:tabLst>
            </a:pPr>
            <a:r>
              <a:rPr sz="1600" spc="-25" dirty="0">
                <a:solidFill>
                  <a:srgbClr val="494949"/>
                </a:solidFill>
                <a:latin typeface="Arial"/>
                <a:cs typeface="Arial"/>
              </a:rPr>
              <a:t>8.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	They</a:t>
            </a:r>
            <a:r>
              <a:rPr sz="1600" spc="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ask</a:t>
            </a:r>
            <a:r>
              <a:rPr sz="1600" spc="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Tom</a:t>
            </a:r>
            <a:r>
              <a:rPr sz="1600" spc="3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does</a:t>
            </a:r>
            <a:r>
              <a:rPr sz="16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he</a:t>
            </a:r>
            <a:r>
              <a:rPr sz="1600" spc="4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wants</a:t>
            </a:r>
            <a:r>
              <a:rPr sz="1600" spc="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55" dirty="0">
                <a:solidFill>
                  <a:srgbClr val="494949"/>
                </a:solidFill>
                <a:latin typeface="Arial"/>
                <a:cs typeface="Arial"/>
              </a:rPr>
              <a:t>to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go</a:t>
            </a:r>
            <a:r>
              <a:rPr sz="1600" spc="-2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494949"/>
                </a:solidFill>
                <a:latin typeface="Arial"/>
                <a:cs typeface="Arial"/>
              </a:rPr>
              <a:t>to</a:t>
            </a:r>
            <a:r>
              <a:rPr sz="16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65" dirty="0">
                <a:solidFill>
                  <a:srgbClr val="494949"/>
                </a:solidFill>
                <a:latin typeface="Arial"/>
                <a:cs typeface="Arial"/>
              </a:rPr>
              <a:t>the</a:t>
            </a:r>
            <a:r>
              <a:rPr sz="16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94949"/>
                </a:solidFill>
                <a:latin typeface="Arial"/>
                <a:cs typeface="Arial"/>
              </a:rPr>
              <a:t>cinema.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309750" y="3764000"/>
            <a:ext cx="3519804" cy="525145"/>
          </a:xfrm>
          <a:prstGeom prst="rect">
            <a:avLst/>
          </a:prstGeom>
          <a:solidFill>
            <a:srgbClr val="D1DAE4"/>
          </a:solidFill>
        </p:spPr>
        <p:txBody>
          <a:bodyPr vert="horz" wrap="square" lIns="0" tIns="130175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1025"/>
              </a:spcBef>
              <a:tabLst>
                <a:tab pos="450850" algn="l"/>
              </a:tabLst>
            </a:pPr>
            <a:r>
              <a:rPr sz="1600" spc="-25" dirty="0">
                <a:solidFill>
                  <a:srgbClr val="494949"/>
                </a:solidFill>
                <a:latin typeface="Arial"/>
                <a:cs typeface="Arial"/>
              </a:rPr>
              <a:t>5.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600" spc="-20" dirty="0">
                <a:solidFill>
                  <a:srgbClr val="494949"/>
                </a:solidFill>
                <a:latin typeface="Arial"/>
                <a:cs typeface="Arial"/>
              </a:rPr>
              <a:t>Sara</a:t>
            </a:r>
            <a:r>
              <a:rPr sz="16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6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494949"/>
                </a:solidFill>
                <a:latin typeface="Arial"/>
                <a:cs typeface="Arial"/>
              </a:rPr>
              <a:t>not</a:t>
            </a:r>
            <a:r>
              <a:rPr sz="1600" spc="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having a</a:t>
            </a:r>
            <a:r>
              <a:rPr sz="1600" spc="-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494949"/>
                </a:solidFill>
                <a:latin typeface="Arial"/>
                <a:cs typeface="Arial"/>
              </a:rPr>
              <a:t>boyfriend.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309750" y="1117574"/>
            <a:ext cx="3519804" cy="525145"/>
          </a:xfrm>
          <a:prstGeom prst="rect">
            <a:avLst/>
          </a:prstGeom>
          <a:solidFill>
            <a:srgbClr val="D1DAE4"/>
          </a:solidFill>
        </p:spPr>
        <p:txBody>
          <a:bodyPr vert="horz" wrap="square" lIns="0" tIns="97155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765"/>
              </a:spcBef>
              <a:tabLst>
                <a:tab pos="450850" algn="l"/>
              </a:tabLst>
            </a:pPr>
            <a:r>
              <a:rPr sz="1600" spc="-25" dirty="0">
                <a:solidFill>
                  <a:srgbClr val="494949"/>
                </a:solidFill>
                <a:latin typeface="Arial"/>
                <a:cs typeface="Arial"/>
              </a:rPr>
              <a:t>1.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	</a:t>
            </a:r>
            <a:r>
              <a:rPr sz="1600" spc="-10" dirty="0">
                <a:solidFill>
                  <a:srgbClr val="494949"/>
                </a:solidFill>
                <a:latin typeface="Arial"/>
                <a:cs typeface="Arial"/>
              </a:rPr>
              <a:t>Steve</a:t>
            </a:r>
            <a:r>
              <a:rPr sz="1600" spc="-4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94949"/>
                </a:solidFill>
                <a:latin typeface="Arial"/>
                <a:cs typeface="Arial"/>
              </a:rPr>
              <a:t>is</a:t>
            </a:r>
            <a:r>
              <a:rPr sz="1600" spc="-5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70" dirty="0">
                <a:solidFill>
                  <a:srgbClr val="494949"/>
                </a:solidFill>
                <a:latin typeface="Arial"/>
                <a:cs typeface="Arial"/>
              </a:rPr>
              <a:t>drink</a:t>
            </a:r>
            <a:r>
              <a:rPr sz="1600" spc="-5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94949"/>
                </a:solidFill>
                <a:latin typeface="Arial"/>
                <a:cs typeface="Arial"/>
              </a:rPr>
              <a:t>coffee.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21EFA9-6529-F6DC-378C-7B589476FED9}"/>
              </a:ext>
            </a:extLst>
          </p:cNvPr>
          <p:cNvSpPr txBox="1"/>
          <p:nvPr/>
        </p:nvSpPr>
        <p:spPr>
          <a:xfrm>
            <a:off x="533400" y="457200"/>
            <a:ext cx="7696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the previous lesson, we read a simple text about relationships. For example, we explored a story about two friends, Sarah and John, who had a misunderstanding but later reconciled by talking openly about their feelings.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After reading, students practiced retelling the story in their own words. For example, one student summarized it by saying, "Sarah and John had an argument because of a misunderstanding, but they talked it out and became friends again." This activity helped improve both comprehension and speaking skills by encouraging students to express the main events of the story in a personal way.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269229311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29</TotalTime>
  <Words>1079</Words>
  <Application>Microsoft Office PowerPoint</Application>
  <PresentationFormat>On-screen Show (4:3)</PresentationFormat>
  <Paragraphs>127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Gill Sans MT</vt:lpstr>
      <vt:lpstr>Times New Roman</vt:lpstr>
      <vt:lpstr>Gallery</vt:lpstr>
      <vt:lpstr>PowerPoint Presentation</vt:lpstr>
      <vt:lpstr>PowerPoint Presentation</vt:lpstr>
      <vt:lpstr>PowerPoint Presentation</vt:lpstr>
      <vt:lpstr>Relationships</vt:lpstr>
      <vt:lpstr>Relationships</vt:lpstr>
      <vt:lpstr>Steve and Sara</vt:lpstr>
      <vt:lpstr>Steve and Sara</vt:lpstr>
      <vt:lpstr>True or false</vt:lpstr>
      <vt:lpstr>Unscramble the words to make two sentences</vt:lpstr>
      <vt:lpstr>Choose the correct option</vt:lpstr>
      <vt:lpstr>Steve and Sara</vt:lpstr>
      <vt:lpstr>Find the mistakes</vt:lpstr>
      <vt:lpstr>Steve and Sara</vt:lpstr>
      <vt:lpstr>Tell your teacher</vt:lpstr>
      <vt:lpstr>What do you think?</vt:lpstr>
      <vt:lpstr>Tell the story</vt:lpstr>
      <vt:lpstr>Correct these sentences from the text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reading: Can you introduce me to your friend?</dc:title>
  <dc:subject>In this lesson, you will read a text related to the topic of the unit and practice the words and structures you have learned in context.</dc:subject>
  <dc:creator/>
  <cp:keywords>boyfriend, girlfriend, single, best friends, relationship, couple, date, let's get together</cp:keywords>
  <cp:lastModifiedBy>Anthony Moorhouse</cp:lastModifiedBy>
  <cp:revision>3</cp:revision>
  <dcterms:created xsi:type="dcterms:W3CDTF">2024-10-01T08:29:16Z</dcterms:created>
  <dcterms:modified xsi:type="dcterms:W3CDTF">2024-10-03T18:56:02Z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2021-03-07T00:00:00Z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2024-10-01T00:00:00Z</vt:filetime>
  </property>
  <property fmtid="{D5CDD505-2E9C-101B-9397-08002B2CF9AE}" pid="5" name="Producer">
    <vt:lpwstr>3-Heights(TM) PDF Security Shell 4.8.25.2 (http://www.pdf-tools.com)</vt:lpwstr>
  </property>
</Properties>
</file>