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0.jpg" ContentType="image/jpg"/>
  <Override PartName="/ppt/media/image61.jpg" ContentType="image/jpg"/>
  <Override PartName="/ppt/media/image62.jpg" ContentType="image/jpg"/>
  <Override PartName="/ppt/media/image63.jpg" ContentType="image/jpg"/>
  <Override PartName="/ppt/media/image64.jpg" ContentType="image/jpg"/>
  <Override PartName="/ppt/media/image65.jpg" ContentType="image/jpg"/>
  <Override PartName="/ppt/media/image66.jpg" ContentType="image/jpg"/>
  <Override PartName="/ppt/media/image67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8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89" r:id="rId20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75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778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640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400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68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332467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172549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177794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913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098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170181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496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119948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34" Type="http://schemas.openxmlformats.org/officeDocument/2006/relationships/image" Target="../media/image5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32" Type="http://schemas.openxmlformats.org/officeDocument/2006/relationships/image" Target="../media/image56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31" Type="http://schemas.openxmlformats.org/officeDocument/2006/relationships/image" Target="../media/image55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png"/><Relationship Id="rId35" Type="http://schemas.openxmlformats.org/officeDocument/2006/relationships/image" Target="../media/image59.png"/><Relationship Id="rId8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MY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193BA5C-B8F3-4972-BA54-014C48FAF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162BAB-C25E-4CE9-B87C-F118DC7E7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3E519C4-E693-FB01-5591-D14333192CD1}"/>
              </a:ext>
            </a:extLst>
          </p:cNvPr>
          <p:cNvSpPr txBox="1"/>
          <p:nvPr/>
        </p:nvSpPr>
        <p:spPr>
          <a:xfrm>
            <a:off x="1088685" y="804520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cap="all">
                <a:latin typeface="+mj-lt"/>
                <a:ea typeface="+mj-ea"/>
                <a:cs typeface="+mj-cs"/>
              </a:rPr>
              <a:t>A Meeting With The Boss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B93327-222A-4DAC-9163-371BF44CD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F5571C-8004-D4AB-F3C7-AE7F4F9987B4}"/>
              </a:ext>
            </a:extLst>
          </p:cNvPr>
          <p:cNvSpPr txBox="1"/>
          <p:nvPr/>
        </p:nvSpPr>
        <p:spPr>
          <a:xfrm>
            <a:off x="152401" y="2015732"/>
            <a:ext cx="3581178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A2.1</a:t>
            </a:r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Reading</a:t>
            </a:r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19 PPT Slides</a:t>
            </a:r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130810" marR="374015" defTabSz="914400">
              <a:lnSpc>
                <a:spcPct val="110000"/>
              </a:lnSpc>
              <a:buClr>
                <a:schemeClr val="accent1"/>
              </a:buClr>
              <a:buSzPct val="100000"/>
              <a:tabLst>
                <a:tab pos="718820" algn="l"/>
              </a:tabLst>
            </a:pPr>
            <a:r>
              <a:rPr lang="en-US" sz="2000" b="1" dirty="0"/>
              <a:t>Can</a:t>
            </a:r>
            <a:r>
              <a:rPr lang="en-US" sz="2000" b="1" spc="-75" dirty="0"/>
              <a:t> </a:t>
            </a:r>
            <a:r>
              <a:rPr lang="en-US" sz="2000" b="1" spc="65" dirty="0"/>
              <a:t>understand</a:t>
            </a:r>
            <a:r>
              <a:rPr lang="en-US" sz="2000" b="1" spc="-60" dirty="0"/>
              <a:t> </a:t>
            </a:r>
            <a:r>
              <a:rPr lang="en-US" sz="2000" b="1" dirty="0"/>
              <a:t>a</a:t>
            </a:r>
            <a:r>
              <a:rPr lang="en-US" sz="2000" b="1" spc="-60" dirty="0"/>
              <a:t> </a:t>
            </a:r>
            <a:r>
              <a:rPr lang="en-US" sz="2000" b="1" spc="-10" dirty="0"/>
              <a:t>simple </a:t>
            </a:r>
            <a:r>
              <a:rPr lang="en-US" sz="2000" b="1" spc="70" dirty="0"/>
              <a:t>text</a:t>
            </a:r>
            <a:r>
              <a:rPr lang="en-US" sz="2000" b="1" spc="-35" dirty="0"/>
              <a:t> </a:t>
            </a:r>
            <a:r>
              <a:rPr lang="en-US" sz="2000" b="1" spc="80" dirty="0"/>
              <a:t>about</a:t>
            </a:r>
            <a:r>
              <a:rPr lang="en-US" sz="2000" b="1" spc="-40" dirty="0"/>
              <a:t> </a:t>
            </a:r>
            <a:r>
              <a:rPr lang="en-US" sz="2000" b="1" dirty="0"/>
              <a:t>a</a:t>
            </a:r>
            <a:r>
              <a:rPr lang="en-US" sz="2000" b="1" spc="-40" dirty="0"/>
              <a:t> </a:t>
            </a:r>
            <a:r>
              <a:rPr lang="en-US" sz="2000" b="1" spc="60" dirty="0"/>
              <a:t>meeting</a:t>
            </a:r>
            <a:r>
              <a:rPr lang="en-US" sz="2000" b="1" spc="-30" dirty="0"/>
              <a:t> </a:t>
            </a:r>
            <a:r>
              <a:rPr lang="en-US" sz="2000" b="1" spc="40" dirty="0"/>
              <a:t>at </a:t>
            </a:r>
            <a:r>
              <a:rPr lang="en-US" sz="2000" b="1" spc="45" dirty="0"/>
              <a:t>work.</a:t>
            </a:r>
            <a:endParaRPr lang="en-US" sz="2000" b="1" dirty="0"/>
          </a:p>
          <a:p>
            <a:pPr indent="-228600" defTabSz="914400">
              <a:lnSpc>
                <a:spcPct val="110000"/>
              </a:lnSpc>
              <a:spcBef>
                <a:spcPts val="95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130810" marR="238125" defTabSz="914400">
              <a:lnSpc>
                <a:spcPct val="110000"/>
              </a:lnSpc>
              <a:buClr>
                <a:schemeClr val="accent1"/>
              </a:buClr>
              <a:buSzPct val="100000"/>
              <a:tabLst>
                <a:tab pos="718820" algn="l"/>
              </a:tabLst>
            </a:pPr>
            <a:r>
              <a:rPr lang="en-US" sz="2000" b="1" spc="-10" dirty="0"/>
              <a:t>Can</a:t>
            </a:r>
            <a:r>
              <a:rPr lang="en-US" sz="2000" b="1" spc="15" dirty="0"/>
              <a:t> </a:t>
            </a:r>
            <a:r>
              <a:rPr lang="en-US" sz="2000" b="1" dirty="0"/>
              <a:t>describe</a:t>
            </a:r>
            <a:r>
              <a:rPr lang="en-US" sz="2000" b="1" spc="25" dirty="0"/>
              <a:t> </a:t>
            </a:r>
            <a:r>
              <a:rPr lang="en-US" sz="2000" b="1" spc="80" dirty="0"/>
              <a:t>my</a:t>
            </a:r>
            <a:r>
              <a:rPr lang="en-US" sz="2000" b="1" spc="30" dirty="0"/>
              <a:t> </a:t>
            </a:r>
            <a:r>
              <a:rPr lang="en-US" sz="2000" b="1" spc="80" dirty="0"/>
              <a:t>work</a:t>
            </a:r>
            <a:r>
              <a:rPr lang="en-US" sz="2000" b="1" spc="40" dirty="0"/>
              <a:t> </a:t>
            </a:r>
            <a:r>
              <a:rPr lang="en-US" sz="2000" b="1" spc="-25" dirty="0"/>
              <a:t>day </a:t>
            </a:r>
            <a:r>
              <a:rPr lang="en-US" sz="2000" b="1" spc="75" dirty="0"/>
              <a:t>in</a:t>
            </a:r>
            <a:r>
              <a:rPr lang="en-US" sz="2000" b="1" spc="85" dirty="0"/>
              <a:t> </a:t>
            </a:r>
            <a:r>
              <a:rPr lang="en-US" sz="2000" b="1" dirty="0"/>
              <a:t>simple</a:t>
            </a:r>
            <a:r>
              <a:rPr lang="en-US" sz="2000" b="1" spc="110" dirty="0"/>
              <a:t> </a:t>
            </a:r>
            <a:r>
              <a:rPr lang="en-US" sz="2000" b="1" spc="40" dirty="0"/>
              <a:t>terms</a:t>
            </a:r>
            <a:endParaRPr lang="en-US" sz="2000" b="1" dirty="0"/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4EE34E3-F117-4487-8ACF-33DA65FA1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60131" y="482171"/>
            <a:chExt cx="6091791" cy="5149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9ACC02C-6424-4165-93C4-E83C8E81D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60131" y="482171"/>
              <a:ext cx="6091791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182CB9C-C978-4C9B-9AAD-8B1341897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78956" y="812507"/>
              <a:ext cx="5461780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56388820-A63D-463C-9DBC-060A5ABE3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6784" y="977965"/>
            <a:ext cx="3850973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859BC03-FB74-C0FB-91FB-D24885F4DB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44" y="2714936"/>
            <a:ext cx="3616163" cy="66899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04ED70F-D6FD-4EB1-A171-D30F885FE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A26CAE9-74C4-4EDD-8A80-77F79EAA8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32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/>
          <p:nvPr/>
        </p:nvSpPr>
        <p:spPr>
          <a:xfrm>
            <a:off x="533400" y="381000"/>
            <a:ext cx="7696199" cy="5414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6440" marR="770255" algn="ctr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484948"/>
                </a:solidFill>
                <a:latin typeface="Arial"/>
                <a:cs typeface="Arial"/>
              </a:rPr>
              <a:t>Steve</a:t>
            </a:r>
            <a:r>
              <a:rPr sz="2800" b="1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walks</a:t>
            </a:r>
            <a:r>
              <a:rPr sz="2800" b="1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85" dirty="0">
                <a:solidFill>
                  <a:srgbClr val="484948"/>
                </a:solidFill>
                <a:latin typeface="Arial"/>
                <a:cs typeface="Arial"/>
              </a:rPr>
              <a:t>into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 his </a:t>
            </a:r>
            <a:r>
              <a:rPr sz="2800" b="1" dirty="0">
                <a:solidFill>
                  <a:srgbClr val="484948"/>
                </a:solidFill>
                <a:latin typeface="Noto Sans"/>
                <a:cs typeface="Noto Sans"/>
              </a:rPr>
              <a:t>office</a:t>
            </a:r>
            <a:r>
              <a:rPr sz="2800" b="1" spc="4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800" b="1" spc="65" dirty="0">
                <a:solidFill>
                  <a:srgbClr val="484948"/>
                </a:solidFill>
                <a:latin typeface="Arial"/>
                <a:cs typeface="Arial"/>
              </a:rPr>
              <a:t>and</a:t>
            </a:r>
            <a:r>
              <a:rPr sz="2800" b="1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talks</a:t>
            </a:r>
            <a:r>
              <a:rPr sz="2800" b="1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80" dirty="0">
                <a:solidFill>
                  <a:srgbClr val="484948"/>
                </a:solidFill>
                <a:latin typeface="Arial"/>
                <a:cs typeface="Arial"/>
              </a:rPr>
              <a:t>to </a:t>
            </a:r>
            <a:r>
              <a:rPr sz="2800" b="1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2800" b="1" spc="-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484948"/>
                </a:solidFill>
                <a:latin typeface="Noto Sans"/>
                <a:cs typeface="Noto Sans"/>
              </a:rPr>
              <a:t>receptionist</a:t>
            </a:r>
            <a:r>
              <a:rPr sz="2800" b="1" spc="-10" dirty="0">
                <a:solidFill>
                  <a:srgbClr val="484948"/>
                </a:solidFill>
                <a:latin typeface="Arial"/>
                <a:cs typeface="Arial"/>
              </a:rPr>
              <a:t>.</a:t>
            </a:r>
            <a:endParaRPr lang="en-US" sz="2800" b="1" spc="-10" dirty="0">
              <a:solidFill>
                <a:srgbClr val="484948"/>
              </a:solidFill>
              <a:latin typeface="Arial"/>
              <a:cs typeface="Arial"/>
            </a:endParaRPr>
          </a:p>
          <a:p>
            <a:pPr marL="726440" marR="770255" algn="ctr">
              <a:lnSpc>
                <a:spcPct val="100000"/>
              </a:lnSpc>
              <a:spcBef>
                <a:spcPts val="100"/>
              </a:spcBef>
            </a:pPr>
            <a:r>
              <a:rPr lang="en-GB" sz="2800" b="1" spc="-10" dirty="0">
                <a:solidFill>
                  <a:srgbClr val="484948"/>
                </a:solidFill>
                <a:highlight>
                  <a:srgbClr val="FFFF00"/>
                </a:highlight>
                <a:latin typeface="Arial"/>
                <a:cs typeface="Arial"/>
              </a:rPr>
              <a:t>What are the nouns in this sentence?</a:t>
            </a:r>
          </a:p>
          <a:p>
            <a:pPr marL="726440" marR="770255" algn="ctr">
              <a:lnSpc>
                <a:spcPct val="100000"/>
              </a:lnSpc>
              <a:spcBef>
                <a:spcPts val="100"/>
              </a:spcBef>
            </a:pPr>
            <a:endParaRPr sz="2800" b="1" dirty="0">
              <a:highlight>
                <a:srgbClr val="FFFF00"/>
              </a:highlight>
              <a:latin typeface="Arial"/>
              <a:cs typeface="Arial"/>
            </a:endParaRPr>
          </a:p>
          <a:p>
            <a:pPr marR="43180" algn="ctr">
              <a:lnSpc>
                <a:spcPct val="100000"/>
              </a:lnSpc>
              <a:spcBef>
                <a:spcPts val="430"/>
              </a:spcBef>
            </a:pP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“I</a:t>
            </a:r>
            <a:r>
              <a:rPr sz="2800" b="1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have</a:t>
            </a:r>
            <a:r>
              <a:rPr sz="2800" b="1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a </a:t>
            </a:r>
            <a:r>
              <a:rPr sz="2800" b="1" spc="60" dirty="0">
                <a:solidFill>
                  <a:srgbClr val="484948"/>
                </a:solidFill>
                <a:latin typeface="Arial"/>
                <a:cs typeface="Arial"/>
              </a:rPr>
              <a:t>meeting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90" dirty="0">
                <a:solidFill>
                  <a:srgbClr val="484948"/>
                </a:solidFill>
                <a:latin typeface="Arial"/>
                <a:cs typeface="Arial"/>
              </a:rPr>
              <a:t>with</a:t>
            </a:r>
            <a:r>
              <a:rPr sz="2800" b="1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70" dirty="0">
                <a:solidFill>
                  <a:srgbClr val="484948"/>
                </a:solidFill>
                <a:latin typeface="Arial"/>
                <a:cs typeface="Arial"/>
              </a:rPr>
              <a:t>Mr.</a:t>
            </a:r>
            <a:r>
              <a:rPr sz="2800" b="1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Wong</a:t>
            </a:r>
            <a:r>
              <a:rPr sz="2800" b="1" spc="-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484948"/>
                </a:solidFill>
                <a:latin typeface="Noto Sans"/>
                <a:cs typeface="Noto Sans"/>
              </a:rPr>
              <a:t>at</a:t>
            </a:r>
            <a:endParaRPr lang="en-US" sz="2800" b="1" spc="-25" dirty="0">
              <a:solidFill>
                <a:srgbClr val="484948"/>
              </a:solidFill>
              <a:latin typeface="Noto Sans"/>
              <a:cs typeface="Noto Sans"/>
            </a:endParaRPr>
          </a:p>
          <a:p>
            <a:pPr marR="43180" algn="ctr">
              <a:lnSpc>
                <a:spcPct val="100000"/>
              </a:lnSpc>
            </a:pPr>
            <a:r>
              <a:rPr sz="2800" b="1" spc="70" dirty="0">
                <a:solidFill>
                  <a:srgbClr val="484948"/>
                </a:solidFill>
                <a:latin typeface="Arial"/>
                <a:cs typeface="Arial"/>
              </a:rPr>
              <a:t>three</a:t>
            </a:r>
            <a:r>
              <a:rPr sz="2800" b="1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o’clock,”</a:t>
            </a:r>
            <a:r>
              <a:rPr sz="2800" b="1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2800" b="1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tells</a:t>
            </a:r>
            <a:r>
              <a:rPr sz="2800" b="1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484948"/>
                </a:solidFill>
                <a:latin typeface="Arial"/>
                <a:cs typeface="Arial"/>
              </a:rPr>
              <a:t>her.</a:t>
            </a:r>
            <a:endParaRPr sz="2800" b="1" dirty="0">
              <a:latin typeface="Arial"/>
              <a:cs typeface="Arial"/>
            </a:endParaRPr>
          </a:p>
          <a:p>
            <a:pPr marL="764540" marR="807720" algn="ctr">
              <a:lnSpc>
                <a:spcPct val="100000"/>
              </a:lnSpc>
              <a:spcBef>
                <a:spcPts val="434"/>
              </a:spcBef>
            </a:pP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“He</a:t>
            </a:r>
            <a:r>
              <a:rPr sz="2800" b="1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60" dirty="0">
                <a:solidFill>
                  <a:srgbClr val="484948"/>
                </a:solidFill>
                <a:latin typeface="Arial"/>
                <a:cs typeface="Arial"/>
              </a:rPr>
              <a:t>will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50" dirty="0">
                <a:solidFill>
                  <a:srgbClr val="484948"/>
                </a:solidFill>
                <a:latin typeface="Arial"/>
                <a:cs typeface="Arial"/>
              </a:rPr>
              <a:t>be</a:t>
            </a:r>
            <a:r>
              <a:rPr sz="2800" b="1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ready</a:t>
            </a:r>
            <a:r>
              <a:rPr sz="2800" b="1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84948"/>
                </a:solidFill>
                <a:latin typeface="Noto Sans"/>
                <a:cs typeface="Noto Sans"/>
              </a:rPr>
              <a:t>in</a:t>
            </a:r>
            <a:r>
              <a:rPr sz="2800" b="1" spc="6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800" b="1" dirty="0">
                <a:solidFill>
                  <a:srgbClr val="484948"/>
                </a:solidFill>
                <a:latin typeface="Arial"/>
                <a:cs typeface="Arial"/>
              </a:rPr>
              <a:t>five</a:t>
            </a:r>
            <a:r>
              <a:rPr sz="2800" b="1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45" dirty="0">
                <a:solidFill>
                  <a:srgbClr val="484948"/>
                </a:solidFill>
                <a:latin typeface="Arial"/>
                <a:cs typeface="Arial"/>
              </a:rPr>
              <a:t>minutes,”</a:t>
            </a:r>
            <a:r>
              <a:rPr sz="2800" b="1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484948"/>
                </a:solidFill>
                <a:latin typeface="Arial"/>
                <a:cs typeface="Arial"/>
              </a:rPr>
              <a:t>she </a:t>
            </a:r>
            <a:r>
              <a:rPr sz="2800" b="1" spc="-10" dirty="0">
                <a:solidFill>
                  <a:srgbClr val="484948"/>
                </a:solidFill>
                <a:latin typeface="Arial"/>
                <a:cs typeface="Arial"/>
              </a:rPr>
              <a:t>says.</a:t>
            </a:r>
            <a:endParaRPr lang="en-GB" sz="2800" b="1" spc="-10" dirty="0">
              <a:solidFill>
                <a:srgbClr val="484948"/>
              </a:solidFill>
              <a:latin typeface="Arial"/>
              <a:cs typeface="Arial"/>
            </a:endParaRPr>
          </a:p>
          <a:p>
            <a:pPr marL="764540" marR="807720" algn="ctr">
              <a:spcBef>
                <a:spcPts val="434"/>
              </a:spcBef>
            </a:pPr>
            <a:r>
              <a:rPr lang="en-US" sz="2800" b="1" spc="-25" dirty="0">
                <a:solidFill>
                  <a:srgbClr val="484948"/>
                </a:solidFill>
                <a:highlight>
                  <a:srgbClr val="FFFF00"/>
                </a:highlight>
                <a:latin typeface="Noto Sans"/>
                <a:cs typeface="Noto Sans"/>
              </a:rPr>
              <a:t>What is the article in this sentence?</a:t>
            </a:r>
            <a:endParaRPr lang="en-US" sz="2800" b="1" dirty="0">
              <a:highlight>
                <a:srgbClr val="FFFF00"/>
              </a:highlight>
              <a:latin typeface="Noto Sans"/>
              <a:cs typeface="Noto Sans"/>
            </a:endParaRPr>
          </a:p>
          <a:p>
            <a:pPr marL="764540" marR="807720" algn="ctr">
              <a:lnSpc>
                <a:spcPct val="100000"/>
              </a:lnSpc>
              <a:spcBef>
                <a:spcPts val="434"/>
              </a:spcBef>
            </a:pPr>
            <a:endParaRPr sz="28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186" y="142808"/>
            <a:ext cx="7825105" cy="728980"/>
            <a:chOff x="1311275" y="241300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2220" y="2484627"/>
            <a:ext cx="2308860" cy="230886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17699" y="2314105"/>
            <a:ext cx="8807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Noto Sans"/>
                <a:cs typeface="Noto Sans"/>
              </a:rPr>
              <a:t>office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353969" y="346254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Vocabulary</a:t>
            </a:r>
            <a:r>
              <a:rPr spc="-65" dirty="0"/>
              <a:t> </a:t>
            </a:r>
            <a:r>
              <a:rPr spc="-10" dirty="0"/>
              <a:t>review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06825" y="1267084"/>
            <a:ext cx="1865630" cy="391160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highlight>
                  <a:srgbClr val="FFFF00"/>
                </a:highlight>
                <a:latin typeface="Noto Sans"/>
                <a:cs typeface="Noto Sans"/>
              </a:rPr>
              <a:t>receptionist</a:t>
            </a:r>
            <a:endParaRPr sz="2400" dirty="0">
              <a:highlight>
                <a:srgbClr val="FFFF00"/>
              </a:highlight>
              <a:latin typeface="Noto Sans"/>
              <a:cs typeface="Noto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9434" y="2314105"/>
            <a:ext cx="8966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Noto Sans"/>
                <a:cs typeface="Noto Sans"/>
              </a:rPr>
              <a:t>nurse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81479" y="3426015"/>
            <a:ext cx="500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Noto Sans"/>
                <a:cs typeface="Noto Sans"/>
              </a:rPr>
              <a:t>job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10933" y="3426015"/>
            <a:ext cx="1501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Noto Sans"/>
                <a:cs typeface="Noto Sans"/>
              </a:rPr>
              <a:t>journalist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89811" y="4542497"/>
            <a:ext cx="2136140" cy="3911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Noto Sans"/>
                <a:cs typeface="Noto Sans"/>
              </a:rPr>
              <a:t>photographer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38137" y="4542497"/>
            <a:ext cx="1238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Noto Sans"/>
                <a:cs typeface="Noto Sans"/>
              </a:rPr>
              <a:t>chemist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25619" y="5329796"/>
            <a:ext cx="942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Noto Sans"/>
                <a:cs typeface="Noto Sans"/>
              </a:rPr>
              <a:t>driver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560661-845E-30D9-9DDB-59D4F442C914}"/>
              </a:ext>
            </a:extLst>
          </p:cNvPr>
          <p:cNvSpPr txBox="1"/>
          <p:nvPr/>
        </p:nvSpPr>
        <p:spPr>
          <a:xfrm>
            <a:off x="3124200" y="31242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Make a sentence out of each word</a:t>
            </a:r>
            <a:endParaRPr lang="en-MY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6694" y="3728720"/>
            <a:ext cx="2308860" cy="23088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7307" y="1346339"/>
            <a:ext cx="2308860" cy="230886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03667" y="334289"/>
            <a:ext cx="2764473" cy="505267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Steve’s</a:t>
            </a:r>
            <a:r>
              <a:rPr spc="-80" dirty="0"/>
              <a:t> </a:t>
            </a:r>
            <a:r>
              <a:rPr spc="-25" dirty="0"/>
              <a:t>job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05579" y="2104783"/>
            <a:ext cx="41160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Steve</a:t>
            </a:r>
            <a:r>
              <a:rPr sz="2400" b="1" spc="-5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is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highlight>
                  <a:srgbClr val="FFFF00"/>
                </a:highlight>
                <a:latin typeface="Noto Sans"/>
                <a:cs typeface="Noto Sans"/>
              </a:rPr>
              <a:t>journalist</a:t>
            </a:r>
            <a:r>
              <a:rPr sz="2400" b="1" spc="-45" dirty="0">
                <a:solidFill>
                  <a:srgbClr val="39A9DF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and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he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writes</a:t>
            </a:r>
            <a:r>
              <a:rPr sz="2400" b="1" spc="-4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for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10" dirty="0">
                <a:solidFill>
                  <a:srgbClr val="484948"/>
                </a:solidFill>
                <a:latin typeface="Noto Sans"/>
                <a:cs typeface="Noto Sans"/>
              </a:rPr>
              <a:t>newspaper.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31848" y="4304220"/>
            <a:ext cx="47599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095" marR="5080" indent="-113030" algn="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He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has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</a:t>
            </a:r>
            <a:r>
              <a:rPr sz="2400" b="1" spc="-1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headache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so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he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10" dirty="0">
                <a:solidFill>
                  <a:srgbClr val="484948"/>
                </a:solidFill>
                <a:latin typeface="Noto Sans"/>
                <a:cs typeface="Noto Sans"/>
              </a:rPr>
              <a:t>wants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to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stop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at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the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highlight>
                  <a:srgbClr val="FFFF00"/>
                </a:highlight>
                <a:latin typeface="Noto Sans"/>
                <a:cs typeface="Noto Sans"/>
              </a:rPr>
              <a:t>chemist’s</a:t>
            </a:r>
            <a:r>
              <a:rPr sz="2400" b="1" spc="-40" dirty="0">
                <a:solidFill>
                  <a:srgbClr val="39A9DF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on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the</a:t>
            </a:r>
            <a:endParaRPr sz="2400" dirty="0">
              <a:latin typeface="Noto Sans"/>
              <a:cs typeface="Noto Sans"/>
            </a:endParaRPr>
          </a:p>
          <a:p>
            <a:pPr marR="5080" algn="r">
              <a:lnSpc>
                <a:spcPct val="100000"/>
              </a:lnSpc>
            </a:pP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way</a:t>
            </a:r>
            <a:r>
              <a:rPr sz="2400" b="1" spc="-1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to</a:t>
            </a:r>
            <a:r>
              <a:rPr sz="2400" b="1" spc="-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10" dirty="0">
                <a:solidFill>
                  <a:srgbClr val="484948"/>
                </a:solidFill>
                <a:latin typeface="Noto Sans"/>
                <a:cs typeface="Noto Sans"/>
              </a:rPr>
              <a:t>work.</a:t>
            </a:r>
            <a:endParaRPr sz="2400" dirty="0">
              <a:latin typeface="Noto Sans"/>
              <a:cs typeface="Noto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14B037-5598-B43B-B109-035565B1EA24}"/>
              </a:ext>
            </a:extLst>
          </p:cNvPr>
          <p:cNvSpPr txBox="1"/>
          <p:nvPr/>
        </p:nvSpPr>
        <p:spPr>
          <a:xfrm>
            <a:off x="1027348" y="2283188"/>
            <a:ext cx="3177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FFFF00"/>
                </a:highlight>
              </a:rPr>
              <a:t>Is this active or passive?</a:t>
            </a:r>
            <a:endParaRPr lang="en-MY" sz="2000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5" y="241300"/>
            <a:ext cx="6224269" cy="728980"/>
            <a:chOff x="1311275" y="241300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5544" y="2371458"/>
            <a:ext cx="1350009" cy="13500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7307" y="1119098"/>
            <a:ext cx="1350009" cy="135000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7307" y="3631209"/>
            <a:ext cx="1350009" cy="135001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35544" y="4891684"/>
            <a:ext cx="1350009" cy="135001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03667" y="379603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35" dirty="0"/>
              <a:t> </a:t>
            </a:r>
            <a:r>
              <a:rPr dirty="0"/>
              <a:t>people</a:t>
            </a:r>
            <a:r>
              <a:rPr spc="-50" dirty="0"/>
              <a:t> </a:t>
            </a:r>
            <a:r>
              <a:rPr dirty="0"/>
              <a:t>Steve</a:t>
            </a:r>
            <a:r>
              <a:rPr spc="-35" dirty="0"/>
              <a:t> </a:t>
            </a:r>
            <a:r>
              <a:rPr spc="-10" dirty="0"/>
              <a:t>knows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81708" y="1159789"/>
            <a:ext cx="7205980" cy="458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22375" marR="5080">
              <a:lnSpc>
                <a:spcPct val="100000"/>
              </a:lnSpc>
              <a:spcBef>
                <a:spcPts val="100"/>
              </a:spcBef>
              <a:tabLst>
                <a:tab pos="2012950" algn="l"/>
              </a:tabLst>
            </a:pP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He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runs</a:t>
            </a:r>
            <a:r>
              <a:rPr sz="2400" b="1" spc="-4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to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the</a:t>
            </a:r>
            <a:r>
              <a:rPr sz="2400" b="1" spc="-4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bus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stop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and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gets</a:t>
            </a:r>
            <a:r>
              <a:rPr sz="2400" b="1" spc="-5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on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the 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bus.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	The</a:t>
            </a:r>
            <a:r>
              <a:rPr sz="2400" b="1" spc="-5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highlight>
                  <a:srgbClr val="FFFF00"/>
                </a:highlight>
                <a:latin typeface="Noto Sans"/>
                <a:cs typeface="Noto Sans"/>
              </a:rPr>
              <a:t>driver</a:t>
            </a:r>
            <a:r>
              <a:rPr sz="2400" b="1" spc="-40" dirty="0">
                <a:solidFill>
                  <a:srgbClr val="39A9DF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smiles</a:t>
            </a:r>
            <a:r>
              <a:rPr sz="2400" b="1" spc="-4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at</a:t>
            </a:r>
            <a:r>
              <a:rPr sz="2400" b="1" spc="-4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him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and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says </a:t>
            </a:r>
            <a:r>
              <a:rPr sz="2400" b="1" spc="-10" dirty="0">
                <a:solidFill>
                  <a:srgbClr val="484948"/>
                </a:solidFill>
                <a:latin typeface="Noto Sans"/>
                <a:cs typeface="Noto Sans"/>
              </a:rPr>
              <a:t>hello.</a:t>
            </a:r>
            <a:endParaRPr sz="2400" dirty="0">
              <a:latin typeface="Noto Sans"/>
              <a:cs typeface="Noto Sans"/>
            </a:endParaRPr>
          </a:p>
          <a:p>
            <a:pPr marR="1358900" algn="r">
              <a:lnSpc>
                <a:spcPct val="100000"/>
              </a:lnSpc>
              <a:spcBef>
                <a:spcPts val="3095"/>
              </a:spcBef>
            </a:pP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Steve</a:t>
            </a:r>
            <a:r>
              <a:rPr sz="2400" b="1" spc="-4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walks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into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his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office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and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talks</a:t>
            </a:r>
            <a:r>
              <a:rPr sz="2400" b="1" spc="-4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to</a:t>
            </a:r>
            <a:endParaRPr sz="2400" dirty="0">
              <a:latin typeface="Noto Sans"/>
              <a:cs typeface="Noto Sans"/>
            </a:endParaRPr>
          </a:p>
          <a:p>
            <a:pPr marR="1358265" algn="r">
              <a:lnSpc>
                <a:spcPct val="100000"/>
              </a:lnSpc>
            </a:pP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the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10" dirty="0">
                <a:highlight>
                  <a:srgbClr val="FFFF00"/>
                </a:highlight>
                <a:latin typeface="Noto Sans"/>
                <a:cs typeface="Noto Sans"/>
              </a:rPr>
              <a:t>receptionist.</a:t>
            </a:r>
            <a:endParaRPr sz="2400" dirty="0">
              <a:highlight>
                <a:srgbClr val="FFFF00"/>
              </a:highlight>
              <a:latin typeface="Noto Sans"/>
              <a:cs typeface="Noto Sans"/>
            </a:endParaRPr>
          </a:p>
          <a:p>
            <a:pPr>
              <a:lnSpc>
                <a:spcPct val="100000"/>
              </a:lnSpc>
              <a:spcBef>
                <a:spcPts val="890"/>
              </a:spcBef>
            </a:pPr>
            <a:endParaRPr sz="2400" dirty="0">
              <a:latin typeface="Noto Sans"/>
              <a:cs typeface="Noto Sans"/>
            </a:endParaRPr>
          </a:p>
          <a:p>
            <a:pPr marL="1222375" marR="109220">
              <a:lnSpc>
                <a:spcPct val="100000"/>
              </a:lnSpc>
              <a:tabLst>
                <a:tab pos="5835650" algn="l"/>
              </a:tabLst>
            </a:pP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His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friends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are</a:t>
            </a:r>
            <a:r>
              <a:rPr sz="2400" b="1" spc="-4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Tom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and</a:t>
            </a:r>
            <a:r>
              <a:rPr sz="2400" b="1" spc="-2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10" dirty="0">
                <a:solidFill>
                  <a:srgbClr val="484948"/>
                </a:solidFill>
                <a:latin typeface="Noto Sans"/>
                <a:cs typeface="Noto Sans"/>
              </a:rPr>
              <a:t>Sara.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	Tom</a:t>
            </a:r>
            <a:r>
              <a:rPr sz="2400" b="1" spc="-3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is</a:t>
            </a:r>
            <a:r>
              <a:rPr sz="2400" b="1" spc="-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50" dirty="0">
                <a:solidFill>
                  <a:srgbClr val="484948"/>
                </a:solidFill>
                <a:latin typeface="Noto Sans"/>
                <a:cs typeface="Noto Sans"/>
              </a:rPr>
              <a:t>a </a:t>
            </a:r>
            <a:r>
              <a:rPr sz="2400" b="1" spc="-10" dirty="0">
                <a:highlight>
                  <a:srgbClr val="FFFF00"/>
                </a:highlight>
                <a:latin typeface="Noto Sans"/>
                <a:cs typeface="Noto Sans"/>
              </a:rPr>
              <a:t>photographer.</a:t>
            </a:r>
            <a:endParaRPr sz="2400" dirty="0">
              <a:highlight>
                <a:srgbClr val="FFFF00"/>
              </a:highlight>
              <a:latin typeface="Noto Sans"/>
              <a:cs typeface="Noto Sans"/>
            </a:endParaRPr>
          </a:p>
          <a:p>
            <a:pPr>
              <a:lnSpc>
                <a:spcPct val="100000"/>
              </a:lnSpc>
              <a:spcBef>
                <a:spcPts val="2330"/>
              </a:spcBef>
            </a:pPr>
            <a:endParaRPr sz="2400" dirty="0">
              <a:latin typeface="Noto Sans"/>
              <a:cs typeface="Noto Sans"/>
            </a:endParaRPr>
          </a:p>
          <a:p>
            <a:pPr marR="1373505" algn="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Sara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is</a:t>
            </a:r>
            <a:r>
              <a:rPr sz="2400" b="1" spc="-15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dirty="0">
                <a:solidFill>
                  <a:srgbClr val="484948"/>
                </a:solidFill>
                <a:latin typeface="Noto Sans"/>
                <a:cs typeface="Noto Sans"/>
              </a:rPr>
              <a:t>a</a:t>
            </a:r>
            <a:r>
              <a:rPr sz="24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2400" b="1" spc="-10" dirty="0">
                <a:highlight>
                  <a:srgbClr val="FFFF00"/>
                </a:highlight>
                <a:latin typeface="Noto Sans"/>
                <a:cs typeface="Noto Sans"/>
              </a:rPr>
              <a:t>nurse</a:t>
            </a:r>
            <a:r>
              <a:rPr sz="2400" b="1" spc="-10" dirty="0">
                <a:solidFill>
                  <a:srgbClr val="484948"/>
                </a:solidFill>
                <a:latin typeface="Noto Sans"/>
                <a:cs typeface="Noto Sans"/>
              </a:rPr>
              <a:t>.</a:t>
            </a:r>
            <a:endParaRPr sz="2400" dirty="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0896" y="947795"/>
            <a:ext cx="7980045" cy="5308600"/>
            <a:chOff x="1164377" y="1111768"/>
            <a:chExt cx="7980045" cy="5308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4377" y="1111768"/>
              <a:ext cx="7979622" cy="5307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57757" y="1248956"/>
              <a:ext cx="464184" cy="511809"/>
            </a:xfrm>
            <a:custGeom>
              <a:avLst/>
              <a:gdLst/>
              <a:ahLst/>
              <a:cxnLst/>
              <a:rect l="l" t="t" r="r" b="b"/>
              <a:pathLst>
                <a:path w="464184" h="511810">
                  <a:moveTo>
                    <a:pt x="464019" y="0"/>
                  </a:moveTo>
                  <a:lnTo>
                    <a:pt x="0" y="0"/>
                  </a:lnTo>
                  <a:lnTo>
                    <a:pt x="0" y="511581"/>
                  </a:lnTo>
                  <a:lnTo>
                    <a:pt x="243230" y="363867"/>
                  </a:lnTo>
                  <a:lnTo>
                    <a:pt x="464019" y="511581"/>
                  </a:lnTo>
                  <a:lnTo>
                    <a:pt x="464019" y="0"/>
                  </a:lnTo>
                  <a:close/>
                </a:path>
              </a:pathLst>
            </a:custGeom>
            <a:solidFill>
              <a:srgbClr val="FFE4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48815" y="5146408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561" y="0"/>
                  </a:moveTo>
                  <a:lnTo>
                    <a:pt x="182500" y="4643"/>
                  </a:lnTo>
                  <a:lnTo>
                    <a:pt x="139597" y="17960"/>
                  </a:lnTo>
                  <a:lnTo>
                    <a:pt x="100773" y="39033"/>
                  </a:lnTo>
                  <a:lnTo>
                    <a:pt x="66946" y="66941"/>
                  </a:lnTo>
                  <a:lnTo>
                    <a:pt x="39036" y="100767"/>
                  </a:lnTo>
                  <a:lnTo>
                    <a:pt x="17962" y="139592"/>
                  </a:lnTo>
                  <a:lnTo>
                    <a:pt x="4643" y="182496"/>
                  </a:lnTo>
                  <a:lnTo>
                    <a:pt x="0" y="228561"/>
                  </a:lnTo>
                  <a:lnTo>
                    <a:pt x="4643" y="274627"/>
                  </a:lnTo>
                  <a:lnTo>
                    <a:pt x="17962" y="317531"/>
                  </a:lnTo>
                  <a:lnTo>
                    <a:pt x="39036" y="356355"/>
                  </a:lnTo>
                  <a:lnTo>
                    <a:pt x="66946" y="390182"/>
                  </a:lnTo>
                  <a:lnTo>
                    <a:pt x="100773" y="418090"/>
                  </a:lnTo>
                  <a:lnTo>
                    <a:pt x="139597" y="439163"/>
                  </a:lnTo>
                  <a:lnTo>
                    <a:pt x="182500" y="452480"/>
                  </a:lnTo>
                  <a:lnTo>
                    <a:pt x="228561" y="457123"/>
                  </a:lnTo>
                  <a:lnTo>
                    <a:pt x="274627" y="452480"/>
                  </a:lnTo>
                  <a:lnTo>
                    <a:pt x="317533" y="439163"/>
                  </a:lnTo>
                  <a:lnTo>
                    <a:pt x="356360" y="418090"/>
                  </a:lnTo>
                  <a:lnTo>
                    <a:pt x="390188" y="390182"/>
                  </a:lnTo>
                  <a:lnTo>
                    <a:pt x="418099" y="356355"/>
                  </a:lnTo>
                  <a:lnTo>
                    <a:pt x="439173" y="317531"/>
                  </a:lnTo>
                  <a:lnTo>
                    <a:pt x="452492" y="274627"/>
                  </a:lnTo>
                  <a:lnTo>
                    <a:pt x="457136" y="228561"/>
                  </a:lnTo>
                  <a:lnTo>
                    <a:pt x="452492" y="182496"/>
                  </a:lnTo>
                  <a:lnTo>
                    <a:pt x="439173" y="139592"/>
                  </a:lnTo>
                  <a:lnTo>
                    <a:pt x="418099" y="100767"/>
                  </a:lnTo>
                  <a:lnTo>
                    <a:pt x="390188" y="66941"/>
                  </a:lnTo>
                  <a:lnTo>
                    <a:pt x="356360" y="39033"/>
                  </a:lnTo>
                  <a:lnTo>
                    <a:pt x="317533" y="17960"/>
                  </a:lnTo>
                  <a:lnTo>
                    <a:pt x="274627" y="4643"/>
                  </a:lnTo>
                  <a:lnTo>
                    <a:pt x="228561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59584" y="5276519"/>
              <a:ext cx="233845" cy="19691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987933" y="1960638"/>
              <a:ext cx="669925" cy="669925"/>
            </a:xfrm>
            <a:custGeom>
              <a:avLst/>
              <a:gdLst/>
              <a:ahLst/>
              <a:cxnLst/>
              <a:rect l="l" t="t" r="r" b="b"/>
              <a:pathLst>
                <a:path w="669925" h="669925">
                  <a:moveTo>
                    <a:pt x="334899" y="0"/>
                  </a:moveTo>
                  <a:lnTo>
                    <a:pt x="285409" y="3631"/>
                  </a:lnTo>
                  <a:lnTo>
                    <a:pt x="238174" y="14179"/>
                  </a:lnTo>
                  <a:lnTo>
                    <a:pt x="193712" y="31125"/>
                  </a:lnTo>
                  <a:lnTo>
                    <a:pt x="152541" y="53953"/>
                  </a:lnTo>
                  <a:lnTo>
                    <a:pt x="115179" y="82144"/>
                  </a:lnTo>
                  <a:lnTo>
                    <a:pt x="82144" y="115179"/>
                  </a:lnTo>
                  <a:lnTo>
                    <a:pt x="53953" y="152541"/>
                  </a:lnTo>
                  <a:lnTo>
                    <a:pt x="31125" y="193712"/>
                  </a:lnTo>
                  <a:lnTo>
                    <a:pt x="14179" y="238174"/>
                  </a:lnTo>
                  <a:lnTo>
                    <a:pt x="3631" y="285409"/>
                  </a:lnTo>
                  <a:lnTo>
                    <a:pt x="0" y="334899"/>
                  </a:lnTo>
                  <a:lnTo>
                    <a:pt x="3631" y="384388"/>
                  </a:lnTo>
                  <a:lnTo>
                    <a:pt x="14179" y="431623"/>
                  </a:lnTo>
                  <a:lnTo>
                    <a:pt x="31125" y="476085"/>
                  </a:lnTo>
                  <a:lnTo>
                    <a:pt x="53953" y="517256"/>
                  </a:lnTo>
                  <a:lnTo>
                    <a:pt x="82144" y="554618"/>
                  </a:lnTo>
                  <a:lnTo>
                    <a:pt x="115179" y="587653"/>
                  </a:lnTo>
                  <a:lnTo>
                    <a:pt x="152541" y="615844"/>
                  </a:lnTo>
                  <a:lnTo>
                    <a:pt x="193712" y="638672"/>
                  </a:lnTo>
                  <a:lnTo>
                    <a:pt x="238174" y="655618"/>
                  </a:lnTo>
                  <a:lnTo>
                    <a:pt x="285409" y="666166"/>
                  </a:lnTo>
                  <a:lnTo>
                    <a:pt x="334899" y="669798"/>
                  </a:lnTo>
                  <a:lnTo>
                    <a:pt x="384388" y="666166"/>
                  </a:lnTo>
                  <a:lnTo>
                    <a:pt x="431624" y="655618"/>
                  </a:lnTo>
                  <a:lnTo>
                    <a:pt x="476087" y="638672"/>
                  </a:lnTo>
                  <a:lnTo>
                    <a:pt x="517260" y="615844"/>
                  </a:lnTo>
                  <a:lnTo>
                    <a:pt x="554624" y="587653"/>
                  </a:lnTo>
                  <a:lnTo>
                    <a:pt x="587661" y="554618"/>
                  </a:lnTo>
                  <a:lnTo>
                    <a:pt x="615853" y="517256"/>
                  </a:lnTo>
                  <a:lnTo>
                    <a:pt x="638682" y="476085"/>
                  </a:lnTo>
                  <a:lnTo>
                    <a:pt x="655630" y="431623"/>
                  </a:lnTo>
                  <a:lnTo>
                    <a:pt x="666179" y="384388"/>
                  </a:lnTo>
                  <a:lnTo>
                    <a:pt x="669810" y="334899"/>
                  </a:lnTo>
                  <a:lnTo>
                    <a:pt x="666179" y="285409"/>
                  </a:lnTo>
                  <a:lnTo>
                    <a:pt x="655630" y="238174"/>
                  </a:lnTo>
                  <a:lnTo>
                    <a:pt x="638682" y="193712"/>
                  </a:lnTo>
                  <a:lnTo>
                    <a:pt x="615853" y="152541"/>
                  </a:lnTo>
                  <a:lnTo>
                    <a:pt x="587661" y="115179"/>
                  </a:lnTo>
                  <a:lnTo>
                    <a:pt x="554624" y="82144"/>
                  </a:lnTo>
                  <a:lnTo>
                    <a:pt x="517260" y="53953"/>
                  </a:lnTo>
                  <a:lnTo>
                    <a:pt x="476087" y="31125"/>
                  </a:lnTo>
                  <a:lnTo>
                    <a:pt x="431624" y="14179"/>
                  </a:lnTo>
                  <a:lnTo>
                    <a:pt x="384388" y="3631"/>
                  </a:lnTo>
                  <a:lnTo>
                    <a:pt x="334899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89863" y="2142655"/>
              <a:ext cx="466090" cy="308610"/>
            </a:xfrm>
            <a:custGeom>
              <a:avLst/>
              <a:gdLst/>
              <a:ahLst/>
              <a:cxnLst/>
              <a:rect l="l" t="t" r="r" b="b"/>
              <a:pathLst>
                <a:path w="466090" h="308610">
                  <a:moveTo>
                    <a:pt x="465950" y="0"/>
                  </a:moveTo>
                  <a:lnTo>
                    <a:pt x="0" y="0"/>
                  </a:lnTo>
                  <a:lnTo>
                    <a:pt x="0" y="308203"/>
                  </a:lnTo>
                  <a:lnTo>
                    <a:pt x="465950" y="308203"/>
                  </a:lnTo>
                  <a:lnTo>
                    <a:pt x="465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28688" y="2188755"/>
              <a:ext cx="379095" cy="204470"/>
            </a:xfrm>
            <a:custGeom>
              <a:avLst/>
              <a:gdLst/>
              <a:ahLst/>
              <a:cxnLst/>
              <a:rect l="l" t="t" r="r" b="b"/>
              <a:pathLst>
                <a:path w="379095" h="204469">
                  <a:moveTo>
                    <a:pt x="152895" y="189293"/>
                  </a:moveTo>
                  <a:lnTo>
                    <a:pt x="0" y="189293"/>
                  </a:lnTo>
                  <a:lnTo>
                    <a:pt x="0" y="203860"/>
                  </a:lnTo>
                  <a:lnTo>
                    <a:pt x="152895" y="203860"/>
                  </a:lnTo>
                  <a:lnTo>
                    <a:pt x="152895" y="189293"/>
                  </a:lnTo>
                  <a:close/>
                </a:path>
                <a:path w="379095" h="204469">
                  <a:moveTo>
                    <a:pt x="152895" y="140754"/>
                  </a:moveTo>
                  <a:lnTo>
                    <a:pt x="0" y="140754"/>
                  </a:lnTo>
                  <a:lnTo>
                    <a:pt x="0" y="157746"/>
                  </a:lnTo>
                  <a:lnTo>
                    <a:pt x="152895" y="157746"/>
                  </a:lnTo>
                  <a:lnTo>
                    <a:pt x="152895" y="140754"/>
                  </a:lnTo>
                  <a:close/>
                </a:path>
                <a:path w="379095" h="204469">
                  <a:moveTo>
                    <a:pt x="152895" y="94640"/>
                  </a:moveTo>
                  <a:lnTo>
                    <a:pt x="31546" y="94640"/>
                  </a:lnTo>
                  <a:lnTo>
                    <a:pt x="31546" y="109207"/>
                  </a:lnTo>
                  <a:lnTo>
                    <a:pt x="152895" y="109207"/>
                  </a:lnTo>
                  <a:lnTo>
                    <a:pt x="152895" y="94640"/>
                  </a:lnTo>
                  <a:close/>
                </a:path>
                <a:path w="379095" h="204469">
                  <a:moveTo>
                    <a:pt x="152895" y="46113"/>
                  </a:moveTo>
                  <a:lnTo>
                    <a:pt x="0" y="46113"/>
                  </a:lnTo>
                  <a:lnTo>
                    <a:pt x="0" y="63106"/>
                  </a:lnTo>
                  <a:lnTo>
                    <a:pt x="152895" y="63106"/>
                  </a:lnTo>
                  <a:lnTo>
                    <a:pt x="152895" y="46113"/>
                  </a:lnTo>
                  <a:close/>
                </a:path>
                <a:path w="379095" h="204469">
                  <a:moveTo>
                    <a:pt x="152895" y="0"/>
                  </a:moveTo>
                  <a:lnTo>
                    <a:pt x="0" y="0"/>
                  </a:lnTo>
                  <a:lnTo>
                    <a:pt x="0" y="14566"/>
                  </a:lnTo>
                  <a:lnTo>
                    <a:pt x="152895" y="14566"/>
                  </a:lnTo>
                  <a:lnTo>
                    <a:pt x="152895" y="0"/>
                  </a:lnTo>
                  <a:close/>
                </a:path>
                <a:path w="379095" h="204469">
                  <a:moveTo>
                    <a:pt x="344614" y="94640"/>
                  </a:moveTo>
                  <a:lnTo>
                    <a:pt x="223266" y="94640"/>
                  </a:lnTo>
                  <a:lnTo>
                    <a:pt x="223266" y="109207"/>
                  </a:lnTo>
                  <a:lnTo>
                    <a:pt x="344614" y="109207"/>
                  </a:lnTo>
                  <a:lnTo>
                    <a:pt x="344614" y="94640"/>
                  </a:lnTo>
                  <a:close/>
                </a:path>
                <a:path w="379095" h="204469">
                  <a:moveTo>
                    <a:pt x="378587" y="189293"/>
                  </a:moveTo>
                  <a:lnTo>
                    <a:pt x="223266" y="189293"/>
                  </a:lnTo>
                  <a:lnTo>
                    <a:pt x="223266" y="203860"/>
                  </a:lnTo>
                  <a:lnTo>
                    <a:pt x="378587" y="203860"/>
                  </a:lnTo>
                  <a:lnTo>
                    <a:pt x="378587" y="189293"/>
                  </a:lnTo>
                  <a:close/>
                </a:path>
                <a:path w="379095" h="204469">
                  <a:moveTo>
                    <a:pt x="378587" y="140754"/>
                  </a:moveTo>
                  <a:lnTo>
                    <a:pt x="223266" y="140754"/>
                  </a:lnTo>
                  <a:lnTo>
                    <a:pt x="223266" y="157746"/>
                  </a:lnTo>
                  <a:lnTo>
                    <a:pt x="378587" y="157746"/>
                  </a:lnTo>
                  <a:lnTo>
                    <a:pt x="378587" y="140754"/>
                  </a:lnTo>
                  <a:close/>
                </a:path>
                <a:path w="379095" h="204469">
                  <a:moveTo>
                    <a:pt x="378587" y="46113"/>
                  </a:moveTo>
                  <a:lnTo>
                    <a:pt x="223266" y="46113"/>
                  </a:lnTo>
                  <a:lnTo>
                    <a:pt x="223266" y="63106"/>
                  </a:lnTo>
                  <a:lnTo>
                    <a:pt x="378587" y="63106"/>
                  </a:lnTo>
                  <a:lnTo>
                    <a:pt x="378587" y="46113"/>
                  </a:lnTo>
                  <a:close/>
                </a:path>
                <a:path w="379095" h="204469">
                  <a:moveTo>
                    <a:pt x="378587" y="0"/>
                  </a:moveTo>
                  <a:lnTo>
                    <a:pt x="223266" y="0"/>
                  </a:lnTo>
                  <a:lnTo>
                    <a:pt x="223266" y="14566"/>
                  </a:lnTo>
                  <a:lnTo>
                    <a:pt x="378587" y="14566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92697" y="1903234"/>
              <a:ext cx="240385" cy="24038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80477" y="2381491"/>
              <a:ext cx="240385" cy="2403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02130" y="4972011"/>
              <a:ext cx="240385" cy="2403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55409" y="5372265"/>
              <a:ext cx="240385" cy="24038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193571" y="4975275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5" h="596264">
                  <a:moveTo>
                    <a:pt x="298018" y="0"/>
                  </a:moveTo>
                  <a:lnTo>
                    <a:pt x="249677" y="3900"/>
                  </a:lnTo>
                  <a:lnTo>
                    <a:pt x="203820" y="15193"/>
                  </a:lnTo>
                  <a:lnTo>
                    <a:pt x="161061" y="33264"/>
                  </a:lnTo>
                  <a:lnTo>
                    <a:pt x="122012" y="57499"/>
                  </a:lnTo>
                  <a:lnTo>
                    <a:pt x="87287" y="87287"/>
                  </a:lnTo>
                  <a:lnTo>
                    <a:pt x="57499" y="122012"/>
                  </a:lnTo>
                  <a:lnTo>
                    <a:pt x="33264" y="161061"/>
                  </a:lnTo>
                  <a:lnTo>
                    <a:pt x="15193" y="203820"/>
                  </a:lnTo>
                  <a:lnTo>
                    <a:pt x="3900" y="249677"/>
                  </a:lnTo>
                  <a:lnTo>
                    <a:pt x="0" y="298018"/>
                  </a:lnTo>
                  <a:lnTo>
                    <a:pt x="3900" y="346358"/>
                  </a:lnTo>
                  <a:lnTo>
                    <a:pt x="15193" y="392215"/>
                  </a:lnTo>
                  <a:lnTo>
                    <a:pt x="33264" y="434975"/>
                  </a:lnTo>
                  <a:lnTo>
                    <a:pt x="57499" y="474024"/>
                  </a:lnTo>
                  <a:lnTo>
                    <a:pt x="87287" y="508749"/>
                  </a:lnTo>
                  <a:lnTo>
                    <a:pt x="122012" y="538536"/>
                  </a:lnTo>
                  <a:lnTo>
                    <a:pt x="161061" y="562772"/>
                  </a:lnTo>
                  <a:lnTo>
                    <a:pt x="203820" y="580843"/>
                  </a:lnTo>
                  <a:lnTo>
                    <a:pt x="249677" y="592135"/>
                  </a:lnTo>
                  <a:lnTo>
                    <a:pt x="298018" y="596036"/>
                  </a:lnTo>
                  <a:lnTo>
                    <a:pt x="346358" y="592135"/>
                  </a:lnTo>
                  <a:lnTo>
                    <a:pt x="392215" y="580843"/>
                  </a:lnTo>
                  <a:lnTo>
                    <a:pt x="434975" y="562772"/>
                  </a:lnTo>
                  <a:lnTo>
                    <a:pt x="474024" y="538536"/>
                  </a:lnTo>
                  <a:lnTo>
                    <a:pt x="508749" y="508749"/>
                  </a:lnTo>
                  <a:lnTo>
                    <a:pt x="538536" y="474024"/>
                  </a:lnTo>
                  <a:lnTo>
                    <a:pt x="562772" y="434975"/>
                  </a:lnTo>
                  <a:lnTo>
                    <a:pt x="580843" y="392215"/>
                  </a:lnTo>
                  <a:lnTo>
                    <a:pt x="592135" y="346358"/>
                  </a:lnTo>
                  <a:lnTo>
                    <a:pt x="596036" y="298018"/>
                  </a:lnTo>
                  <a:lnTo>
                    <a:pt x="592135" y="249677"/>
                  </a:lnTo>
                  <a:lnTo>
                    <a:pt x="580843" y="203820"/>
                  </a:lnTo>
                  <a:lnTo>
                    <a:pt x="562772" y="161061"/>
                  </a:lnTo>
                  <a:lnTo>
                    <a:pt x="538536" y="122012"/>
                  </a:lnTo>
                  <a:lnTo>
                    <a:pt x="508749" y="87287"/>
                  </a:lnTo>
                  <a:lnTo>
                    <a:pt x="474024" y="57499"/>
                  </a:lnTo>
                  <a:lnTo>
                    <a:pt x="434975" y="33264"/>
                  </a:lnTo>
                  <a:lnTo>
                    <a:pt x="392215" y="15193"/>
                  </a:lnTo>
                  <a:lnTo>
                    <a:pt x="346358" y="3900"/>
                  </a:lnTo>
                  <a:lnTo>
                    <a:pt x="298018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69301" y="5144071"/>
              <a:ext cx="243204" cy="283210"/>
            </a:xfrm>
            <a:custGeom>
              <a:avLst/>
              <a:gdLst/>
              <a:ahLst/>
              <a:cxnLst/>
              <a:rect l="l" t="t" r="r" b="b"/>
              <a:pathLst>
                <a:path w="243204" h="283210">
                  <a:moveTo>
                    <a:pt x="120561" y="0"/>
                  </a:moveTo>
                  <a:lnTo>
                    <a:pt x="73230" y="10709"/>
                  </a:lnTo>
                  <a:lnTo>
                    <a:pt x="34534" y="37692"/>
                  </a:lnTo>
                  <a:lnTo>
                    <a:pt x="8711" y="76997"/>
                  </a:lnTo>
                  <a:lnTo>
                    <a:pt x="0" y="124675"/>
                  </a:lnTo>
                  <a:lnTo>
                    <a:pt x="3007" y="150476"/>
                  </a:lnTo>
                  <a:lnTo>
                    <a:pt x="11509" y="174382"/>
                  </a:lnTo>
                  <a:lnTo>
                    <a:pt x="24720" y="195761"/>
                  </a:lnTo>
                  <a:lnTo>
                    <a:pt x="41859" y="213982"/>
                  </a:lnTo>
                  <a:lnTo>
                    <a:pt x="40182" y="213982"/>
                  </a:lnTo>
                  <a:lnTo>
                    <a:pt x="50493" y="229040"/>
                  </a:lnTo>
                  <a:lnTo>
                    <a:pt x="58605" y="245997"/>
                  </a:lnTo>
                  <a:lnTo>
                    <a:pt x="64205" y="264218"/>
                  </a:lnTo>
                  <a:lnTo>
                    <a:pt x="66979" y="283070"/>
                  </a:lnTo>
                  <a:lnTo>
                    <a:pt x="180848" y="283070"/>
                  </a:lnTo>
                  <a:lnTo>
                    <a:pt x="194263" y="229040"/>
                  </a:lnTo>
                  <a:lnTo>
                    <a:pt x="220424" y="194766"/>
                  </a:lnTo>
                  <a:lnTo>
                    <a:pt x="232959" y="172704"/>
                  </a:lnTo>
                  <a:lnTo>
                    <a:pt x="240784" y="148113"/>
                  </a:lnTo>
                  <a:lnTo>
                    <a:pt x="242798" y="121310"/>
                  </a:lnTo>
                  <a:lnTo>
                    <a:pt x="233118" y="73921"/>
                  </a:lnTo>
                  <a:lnTo>
                    <a:pt x="206797" y="35380"/>
                  </a:lnTo>
                  <a:lnTo>
                    <a:pt x="167917" y="9476"/>
                  </a:lnTo>
                  <a:lnTo>
                    <a:pt x="1205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32687" y="5423623"/>
              <a:ext cx="119557" cy="7033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275639" y="5053837"/>
              <a:ext cx="427355" cy="208279"/>
            </a:xfrm>
            <a:custGeom>
              <a:avLst/>
              <a:gdLst/>
              <a:ahLst/>
              <a:cxnLst/>
              <a:rect l="l" t="t" r="r" b="b"/>
              <a:pathLst>
                <a:path w="427354" h="208279">
                  <a:moveTo>
                    <a:pt x="73228" y="199237"/>
                  </a:moveTo>
                  <a:lnTo>
                    <a:pt x="71018" y="193205"/>
                  </a:lnTo>
                  <a:lnTo>
                    <a:pt x="64389" y="190449"/>
                  </a:lnTo>
                  <a:lnTo>
                    <a:pt x="8839" y="190449"/>
                  </a:lnTo>
                  <a:lnTo>
                    <a:pt x="2209" y="193205"/>
                  </a:lnTo>
                  <a:lnTo>
                    <a:pt x="0" y="199237"/>
                  </a:lnTo>
                  <a:lnTo>
                    <a:pt x="2209" y="205282"/>
                  </a:lnTo>
                  <a:lnTo>
                    <a:pt x="8839" y="208026"/>
                  </a:lnTo>
                  <a:lnTo>
                    <a:pt x="64389" y="208026"/>
                  </a:lnTo>
                  <a:lnTo>
                    <a:pt x="71018" y="205282"/>
                  </a:lnTo>
                  <a:lnTo>
                    <a:pt x="73228" y="199237"/>
                  </a:lnTo>
                  <a:close/>
                </a:path>
                <a:path w="427354" h="208279">
                  <a:moveTo>
                    <a:pt x="118618" y="102895"/>
                  </a:moveTo>
                  <a:lnTo>
                    <a:pt x="115239" y="96824"/>
                  </a:lnTo>
                  <a:lnTo>
                    <a:pt x="113550" y="96367"/>
                  </a:lnTo>
                  <a:lnTo>
                    <a:pt x="108102" y="93103"/>
                  </a:lnTo>
                  <a:lnTo>
                    <a:pt x="68199" y="66979"/>
                  </a:lnTo>
                  <a:lnTo>
                    <a:pt x="60947" y="65582"/>
                  </a:lnTo>
                  <a:lnTo>
                    <a:pt x="55587" y="69469"/>
                  </a:lnTo>
                  <a:lnTo>
                    <a:pt x="54013" y="75844"/>
                  </a:lnTo>
                  <a:lnTo>
                    <a:pt x="58115" y="81902"/>
                  </a:lnTo>
                  <a:lnTo>
                    <a:pt x="81000" y="96824"/>
                  </a:lnTo>
                  <a:lnTo>
                    <a:pt x="97091" y="107073"/>
                  </a:lnTo>
                  <a:lnTo>
                    <a:pt x="105156" y="111734"/>
                  </a:lnTo>
                  <a:lnTo>
                    <a:pt x="112166" y="113144"/>
                  </a:lnTo>
                  <a:lnTo>
                    <a:pt x="117132" y="109258"/>
                  </a:lnTo>
                  <a:lnTo>
                    <a:pt x="118618" y="102895"/>
                  </a:lnTo>
                  <a:close/>
                </a:path>
                <a:path w="427354" h="208279">
                  <a:moveTo>
                    <a:pt x="223850" y="8839"/>
                  </a:moveTo>
                  <a:lnTo>
                    <a:pt x="221094" y="2209"/>
                  </a:lnTo>
                  <a:lnTo>
                    <a:pt x="215061" y="0"/>
                  </a:lnTo>
                  <a:lnTo>
                    <a:pt x="209016" y="2209"/>
                  </a:lnTo>
                  <a:lnTo>
                    <a:pt x="206273" y="8839"/>
                  </a:lnTo>
                  <a:lnTo>
                    <a:pt x="206273" y="64389"/>
                  </a:lnTo>
                  <a:lnTo>
                    <a:pt x="209016" y="71018"/>
                  </a:lnTo>
                  <a:lnTo>
                    <a:pt x="215061" y="73228"/>
                  </a:lnTo>
                  <a:lnTo>
                    <a:pt x="221094" y="71018"/>
                  </a:lnTo>
                  <a:lnTo>
                    <a:pt x="223850" y="64389"/>
                  </a:lnTo>
                  <a:lnTo>
                    <a:pt x="223850" y="8839"/>
                  </a:lnTo>
                  <a:close/>
                </a:path>
                <a:path w="427354" h="208279">
                  <a:moveTo>
                    <a:pt x="376110" y="75844"/>
                  </a:moveTo>
                  <a:lnTo>
                    <a:pt x="374535" y="69469"/>
                  </a:lnTo>
                  <a:lnTo>
                    <a:pt x="369176" y="65582"/>
                  </a:lnTo>
                  <a:lnTo>
                    <a:pt x="361937" y="66979"/>
                  </a:lnTo>
                  <a:lnTo>
                    <a:pt x="322033" y="93103"/>
                  </a:lnTo>
                  <a:lnTo>
                    <a:pt x="316572" y="96367"/>
                  </a:lnTo>
                  <a:lnTo>
                    <a:pt x="314896" y="96824"/>
                  </a:lnTo>
                  <a:lnTo>
                    <a:pt x="311505" y="102895"/>
                  </a:lnTo>
                  <a:lnTo>
                    <a:pt x="313004" y="109258"/>
                  </a:lnTo>
                  <a:lnTo>
                    <a:pt x="317957" y="113144"/>
                  </a:lnTo>
                  <a:lnTo>
                    <a:pt x="324980" y="111734"/>
                  </a:lnTo>
                  <a:lnTo>
                    <a:pt x="333032" y="107073"/>
                  </a:lnTo>
                  <a:lnTo>
                    <a:pt x="349123" y="96824"/>
                  </a:lnTo>
                  <a:lnTo>
                    <a:pt x="372021" y="81902"/>
                  </a:lnTo>
                  <a:lnTo>
                    <a:pt x="376110" y="75844"/>
                  </a:lnTo>
                  <a:close/>
                </a:path>
                <a:path w="427354" h="208279">
                  <a:moveTo>
                    <a:pt x="427050" y="199237"/>
                  </a:moveTo>
                  <a:lnTo>
                    <a:pt x="425157" y="193205"/>
                  </a:lnTo>
                  <a:lnTo>
                    <a:pt x="419481" y="190449"/>
                  </a:lnTo>
                  <a:lnTo>
                    <a:pt x="363982" y="190449"/>
                  </a:lnTo>
                  <a:lnTo>
                    <a:pt x="357352" y="193205"/>
                  </a:lnTo>
                  <a:lnTo>
                    <a:pt x="355142" y="199237"/>
                  </a:lnTo>
                  <a:lnTo>
                    <a:pt x="357352" y="205282"/>
                  </a:lnTo>
                  <a:lnTo>
                    <a:pt x="363982" y="208026"/>
                  </a:lnTo>
                  <a:lnTo>
                    <a:pt x="419481" y="208026"/>
                  </a:lnTo>
                  <a:lnTo>
                    <a:pt x="425157" y="205282"/>
                  </a:lnTo>
                  <a:lnTo>
                    <a:pt x="427050" y="199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61743" y="1889633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160" y="0"/>
                  </a:moveTo>
                  <a:lnTo>
                    <a:pt x="150412" y="5154"/>
                  </a:lnTo>
                  <a:lnTo>
                    <a:pt x="109333" y="19836"/>
                  </a:lnTo>
                  <a:lnTo>
                    <a:pt x="73097" y="42874"/>
                  </a:lnTo>
                  <a:lnTo>
                    <a:pt x="42874" y="73097"/>
                  </a:lnTo>
                  <a:lnTo>
                    <a:pt x="19836" y="109333"/>
                  </a:lnTo>
                  <a:lnTo>
                    <a:pt x="5154" y="150412"/>
                  </a:lnTo>
                  <a:lnTo>
                    <a:pt x="0" y="195160"/>
                  </a:lnTo>
                  <a:lnTo>
                    <a:pt x="5154" y="239909"/>
                  </a:lnTo>
                  <a:lnTo>
                    <a:pt x="19836" y="280987"/>
                  </a:lnTo>
                  <a:lnTo>
                    <a:pt x="42874" y="317224"/>
                  </a:lnTo>
                  <a:lnTo>
                    <a:pt x="73097" y="347447"/>
                  </a:lnTo>
                  <a:lnTo>
                    <a:pt x="109333" y="370485"/>
                  </a:lnTo>
                  <a:lnTo>
                    <a:pt x="150412" y="385167"/>
                  </a:lnTo>
                  <a:lnTo>
                    <a:pt x="195160" y="390321"/>
                  </a:lnTo>
                  <a:lnTo>
                    <a:pt x="239909" y="385167"/>
                  </a:lnTo>
                  <a:lnTo>
                    <a:pt x="280987" y="370485"/>
                  </a:lnTo>
                  <a:lnTo>
                    <a:pt x="317224" y="347447"/>
                  </a:lnTo>
                  <a:lnTo>
                    <a:pt x="347447" y="317224"/>
                  </a:lnTo>
                  <a:lnTo>
                    <a:pt x="370485" y="280987"/>
                  </a:lnTo>
                  <a:lnTo>
                    <a:pt x="385167" y="239909"/>
                  </a:lnTo>
                  <a:lnTo>
                    <a:pt x="390321" y="195160"/>
                  </a:lnTo>
                  <a:lnTo>
                    <a:pt x="385167" y="150412"/>
                  </a:lnTo>
                  <a:lnTo>
                    <a:pt x="370485" y="109333"/>
                  </a:lnTo>
                  <a:lnTo>
                    <a:pt x="347447" y="73097"/>
                  </a:lnTo>
                  <a:lnTo>
                    <a:pt x="317224" y="42874"/>
                  </a:lnTo>
                  <a:lnTo>
                    <a:pt x="280987" y="19836"/>
                  </a:lnTo>
                  <a:lnTo>
                    <a:pt x="239909" y="5154"/>
                  </a:lnTo>
                  <a:lnTo>
                    <a:pt x="195160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21523" y="2021341"/>
              <a:ext cx="283210" cy="140970"/>
            </a:xfrm>
            <a:custGeom>
              <a:avLst/>
              <a:gdLst/>
              <a:ahLst/>
              <a:cxnLst/>
              <a:rect l="l" t="t" r="r" b="b"/>
              <a:pathLst>
                <a:path w="283209" h="140969">
                  <a:moveTo>
                    <a:pt x="99460" y="0"/>
                  </a:moveTo>
                  <a:lnTo>
                    <a:pt x="75930" y="6072"/>
                  </a:lnTo>
                  <a:lnTo>
                    <a:pt x="51930" y="19802"/>
                  </a:lnTo>
                  <a:lnTo>
                    <a:pt x="32511" y="31708"/>
                  </a:lnTo>
                  <a:lnTo>
                    <a:pt x="15916" y="40020"/>
                  </a:lnTo>
                  <a:lnTo>
                    <a:pt x="4345" y="44894"/>
                  </a:lnTo>
                  <a:lnTo>
                    <a:pt x="0" y="46485"/>
                  </a:lnTo>
                  <a:lnTo>
                    <a:pt x="45513" y="104220"/>
                  </a:lnTo>
                  <a:lnTo>
                    <a:pt x="86472" y="131943"/>
                  </a:lnTo>
                  <a:lnTo>
                    <a:pt x="118952" y="140282"/>
                  </a:lnTo>
                  <a:lnTo>
                    <a:pt x="139026" y="139868"/>
                  </a:lnTo>
                  <a:lnTo>
                    <a:pt x="159180" y="140546"/>
                  </a:lnTo>
                  <a:lnTo>
                    <a:pt x="192209" y="134032"/>
                  </a:lnTo>
                  <a:lnTo>
                    <a:pt x="234662" y="107507"/>
                  </a:lnTo>
                  <a:lnTo>
                    <a:pt x="283083" y="48148"/>
                  </a:lnTo>
                  <a:lnTo>
                    <a:pt x="268134" y="43019"/>
                  </a:lnTo>
                  <a:lnTo>
                    <a:pt x="257741" y="38357"/>
                  </a:lnTo>
                  <a:lnTo>
                    <a:pt x="247037" y="31503"/>
                  </a:lnTo>
                  <a:lnTo>
                    <a:pt x="231152" y="19802"/>
                  </a:lnTo>
                  <a:lnTo>
                    <a:pt x="206418" y="6774"/>
                  </a:lnTo>
                  <a:lnTo>
                    <a:pt x="182784" y="623"/>
                  </a:lnTo>
                  <a:lnTo>
                    <a:pt x="160722" y="1977"/>
                  </a:lnTo>
                  <a:lnTo>
                    <a:pt x="140703" y="11458"/>
                  </a:lnTo>
                  <a:lnTo>
                    <a:pt x="121417" y="1743"/>
                  </a:lnTo>
                  <a:lnTo>
                    <a:pt x="99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247900" y="2072487"/>
              <a:ext cx="228600" cy="65405"/>
            </a:xfrm>
            <a:custGeom>
              <a:avLst/>
              <a:gdLst/>
              <a:ahLst/>
              <a:cxnLst/>
              <a:rect l="l" t="t" r="r" b="b"/>
              <a:pathLst>
                <a:path w="228600" h="65405">
                  <a:moveTo>
                    <a:pt x="0" y="0"/>
                  </a:moveTo>
                  <a:lnTo>
                    <a:pt x="65021" y="48489"/>
                  </a:lnTo>
                  <a:lnTo>
                    <a:pt x="110504" y="64828"/>
                  </a:lnTo>
                  <a:lnTo>
                    <a:pt x="157875" y="49175"/>
                  </a:lnTo>
                  <a:lnTo>
                    <a:pt x="228561" y="16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311275" y="241300"/>
            <a:ext cx="7825105" cy="728980"/>
            <a:chOff x="1311275" y="241300"/>
            <a:chExt cx="7825105" cy="728980"/>
          </a:xfrm>
          <a:solidFill>
            <a:schemeClr val="bg2"/>
          </a:solidFill>
        </p:grpSpPr>
        <p:sp>
          <p:nvSpPr>
            <p:cNvPr id="22" name="object 22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386616" y="308829"/>
            <a:ext cx="813838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35" dirty="0"/>
              <a:t> </a:t>
            </a:r>
            <a:r>
              <a:rPr dirty="0"/>
              <a:t>phone</a:t>
            </a:r>
            <a:r>
              <a:rPr spc="-30" dirty="0"/>
              <a:t> </a:t>
            </a:r>
            <a:r>
              <a:rPr dirty="0"/>
              <a:t>call</a:t>
            </a:r>
            <a:r>
              <a:rPr spc="-40" dirty="0"/>
              <a:t> </a:t>
            </a:r>
            <a:r>
              <a:rPr dirty="0"/>
              <a:t>before</a:t>
            </a:r>
            <a:r>
              <a:rPr spc="-3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meeting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478533" y="2188971"/>
            <a:ext cx="4761865" cy="254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Today</a:t>
            </a:r>
            <a:r>
              <a:rPr sz="1800" spc="-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is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an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84948"/>
                </a:solidFill>
                <a:latin typeface="Arial"/>
                <a:cs typeface="Arial"/>
              </a:rPr>
              <a:t>important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day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84948"/>
                </a:solidFill>
                <a:latin typeface="Arial"/>
                <a:cs typeface="Arial"/>
              </a:rPr>
              <a:t>for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Steve.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His </a:t>
            </a:r>
            <a:r>
              <a:rPr sz="1800" spc="80" dirty="0">
                <a:solidFill>
                  <a:srgbClr val="484948"/>
                </a:solidFill>
                <a:latin typeface="Arial"/>
                <a:cs typeface="Arial"/>
              </a:rPr>
              <a:t>work</a:t>
            </a:r>
            <a:r>
              <a:rPr sz="18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84948"/>
                </a:solidFill>
                <a:latin typeface="Arial"/>
                <a:cs typeface="Arial"/>
              </a:rPr>
              <a:t>contract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finishes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in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84948"/>
                </a:solidFill>
                <a:latin typeface="Arial"/>
                <a:cs typeface="Arial"/>
              </a:rPr>
              <a:t>two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weeks.</a:t>
            </a:r>
            <a:r>
              <a:rPr sz="180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is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going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office</a:t>
            </a:r>
            <a:r>
              <a:rPr sz="18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84948"/>
                </a:solidFill>
                <a:latin typeface="Arial"/>
                <a:cs typeface="Arial"/>
              </a:rPr>
              <a:t>talk</a:t>
            </a:r>
            <a:r>
              <a:rPr sz="18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boss</a:t>
            </a:r>
            <a:r>
              <a:rPr sz="18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three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o’clock.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wants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stay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job.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is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getting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ready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84948"/>
                </a:solidFill>
                <a:latin typeface="Arial"/>
                <a:cs typeface="Arial"/>
              </a:rPr>
              <a:t>for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his </a:t>
            </a:r>
            <a:r>
              <a:rPr sz="1800" spc="45" dirty="0">
                <a:solidFill>
                  <a:srgbClr val="484948"/>
                </a:solidFill>
                <a:latin typeface="Arial"/>
                <a:cs typeface="Arial"/>
              </a:rPr>
              <a:t>meeting.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Steve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is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not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very</a:t>
            </a:r>
            <a:r>
              <a:rPr sz="18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nervous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because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is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484948"/>
                </a:solidFill>
                <a:latin typeface="Arial"/>
                <a:cs typeface="Arial"/>
              </a:rPr>
              <a:t>good</a:t>
            </a:r>
            <a:r>
              <a:rPr sz="1800" spc="5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employee.</a:t>
            </a:r>
            <a:r>
              <a:rPr sz="1800" spc="7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7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always</a:t>
            </a:r>
            <a:r>
              <a:rPr sz="1800" spc="7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84948"/>
                </a:solidFill>
                <a:latin typeface="Arial"/>
                <a:cs typeface="Arial"/>
              </a:rPr>
              <a:t>works</a:t>
            </a:r>
            <a:r>
              <a:rPr sz="1800" spc="8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overtime</a:t>
            </a:r>
            <a:r>
              <a:rPr sz="1800" spc="8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484948"/>
                </a:solidFill>
                <a:latin typeface="Arial"/>
                <a:cs typeface="Arial"/>
              </a:rPr>
              <a:t>and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does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84948"/>
                </a:solidFill>
                <a:latin typeface="Arial"/>
                <a:cs typeface="Arial"/>
              </a:rPr>
              <a:t>good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job.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boss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likes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484948"/>
                </a:solidFill>
                <a:latin typeface="Arial"/>
                <a:cs typeface="Arial"/>
              </a:rPr>
              <a:t>him.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spc="-30" dirty="0">
                <a:solidFill>
                  <a:srgbClr val="484948"/>
                </a:solidFill>
                <a:latin typeface="Arial"/>
                <a:cs typeface="Arial"/>
              </a:rPr>
              <a:t>Steve’s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84948"/>
                </a:solidFill>
                <a:latin typeface="Arial"/>
                <a:cs typeface="Arial"/>
              </a:rPr>
              <a:t>phone</a:t>
            </a:r>
            <a:r>
              <a:rPr sz="1800" spc="-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rings.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It’s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Tom.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56794" y="2805950"/>
            <a:ext cx="2262911" cy="197444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D49211A-EDEB-3799-5A8B-05410122EF50}"/>
              </a:ext>
            </a:extLst>
          </p:cNvPr>
          <p:cNvSpPr txBox="1"/>
          <p:nvPr/>
        </p:nvSpPr>
        <p:spPr>
          <a:xfrm>
            <a:off x="1336040" y="1371600"/>
            <a:ext cx="437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Read and speak the passage!</a:t>
            </a:r>
            <a:endParaRPr lang="en-MY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4377" y="1111768"/>
            <a:ext cx="7979622" cy="530799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2327" y="189453"/>
            <a:ext cx="7541672" cy="505267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35" dirty="0"/>
              <a:t> </a:t>
            </a:r>
            <a:r>
              <a:rPr dirty="0"/>
              <a:t>phone</a:t>
            </a:r>
            <a:r>
              <a:rPr spc="-30" dirty="0"/>
              <a:t> </a:t>
            </a:r>
            <a:r>
              <a:rPr dirty="0"/>
              <a:t>call</a:t>
            </a:r>
            <a:r>
              <a:rPr spc="-40" dirty="0"/>
              <a:t> </a:t>
            </a:r>
            <a:r>
              <a:rPr dirty="0"/>
              <a:t>before</a:t>
            </a:r>
            <a:r>
              <a:rPr spc="-3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meeting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9875">
              <a:lnSpc>
                <a:spcPct val="120000"/>
              </a:lnSpc>
              <a:spcBef>
                <a:spcPts val="100"/>
              </a:spcBef>
            </a:pPr>
            <a:r>
              <a:rPr dirty="0"/>
              <a:t>“Hi</a:t>
            </a:r>
            <a:r>
              <a:rPr spc="-55" dirty="0"/>
              <a:t> </a:t>
            </a:r>
            <a:r>
              <a:rPr spc="-10" dirty="0"/>
              <a:t>Steve!</a:t>
            </a:r>
            <a:r>
              <a:rPr spc="-35" dirty="0"/>
              <a:t> </a:t>
            </a:r>
            <a:r>
              <a:rPr b="1" dirty="0">
                <a:latin typeface="Noto Sans"/>
                <a:cs typeface="Noto Sans"/>
              </a:rPr>
              <a:t>When</a:t>
            </a:r>
            <a:r>
              <a:rPr b="1" spc="-5" dirty="0">
                <a:latin typeface="Noto Sans"/>
                <a:cs typeface="Noto Sans"/>
              </a:rPr>
              <a:t> </a:t>
            </a:r>
            <a:r>
              <a:rPr dirty="0"/>
              <a:t>is</a:t>
            </a:r>
            <a:r>
              <a:rPr spc="-45" dirty="0"/>
              <a:t> </a:t>
            </a:r>
            <a:r>
              <a:rPr spc="70" dirty="0"/>
              <a:t>your</a:t>
            </a:r>
            <a:r>
              <a:rPr spc="-30" dirty="0"/>
              <a:t> </a:t>
            </a:r>
            <a:r>
              <a:rPr spc="60" dirty="0"/>
              <a:t>meeting</a:t>
            </a:r>
            <a:r>
              <a:rPr spc="-35" dirty="0"/>
              <a:t> </a:t>
            </a:r>
            <a:r>
              <a:rPr spc="90" dirty="0"/>
              <a:t>with</a:t>
            </a:r>
            <a:r>
              <a:rPr spc="-50" dirty="0"/>
              <a:t> </a:t>
            </a:r>
            <a:r>
              <a:rPr spc="70" dirty="0"/>
              <a:t>your</a:t>
            </a:r>
            <a:r>
              <a:rPr spc="-35" dirty="0"/>
              <a:t> </a:t>
            </a:r>
            <a:r>
              <a:rPr spc="-20" dirty="0"/>
              <a:t>boss?”</a:t>
            </a:r>
            <a:r>
              <a:rPr spc="-35" dirty="0"/>
              <a:t> </a:t>
            </a:r>
            <a:r>
              <a:rPr dirty="0"/>
              <a:t>asks</a:t>
            </a:r>
            <a:r>
              <a:rPr spc="-35" dirty="0"/>
              <a:t> </a:t>
            </a:r>
            <a:r>
              <a:rPr spc="-20" dirty="0"/>
              <a:t>Tom. </a:t>
            </a:r>
            <a:r>
              <a:rPr spc="50" dirty="0"/>
              <a:t>“My</a:t>
            </a:r>
            <a:r>
              <a:rPr spc="-5" dirty="0"/>
              <a:t> </a:t>
            </a:r>
            <a:r>
              <a:rPr spc="60" dirty="0"/>
              <a:t>meeting</a:t>
            </a:r>
            <a:r>
              <a:rPr dirty="0"/>
              <a:t> is</a:t>
            </a:r>
            <a:r>
              <a:rPr spc="-5" dirty="0"/>
              <a:t> </a:t>
            </a:r>
            <a:r>
              <a:rPr spc="65" dirty="0"/>
              <a:t>at</a:t>
            </a:r>
            <a:r>
              <a:rPr spc="-5" dirty="0"/>
              <a:t> </a:t>
            </a:r>
            <a:r>
              <a:rPr spc="70" dirty="0"/>
              <a:t>three</a:t>
            </a:r>
            <a:r>
              <a:rPr spc="5" dirty="0"/>
              <a:t> </a:t>
            </a:r>
            <a:r>
              <a:rPr dirty="0"/>
              <a:t>o’clock,”</a:t>
            </a:r>
            <a:r>
              <a:rPr spc="-5" dirty="0"/>
              <a:t> </a:t>
            </a:r>
            <a:r>
              <a:rPr dirty="0"/>
              <a:t>answers</a:t>
            </a:r>
            <a:r>
              <a:rPr spc="5" dirty="0"/>
              <a:t> </a:t>
            </a:r>
            <a:r>
              <a:rPr spc="-10" dirty="0"/>
              <a:t>Steve.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/>
              <a:t>“Good</a:t>
            </a:r>
            <a:r>
              <a:rPr spc="15" dirty="0"/>
              <a:t> </a:t>
            </a:r>
            <a:r>
              <a:rPr dirty="0"/>
              <a:t>luck!</a:t>
            </a:r>
            <a:r>
              <a:rPr spc="20" dirty="0"/>
              <a:t> </a:t>
            </a:r>
            <a:r>
              <a:rPr b="1" dirty="0">
                <a:latin typeface="Noto Sans"/>
                <a:cs typeface="Noto Sans"/>
              </a:rPr>
              <a:t>What</a:t>
            </a:r>
            <a:r>
              <a:rPr b="1" spc="65" dirty="0">
                <a:latin typeface="Noto Sans"/>
                <a:cs typeface="Noto Sans"/>
              </a:rPr>
              <a:t> </a:t>
            </a:r>
            <a:r>
              <a:rPr dirty="0"/>
              <a:t>are</a:t>
            </a:r>
            <a:r>
              <a:rPr spc="25" dirty="0"/>
              <a:t> </a:t>
            </a:r>
            <a:r>
              <a:rPr spc="55" dirty="0"/>
              <a:t>you</a:t>
            </a:r>
            <a:r>
              <a:rPr spc="25" dirty="0"/>
              <a:t> </a:t>
            </a:r>
            <a:r>
              <a:rPr spc="60" dirty="0"/>
              <a:t>doing</a:t>
            </a:r>
            <a:r>
              <a:rPr spc="5" dirty="0"/>
              <a:t> </a:t>
            </a:r>
            <a:r>
              <a:rPr spc="70" dirty="0"/>
              <a:t>after</a:t>
            </a:r>
            <a:r>
              <a:rPr spc="30" dirty="0"/>
              <a:t> </a:t>
            </a:r>
            <a:r>
              <a:rPr spc="75" dirty="0"/>
              <a:t>the</a:t>
            </a:r>
            <a:r>
              <a:rPr spc="25" dirty="0"/>
              <a:t> </a:t>
            </a:r>
            <a:r>
              <a:rPr dirty="0"/>
              <a:t>meeting?”</a:t>
            </a:r>
            <a:r>
              <a:rPr spc="20" dirty="0"/>
              <a:t> </a:t>
            </a:r>
            <a:r>
              <a:rPr dirty="0"/>
              <a:t>asks</a:t>
            </a:r>
            <a:r>
              <a:rPr spc="30" dirty="0"/>
              <a:t> </a:t>
            </a:r>
            <a:r>
              <a:rPr spc="-20" dirty="0"/>
              <a:t>Tom.</a:t>
            </a:r>
          </a:p>
          <a:p>
            <a:pPr marL="12700" marR="360045">
              <a:lnSpc>
                <a:spcPct val="100000"/>
              </a:lnSpc>
              <a:spcBef>
                <a:spcPts val="434"/>
              </a:spcBef>
            </a:pPr>
            <a:r>
              <a:rPr dirty="0"/>
              <a:t>“I</a:t>
            </a:r>
            <a:r>
              <a:rPr spc="-15" dirty="0"/>
              <a:t> </a:t>
            </a:r>
            <a:r>
              <a:rPr spc="60" dirty="0"/>
              <a:t>don’t</a:t>
            </a:r>
            <a:r>
              <a:rPr spc="-20" dirty="0"/>
              <a:t> </a:t>
            </a:r>
            <a:r>
              <a:rPr dirty="0"/>
              <a:t>have</a:t>
            </a:r>
            <a:r>
              <a:rPr spc="-5" dirty="0"/>
              <a:t> </a:t>
            </a:r>
            <a:r>
              <a:rPr dirty="0"/>
              <a:t>any</a:t>
            </a:r>
            <a:r>
              <a:rPr spc="-10" dirty="0"/>
              <a:t> </a:t>
            </a:r>
            <a:r>
              <a:rPr dirty="0"/>
              <a:t>plans.</a:t>
            </a:r>
            <a:r>
              <a:rPr spc="-20" dirty="0"/>
              <a:t> </a:t>
            </a:r>
            <a:r>
              <a:rPr b="1" dirty="0">
                <a:latin typeface="Noto Sans"/>
                <a:cs typeface="Noto Sans"/>
              </a:rPr>
              <a:t>Do</a:t>
            </a:r>
            <a:r>
              <a:rPr b="1" spc="35" dirty="0">
                <a:latin typeface="Noto Sans"/>
                <a:cs typeface="Noto Sans"/>
              </a:rPr>
              <a:t> </a:t>
            </a:r>
            <a:r>
              <a:rPr spc="50" dirty="0"/>
              <a:t>you</a:t>
            </a:r>
            <a:r>
              <a:rPr spc="-10" dirty="0"/>
              <a:t> </a:t>
            </a:r>
            <a:r>
              <a:rPr spc="80" dirty="0"/>
              <a:t>want</a:t>
            </a:r>
            <a:r>
              <a:rPr spc="-5" dirty="0"/>
              <a:t> </a:t>
            </a:r>
            <a:r>
              <a:rPr spc="105" dirty="0"/>
              <a:t>to</a:t>
            </a:r>
            <a:r>
              <a:rPr dirty="0"/>
              <a:t> go </a:t>
            </a:r>
            <a:r>
              <a:rPr spc="100" dirty="0"/>
              <a:t>for</a:t>
            </a:r>
            <a:r>
              <a:rPr dirty="0"/>
              <a:t> </a:t>
            </a:r>
            <a:r>
              <a:rPr spc="75" dirty="0"/>
              <a:t>dinner</a:t>
            </a:r>
            <a:r>
              <a:rPr spc="-20" dirty="0"/>
              <a:t> </a:t>
            </a:r>
            <a:r>
              <a:rPr spc="65" dirty="0"/>
              <a:t>at</a:t>
            </a:r>
            <a:r>
              <a:rPr spc="-5" dirty="0"/>
              <a:t> </a:t>
            </a:r>
            <a:r>
              <a:rPr spc="50" dirty="0"/>
              <a:t>the </a:t>
            </a:r>
            <a:r>
              <a:rPr dirty="0"/>
              <a:t>pub?”</a:t>
            </a:r>
            <a:r>
              <a:rPr spc="-60" dirty="0"/>
              <a:t> </a:t>
            </a:r>
            <a:r>
              <a:rPr spc="-10" dirty="0"/>
              <a:t>says</a:t>
            </a:r>
            <a:r>
              <a:rPr spc="-20" dirty="0"/>
              <a:t> </a:t>
            </a:r>
            <a:r>
              <a:rPr spc="-10" dirty="0"/>
              <a:t>Steve.</a:t>
            </a:r>
          </a:p>
          <a:p>
            <a:pPr marL="12700" marR="634365">
              <a:lnSpc>
                <a:spcPct val="100000"/>
              </a:lnSpc>
              <a:spcBef>
                <a:spcPts val="430"/>
              </a:spcBef>
            </a:pPr>
            <a:r>
              <a:rPr dirty="0"/>
              <a:t>“That</a:t>
            </a:r>
            <a:r>
              <a:rPr spc="-5" dirty="0"/>
              <a:t> </a:t>
            </a:r>
            <a:r>
              <a:rPr dirty="0"/>
              <a:t>is a </a:t>
            </a:r>
            <a:r>
              <a:rPr spc="55" dirty="0"/>
              <a:t>good</a:t>
            </a:r>
            <a:r>
              <a:rPr dirty="0"/>
              <a:t> idea!</a:t>
            </a:r>
            <a:r>
              <a:rPr spc="-15" dirty="0"/>
              <a:t> </a:t>
            </a:r>
            <a:r>
              <a:rPr dirty="0"/>
              <a:t>I </a:t>
            </a:r>
            <a:r>
              <a:rPr spc="60" dirty="0"/>
              <a:t>will</a:t>
            </a:r>
            <a:r>
              <a:rPr spc="-20" dirty="0"/>
              <a:t> </a:t>
            </a:r>
            <a:r>
              <a:rPr spc="70" dirty="0"/>
              <a:t>meet</a:t>
            </a:r>
            <a:r>
              <a:rPr spc="10" dirty="0"/>
              <a:t> </a:t>
            </a:r>
            <a:r>
              <a:rPr spc="55" dirty="0"/>
              <a:t>you</a:t>
            </a:r>
            <a:r>
              <a:rPr spc="10" dirty="0"/>
              <a:t> </a:t>
            </a:r>
            <a:r>
              <a:rPr spc="70" dirty="0"/>
              <a:t>there</a:t>
            </a:r>
            <a:r>
              <a:rPr spc="10" dirty="0"/>
              <a:t> </a:t>
            </a:r>
            <a:r>
              <a:rPr spc="65" dirty="0"/>
              <a:t>at</a:t>
            </a:r>
            <a:r>
              <a:rPr dirty="0"/>
              <a:t> five </a:t>
            </a:r>
            <a:r>
              <a:rPr spc="-10" dirty="0"/>
              <a:t>o’clock!” </a:t>
            </a:r>
            <a:r>
              <a:rPr dirty="0"/>
              <a:t>answers</a:t>
            </a:r>
            <a:r>
              <a:rPr spc="190" dirty="0"/>
              <a:t> </a:t>
            </a:r>
            <a:r>
              <a:rPr spc="-20" dirty="0"/>
              <a:t>Tom.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5" y="0"/>
            <a:ext cx="7832725" cy="6431280"/>
            <a:chOff x="1311275" y="0"/>
            <a:chExt cx="7832725" cy="64312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5943600" y="0"/>
              <a:ext cx="3200400" cy="6431280"/>
            </a:xfrm>
            <a:custGeom>
              <a:avLst/>
              <a:gdLst/>
              <a:ahLst/>
              <a:cxnLst/>
              <a:rect l="l" t="t" r="r" b="b"/>
              <a:pathLst>
                <a:path w="3200400" h="6431280">
                  <a:moveTo>
                    <a:pt x="3200400" y="0"/>
                  </a:moveTo>
                  <a:lnTo>
                    <a:pt x="670560" y="0"/>
                  </a:lnTo>
                  <a:lnTo>
                    <a:pt x="0" y="6431280"/>
                  </a:lnTo>
                  <a:lnTo>
                    <a:pt x="3200400" y="6431280"/>
                  </a:lnTo>
                  <a:lnTo>
                    <a:pt x="32004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73619" y="266008"/>
            <a:ext cx="751987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Are</a:t>
            </a:r>
            <a:r>
              <a:rPr spc="-50" dirty="0"/>
              <a:t> </a:t>
            </a:r>
            <a:r>
              <a:rPr dirty="0"/>
              <a:t>these</a:t>
            </a:r>
            <a:r>
              <a:rPr spc="-40" dirty="0"/>
              <a:t> </a:t>
            </a:r>
            <a:r>
              <a:rPr dirty="0"/>
              <a:t>sentences</a:t>
            </a:r>
            <a:r>
              <a:rPr spc="-40" dirty="0"/>
              <a:t> </a:t>
            </a:r>
            <a:r>
              <a:rPr dirty="0"/>
              <a:t>true</a:t>
            </a:r>
            <a:r>
              <a:rPr spc="-50" dirty="0"/>
              <a:t> </a:t>
            </a:r>
            <a:r>
              <a:rPr dirty="0"/>
              <a:t>or</a:t>
            </a:r>
            <a:r>
              <a:rPr spc="-45" dirty="0"/>
              <a:t> </a:t>
            </a:r>
            <a:r>
              <a:rPr spc="-10" dirty="0"/>
              <a:t>false?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03337" y="2543416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  <a:tabLst>
                <a:tab pos="522605" algn="l"/>
              </a:tabLst>
            </a:pP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1.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Steve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 has a</a:t>
            </a: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45" dirty="0">
                <a:solidFill>
                  <a:srgbClr val="484948"/>
                </a:solidFill>
                <a:latin typeface="Arial"/>
                <a:cs typeface="Arial"/>
              </a:rPr>
              <a:t>meeting</a:t>
            </a:r>
            <a:r>
              <a:rPr sz="14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70" dirty="0">
                <a:solidFill>
                  <a:srgbClr val="484948"/>
                </a:solidFill>
                <a:latin typeface="Arial"/>
                <a:cs typeface="Arial"/>
              </a:rPr>
              <a:t>with</a:t>
            </a:r>
            <a:r>
              <a:rPr sz="14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boss </a:t>
            </a:r>
            <a:r>
              <a:rPr sz="1400" spc="65" dirty="0">
                <a:solidFill>
                  <a:srgbClr val="484948"/>
                </a:solidFill>
                <a:latin typeface="Arial"/>
                <a:cs typeface="Arial"/>
              </a:rPr>
              <a:t>tomorrow.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3337" y="3308210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  <a:tabLst>
                <a:tab pos="522605" algn="l"/>
              </a:tabLst>
            </a:pP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2.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Steve</a:t>
            </a:r>
            <a:r>
              <a:rPr sz="14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likes</a:t>
            </a:r>
            <a:r>
              <a:rPr sz="14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4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60" dirty="0">
                <a:solidFill>
                  <a:srgbClr val="484948"/>
                </a:solidFill>
                <a:latin typeface="Arial"/>
                <a:cs typeface="Arial"/>
              </a:rPr>
              <a:t>job</a:t>
            </a:r>
            <a:r>
              <a:rPr sz="14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484948"/>
                </a:solidFill>
                <a:latin typeface="Arial"/>
                <a:cs typeface="Arial"/>
              </a:rPr>
              <a:t>and</a:t>
            </a:r>
            <a:r>
              <a:rPr sz="14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wants</a:t>
            </a:r>
            <a:r>
              <a:rPr sz="14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80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40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keep</a:t>
            </a:r>
            <a:r>
              <a:rPr sz="1400" spc="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it.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3337" y="4073016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522605" marR="2813050" indent="-342900">
              <a:lnSpc>
                <a:spcPct val="100000"/>
              </a:lnSpc>
              <a:spcBef>
                <a:spcPts val="844"/>
              </a:spcBef>
              <a:tabLst>
                <a:tab pos="522605" algn="l"/>
              </a:tabLst>
            </a:pP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3.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Steve</a:t>
            </a:r>
            <a:r>
              <a:rPr sz="1400" spc="8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is</a:t>
            </a:r>
            <a:r>
              <a:rPr sz="1400" spc="6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nervous</a:t>
            </a:r>
            <a:r>
              <a:rPr sz="1400" spc="9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because</a:t>
            </a:r>
            <a:r>
              <a:rPr sz="1400" spc="7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400" spc="8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thinks</a:t>
            </a:r>
            <a:r>
              <a:rPr sz="1400" spc="9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400" spc="7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boss</a:t>
            </a:r>
            <a:r>
              <a:rPr sz="1400" spc="7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doesn’t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like</a:t>
            </a:r>
            <a:r>
              <a:rPr sz="1400" spc="7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35" dirty="0">
                <a:solidFill>
                  <a:srgbClr val="484948"/>
                </a:solidFill>
                <a:latin typeface="Arial"/>
                <a:cs typeface="Arial"/>
              </a:rPr>
              <a:t>him.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3337" y="4837810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  <a:tabLst>
                <a:tab pos="522605" algn="l"/>
              </a:tabLst>
            </a:pP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4.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Steve</a:t>
            </a:r>
            <a:r>
              <a:rPr sz="14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works</a:t>
            </a:r>
            <a:r>
              <a:rPr sz="14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75" dirty="0">
                <a:solidFill>
                  <a:srgbClr val="484948"/>
                </a:solidFill>
                <a:latin typeface="Arial"/>
                <a:cs typeface="Arial"/>
              </a:rPr>
              <a:t>more</a:t>
            </a:r>
            <a:r>
              <a:rPr sz="14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55" dirty="0">
                <a:solidFill>
                  <a:srgbClr val="484948"/>
                </a:solidFill>
                <a:latin typeface="Arial"/>
                <a:cs typeface="Arial"/>
              </a:rPr>
              <a:t>hours</a:t>
            </a:r>
            <a:r>
              <a:rPr sz="14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60" dirty="0">
                <a:solidFill>
                  <a:srgbClr val="484948"/>
                </a:solidFill>
                <a:latin typeface="Arial"/>
                <a:cs typeface="Arial"/>
              </a:rPr>
              <a:t>than</a:t>
            </a:r>
            <a:r>
              <a:rPr sz="1400" spc="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4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40" dirty="0">
                <a:solidFill>
                  <a:srgbClr val="484948"/>
                </a:solidFill>
                <a:latin typeface="Arial"/>
                <a:cs typeface="Arial"/>
              </a:rPr>
              <a:t>must.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3337" y="5611317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  <a:tabLst>
                <a:tab pos="522605" algn="l"/>
              </a:tabLst>
            </a:pP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5.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Steve</a:t>
            </a:r>
            <a:r>
              <a:rPr sz="14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makes</a:t>
            </a:r>
            <a:r>
              <a:rPr sz="14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plans</a:t>
            </a:r>
            <a:r>
              <a:rPr sz="14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85" dirty="0">
                <a:solidFill>
                  <a:srgbClr val="484948"/>
                </a:solidFill>
                <a:latin typeface="Arial"/>
                <a:cs typeface="Arial"/>
              </a:rPr>
              <a:t>for</a:t>
            </a:r>
            <a:r>
              <a:rPr sz="14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65" dirty="0">
                <a:solidFill>
                  <a:srgbClr val="484948"/>
                </a:solidFill>
                <a:latin typeface="Arial"/>
                <a:cs typeface="Arial"/>
              </a:rPr>
              <a:t>dinner</a:t>
            </a:r>
            <a:r>
              <a:rPr sz="14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70" dirty="0">
                <a:solidFill>
                  <a:srgbClr val="484948"/>
                </a:solidFill>
                <a:latin typeface="Arial"/>
                <a:cs typeface="Arial"/>
              </a:rPr>
              <a:t>with</a:t>
            </a:r>
            <a:r>
              <a:rPr sz="14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4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45" dirty="0">
                <a:solidFill>
                  <a:srgbClr val="484948"/>
                </a:solidFill>
                <a:latin typeface="Arial"/>
                <a:cs typeface="Arial"/>
              </a:rPr>
              <a:t>friend,</a:t>
            </a:r>
            <a:r>
              <a:rPr sz="14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84948"/>
                </a:solidFill>
                <a:latin typeface="Arial"/>
                <a:cs typeface="Arial"/>
              </a:rPr>
              <a:t>Tom.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953174" y="2755607"/>
            <a:ext cx="1484630" cy="3303270"/>
            <a:chOff x="6953174" y="2755607"/>
            <a:chExt cx="1484630" cy="3303270"/>
          </a:xfrm>
        </p:grpSpPr>
        <p:sp>
          <p:nvSpPr>
            <p:cNvPr id="14" name="object 14"/>
            <p:cNvSpPr/>
            <p:nvPr/>
          </p:nvSpPr>
          <p:spPr>
            <a:xfrm>
              <a:off x="6967461" y="2769895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67461" y="2769895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07222" y="2769895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07222" y="2769895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967461" y="3534689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67461" y="3534689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207222" y="3534689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07222" y="3534689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967461" y="429949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67461" y="429949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207222" y="429949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207222" y="429949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67461" y="5064290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67461" y="5064290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07222" y="5064290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07222" y="5064290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967461" y="582909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67461" y="582909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207222" y="582909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207222" y="582909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0"/>
                  </a:moveTo>
                  <a:lnTo>
                    <a:pt x="215900" y="0"/>
                  </a:lnTo>
                  <a:lnTo>
                    <a:pt x="215900" y="215290"/>
                  </a:lnTo>
                  <a:lnTo>
                    <a:pt x="0" y="21529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793509" y="2101811"/>
            <a:ext cx="176276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57935" algn="l"/>
              </a:tabLst>
            </a:pPr>
            <a:r>
              <a:rPr sz="1400" spc="-20" dirty="0">
                <a:highlight>
                  <a:srgbClr val="FFFF00"/>
                </a:highlight>
                <a:latin typeface="Arial"/>
                <a:cs typeface="Arial"/>
              </a:rPr>
              <a:t>TRUE</a:t>
            </a:r>
            <a:r>
              <a:rPr sz="1400" dirty="0">
                <a:highlight>
                  <a:srgbClr val="FFFF00"/>
                </a:highlight>
                <a:latin typeface="Arial"/>
                <a:cs typeface="Arial"/>
              </a:rPr>
              <a:t>	</a:t>
            </a:r>
            <a:r>
              <a:rPr sz="1400" spc="-110" dirty="0">
                <a:highlight>
                  <a:srgbClr val="FFFF00"/>
                </a:highlight>
                <a:latin typeface="Arial"/>
                <a:cs typeface="Arial"/>
              </a:rPr>
              <a:t>FALSE</a:t>
            </a:r>
            <a:endParaRPr sz="1400" dirty="0">
              <a:highlight>
                <a:srgbClr val="FFFF00"/>
              </a:highlight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2591" y="2504973"/>
            <a:ext cx="135356" cy="1874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2591" y="4634903"/>
            <a:ext cx="135356" cy="18742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07414" y="3563708"/>
            <a:ext cx="135343" cy="18742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07414" y="5701698"/>
            <a:ext cx="135343" cy="18742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42186" y="2194318"/>
            <a:ext cx="811644" cy="81117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406098" y="278157"/>
            <a:ext cx="7581900" cy="505267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Steve</a:t>
            </a:r>
            <a:r>
              <a:rPr spc="-25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Tom</a:t>
            </a:r>
            <a:r>
              <a:rPr spc="-35" dirty="0"/>
              <a:t> </a:t>
            </a:r>
            <a:r>
              <a:rPr dirty="0"/>
              <a:t>talk</a:t>
            </a:r>
            <a:r>
              <a:rPr spc="-35" dirty="0"/>
              <a:t> </a:t>
            </a:r>
            <a:r>
              <a:rPr dirty="0"/>
              <a:t>on</a:t>
            </a:r>
            <a:r>
              <a:rPr spc="-2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phone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477452" y="2194331"/>
            <a:ext cx="5074920" cy="811530"/>
          </a:xfrm>
          <a:prstGeom prst="rect">
            <a:avLst/>
          </a:prstGeom>
          <a:ln w="28575">
            <a:solidFill>
              <a:srgbClr val="DBF0F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1542415" algn="l"/>
              </a:tabLst>
            </a:pP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Hi, Steve!</a:t>
            </a:r>
            <a:r>
              <a:rPr sz="1050" spc="2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050" u="none" spc="1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is</a:t>
            </a:r>
            <a:r>
              <a:rPr sz="1050" u="none" spc="8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your</a:t>
            </a:r>
            <a:r>
              <a:rPr sz="1050" u="none" spc="8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meeting</a:t>
            </a:r>
            <a:r>
              <a:rPr sz="1050" u="none" spc="8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spc="50" dirty="0">
                <a:solidFill>
                  <a:srgbClr val="484948"/>
                </a:solidFill>
                <a:latin typeface="Arial"/>
                <a:cs typeface="Arial"/>
              </a:rPr>
              <a:t>with</a:t>
            </a:r>
            <a:r>
              <a:rPr sz="1050" u="none" spc="8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your</a:t>
            </a:r>
            <a:r>
              <a:rPr sz="1050" u="none" spc="8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boss?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98079" y="3251746"/>
            <a:ext cx="811644" cy="81117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477439" y="3259734"/>
            <a:ext cx="5083175" cy="811530"/>
          </a:xfrm>
          <a:prstGeom prst="rect">
            <a:avLst/>
          </a:prstGeom>
          <a:ln w="28575">
            <a:solidFill>
              <a:srgbClr val="DBF0F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050">
              <a:latin typeface="Times New Roman"/>
              <a:cs typeface="Times New Roman"/>
            </a:endParaRPr>
          </a:p>
          <a:p>
            <a:pPr marR="1270" algn="ctr">
              <a:lnSpc>
                <a:spcPct val="100000"/>
              </a:lnSpc>
              <a:tabLst>
                <a:tab pos="2324735" algn="l"/>
              </a:tabLst>
            </a:pP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My</a:t>
            </a:r>
            <a:r>
              <a:rPr sz="1050" spc="6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meeting</a:t>
            </a:r>
            <a:r>
              <a:rPr sz="1050" spc="7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is</a:t>
            </a:r>
            <a:r>
              <a:rPr sz="1050" spc="6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050" spc="7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three</a:t>
            </a:r>
            <a:r>
              <a:rPr sz="1050" spc="8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 .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9890" y="4323727"/>
            <a:ext cx="811644" cy="81117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477439" y="4323727"/>
            <a:ext cx="5083175" cy="811530"/>
          </a:xfrm>
          <a:prstGeom prst="rect">
            <a:avLst/>
          </a:prstGeom>
          <a:ln w="28575">
            <a:solidFill>
              <a:srgbClr val="DBF0F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050">
              <a:latin typeface="Times New Roman"/>
              <a:cs typeface="Times New Roman"/>
            </a:endParaRPr>
          </a:p>
          <a:p>
            <a:pPr marR="635" algn="ctr">
              <a:lnSpc>
                <a:spcPct val="100000"/>
              </a:lnSpc>
              <a:tabLst>
                <a:tab pos="1595120" algn="l"/>
              </a:tabLst>
            </a:pP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Good luck! </a:t>
            </a:r>
            <a:r>
              <a:rPr sz="1050" u="sng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050" u="none" spc="1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are</a:t>
            </a:r>
            <a:r>
              <a:rPr sz="1050" u="none" spc="9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you</a:t>
            </a:r>
            <a:r>
              <a:rPr sz="1050" u="none" spc="1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doing</a:t>
            </a:r>
            <a:r>
              <a:rPr sz="1050" u="none" spc="1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after</a:t>
            </a:r>
            <a:r>
              <a:rPr sz="1050" u="none" spc="1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050" u="none" spc="1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meeting?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15783" y="5381151"/>
            <a:ext cx="811644" cy="81117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477439" y="5389130"/>
            <a:ext cx="5083175" cy="811530"/>
          </a:xfrm>
          <a:prstGeom prst="rect">
            <a:avLst/>
          </a:prstGeom>
          <a:ln w="28575">
            <a:solidFill>
              <a:srgbClr val="DBF0F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050">
              <a:latin typeface="Times New Roman"/>
              <a:cs typeface="Times New Roman"/>
            </a:endParaRPr>
          </a:p>
          <a:p>
            <a:pPr marL="200025">
              <a:lnSpc>
                <a:spcPct val="100000"/>
              </a:lnSpc>
              <a:tabLst>
                <a:tab pos="2519045" algn="l"/>
              </a:tabLst>
            </a:pP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I</a:t>
            </a:r>
            <a:r>
              <a:rPr sz="105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don’t</a:t>
            </a:r>
            <a:r>
              <a:rPr sz="105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have</a:t>
            </a:r>
            <a:r>
              <a:rPr sz="1050" spc="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any</a:t>
            </a:r>
            <a:r>
              <a:rPr sz="105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484948"/>
                </a:solidFill>
                <a:latin typeface="Arial"/>
                <a:cs typeface="Arial"/>
              </a:rPr>
              <a:t>plans.</a:t>
            </a:r>
            <a:r>
              <a:rPr sz="105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050" u="none" spc="10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you</a:t>
            </a:r>
            <a:r>
              <a:rPr sz="1050" u="none" spc="7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want</a:t>
            </a:r>
            <a:r>
              <a:rPr sz="1050" u="none" spc="8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spc="60" dirty="0">
                <a:solidFill>
                  <a:srgbClr val="484948"/>
                </a:solidFill>
                <a:latin typeface="Arial"/>
                <a:cs typeface="Arial"/>
              </a:rPr>
              <a:t>to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go</a:t>
            </a:r>
            <a:r>
              <a:rPr sz="1050" u="none" spc="60" dirty="0">
                <a:solidFill>
                  <a:srgbClr val="484948"/>
                </a:solidFill>
                <a:latin typeface="Arial"/>
                <a:cs typeface="Arial"/>
              </a:rPr>
              <a:t> for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dinner</a:t>
            </a:r>
            <a:r>
              <a:rPr sz="1050" u="none" spc="8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050" u="none" spc="8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050" u="none" spc="8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050" u="none" dirty="0">
                <a:solidFill>
                  <a:srgbClr val="484948"/>
                </a:solidFill>
                <a:latin typeface="Arial"/>
                <a:cs typeface="Arial"/>
              </a:rPr>
              <a:t>pub?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1275" y="1125219"/>
            <a:ext cx="7581900" cy="85153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0413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19"/>
              </a:spcBef>
            </a:pP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1828164" algn="l"/>
                <a:tab pos="3656965" algn="l"/>
                <a:tab pos="5485765" algn="l"/>
              </a:tabLst>
            </a:pP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o’clock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</a:t>
            </a:r>
            <a:r>
              <a:rPr sz="1400" spc="-20" dirty="0">
                <a:solidFill>
                  <a:srgbClr val="484948"/>
                </a:solidFill>
                <a:latin typeface="Arial"/>
                <a:cs typeface="Arial"/>
              </a:rPr>
              <a:t>What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</a:t>
            </a:r>
            <a:r>
              <a:rPr sz="1400" spc="-20" dirty="0">
                <a:solidFill>
                  <a:srgbClr val="484948"/>
                </a:solidFill>
                <a:latin typeface="Arial"/>
                <a:cs typeface="Arial"/>
              </a:rPr>
              <a:t>When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</a:t>
            </a: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Do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86178" y="340130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Fill</a:t>
            </a:r>
            <a:r>
              <a:rPr spc="-45" dirty="0"/>
              <a:t> </a:t>
            </a:r>
            <a:r>
              <a:rPr dirty="0"/>
              <a:t>in</a:t>
            </a:r>
            <a:r>
              <a:rPr spc="-35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blanks</a:t>
            </a:r>
            <a:r>
              <a:rPr spc="-35" dirty="0"/>
              <a:t> </a:t>
            </a:r>
            <a:r>
              <a:rPr dirty="0"/>
              <a:t>with</a:t>
            </a:r>
            <a:r>
              <a:rPr spc="-3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correct</a:t>
            </a:r>
            <a:r>
              <a:rPr spc="-30" dirty="0"/>
              <a:t> </a:t>
            </a:r>
            <a:r>
              <a:rPr spc="-20" dirty="0"/>
              <a:t>verb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5158650" y="1154965"/>
            <a:ext cx="3764279" cy="5031740"/>
            <a:chOff x="5128958" y="1125219"/>
            <a:chExt cx="3764279" cy="5031740"/>
          </a:xfrm>
          <a:solidFill>
            <a:schemeClr val="bg2"/>
          </a:solidFill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8737" y="1125219"/>
              <a:ext cx="2484437" cy="1526539"/>
            </a:xfrm>
            <a:prstGeom prst="rect">
              <a:avLst/>
            </a:prstGeom>
            <a:grpFill/>
          </p:spPr>
        </p:pic>
        <p:sp>
          <p:nvSpPr>
            <p:cNvPr id="16" name="object 16"/>
            <p:cNvSpPr/>
            <p:nvPr/>
          </p:nvSpPr>
          <p:spPr>
            <a:xfrm>
              <a:off x="5128958" y="5135917"/>
              <a:ext cx="3747135" cy="1021080"/>
            </a:xfrm>
            <a:custGeom>
              <a:avLst/>
              <a:gdLst/>
              <a:ahLst/>
              <a:cxnLst/>
              <a:rect l="l" t="t" r="r" b="b"/>
              <a:pathLst>
                <a:path w="3747134" h="1021079">
                  <a:moveTo>
                    <a:pt x="3747071" y="0"/>
                  </a:moveTo>
                  <a:lnTo>
                    <a:pt x="0" y="0"/>
                  </a:lnTo>
                  <a:lnTo>
                    <a:pt x="0" y="510425"/>
                  </a:lnTo>
                  <a:lnTo>
                    <a:pt x="0" y="1020927"/>
                  </a:lnTo>
                  <a:lnTo>
                    <a:pt x="3747071" y="1020927"/>
                  </a:lnTo>
                  <a:lnTo>
                    <a:pt x="3747071" y="510501"/>
                  </a:lnTo>
                  <a:lnTo>
                    <a:pt x="37470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571424" y="5225021"/>
            <a:ext cx="876300" cy="810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84948"/>
                </a:solidFill>
                <a:latin typeface="Noto Sans"/>
                <a:cs typeface="Noto Sans"/>
              </a:rPr>
              <a:t>is</a:t>
            </a:r>
            <a:r>
              <a:rPr sz="18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800" b="1" spc="-40" dirty="0">
                <a:solidFill>
                  <a:srgbClr val="484948"/>
                </a:solidFill>
                <a:latin typeface="Noto Sans"/>
                <a:cs typeface="Noto Sans"/>
              </a:rPr>
              <a:t>going</a:t>
            </a:r>
            <a:endParaRPr sz="1800">
              <a:latin typeface="Noto Sans"/>
              <a:cs typeface="Noto Sans"/>
            </a:endParaRPr>
          </a:p>
          <a:p>
            <a:pPr marL="82550">
              <a:lnSpc>
                <a:spcPct val="100000"/>
              </a:lnSpc>
              <a:spcBef>
                <a:spcPts val="1860"/>
              </a:spcBef>
            </a:pPr>
            <a:r>
              <a:rPr sz="1800" b="1" spc="-10" dirty="0">
                <a:solidFill>
                  <a:srgbClr val="484948"/>
                </a:solidFill>
                <a:latin typeface="Noto Sans"/>
                <a:cs typeface="Noto Sans"/>
              </a:rPr>
              <a:t>works</a:t>
            </a:r>
            <a:endParaRPr sz="1800">
              <a:latin typeface="Noto Sans"/>
              <a:cs typeface="Noto San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20520" y="5135917"/>
            <a:ext cx="3808729" cy="1021080"/>
          </a:xfrm>
          <a:custGeom>
            <a:avLst/>
            <a:gdLst/>
            <a:ahLst/>
            <a:cxnLst/>
            <a:rect l="l" t="t" r="r" b="b"/>
            <a:pathLst>
              <a:path w="3808729" h="1021079">
                <a:moveTo>
                  <a:pt x="3808438" y="0"/>
                </a:moveTo>
                <a:lnTo>
                  <a:pt x="0" y="0"/>
                </a:lnTo>
                <a:lnTo>
                  <a:pt x="0" y="510425"/>
                </a:lnTo>
                <a:lnTo>
                  <a:pt x="0" y="1020927"/>
                </a:lnTo>
                <a:lnTo>
                  <a:pt x="3808438" y="1020927"/>
                </a:lnTo>
                <a:lnTo>
                  <a:pt x="3808438" y="510501"/>
                </a:lnTo>
                <a:lnTo>
                  <a:pt x="3808438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697340" y="5225021"/>
            <a:ext cx="1066800" cy="810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84948"/>
                </a:solidFill>
                <a:latin typeface="Noto Sans"/>
                <a:cs typeface="Noto Sans"/>
              </a:rPr>
              <a:t>is</a:t>
            </a:r>
            <a:r>
              <a:rPr sz="1800" b="1" spc="-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800" b="1" spc="-45" dirty="0">
                <a:solidFill>
                  <a:srgbClr val="484948"/>
                </a:solidFill>
                <a:latin typeface="Noto Sans"/>
                <a:cs typeface="Noto Sans"/>
              </a:rPr>
              <a:t>getting</a:t>
            </a:r>
            <a:endParaRPr sz="1800">
              <a:latin typeface="Noto Sans"/>
              <a:cs typeface="Noto Sans"/>
            </a:endParaRPr>
          </a:p>
          <a:p>
            <a:pPr marR="4445" algn="ctr">
              <a:lnSpc>
                <a:spcPct val="100000"/>
              </a:lnSpc>
              <a:spcBef>
                <a:spcPts val="1860"/>
              </a:spcBef>
            </a:pPr>
            <a:r>
              <a:rPr sz="1800" b="1" spc="-25" dirty="0">
                <a:solidFill>
                  <a:srgbClr val="484948"/>
                </a:solidFill>
                <a:latin typeface="Noto Sans"/>
                <a:cs typeface="Noto Sans"/>
              </a:rPr>
              <a:t>is</a:t>
            </a:r>
            <a:endParaRPr sz="1800">
              <a:latin typeface="Noto Sans"/>
              <a:cs typeface="Noto San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21193" y="1504797"/>
            <a:ext cx="5454650" cy="3220085"/>
          </a:xfrm>
          <a:custGeom>
            <a:avLst/>
            <a:gdLst/>
            <a:ahLst/>
            <a:cxnLst/>
            <a:rect l="l" t="t" r="r" b="b"/>
            <a:pathLst>
              <a:path w="5454650" h="3220085">
                <a:moveTo>
                  <a:pt x="5454649" y="0"/>
                </a:moveTo>
                <a:lnTo>
                  <a:pt x="0" y="0"/>
                </a:lnTo>
                <a:lnTo>
                  <a:pt x="0" y="3220021"/>
                </a:lnTo>
                <a:lnTo>
                  <a:pt x="5454649" y="3220021"/>
                </a:lnTo>
                <a:lnTo>
                  <a:pt x="54546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21193" y="1504797"/>
            <a:ext cx="5454650" cy="322008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702310" marR="697865" indent="-342900">
              <a:lnSpc>
                <a:spcPct val="100000"/>
              </a:lnSpc>
              <a:buAutoNum type="arabicPeriod"/>
              <a:tabLst>
                <a:tab pos="702310" algn="l"/>
                <a:tab pos="2849880" algn="l"/>
              </a:tabLst>
            </a:pP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Today </a:t>
            </a:r>
            <a:r>
              <a:rPr sz="1800" u="heavy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800" u="none" spc="-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50" dirty="0">
                <a:solidFill>
                  <a:srgbClr val="484948"/>
                </a:solidFill>
                <a:latin typeface="Arial"/>
                <a:cs typeface="Arial"/>
              </a:rPr>
              <a:t>an</a:t>
            </a:r>
            <a:r>
              <a:rPr sz="1800" u="none" spc="-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95" dirty="0">
                <a:solidFill>
                  <a:srgbClr val="484948"/>
                </a:solidFill>
                <a:latin typeface="Arial"/>
                <a:cs typeface="Arial"/>
              </a:rPr>
              <a:t>important</a:t>
            </a:r>
            <a:r>
              <a:rPr sz="1800" u="none" spc="-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484948"/>
                </a:solidFill>
                <a:latin typeface="Arial"/>
                <a:cs typeface="Arial"/>
              </a:rPr>
              <a:t>day </a:t>
            </a:r>
            <a:r>
              <a:rPr sz="1800" u="none" spc="100" dirty="0">
                <a:solidFill>
                  <a:srgbClr val="484948"/>
                </a:solidFill>
                <a:latin typeface="Arial"/>
                <a:cs typeface="Arial"/>
              </a:rPr>
              <a:t>for</a:t>
            </a:r>
            <a:r>
              <a:rPr sz="1800" u="none" spc="-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-10" dirty="0">
                <a:solidFill>
                  <a:srgbClr val="484948"/>
                </a:solidFill>
                <a:latin typeface="Arial"/>
                <a:cs typeface="Arial"/>
              </a:rPr>
              <a:t>Steve.</a:t>
            </a:r>
            <a:endParaRPr sz="1800" dirty="0">
              <a:latin typeface="Arial"/>
              <a:cs typeface="Arial"/>
            </a:endParaRPr>
          </a:p>
          <a:p>
            <a:pPr marL="702310" marR="609600" indent="-34290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702310" algn="l"/>
                <a:tab pos="2499360" algn="l"/>
              </a:tabLst>
            </a:pP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 </a:t>
            </a:r>
            <a:r>
              <a:rPr sz="1800" u="heavy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800" u="none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u="none" spc="-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u="none" spc="-5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50" dirty="0">
                <a:solidFill>
                  <a:srgbClr val="484948"/>
                </a:solidFill>
                <a:latin typeface="Arial"/>
                <a:cs typeface="Arial"/>
              </a:rPr>
              <a:t>office</a:t>
            </a:r>
            <a:r>
              <a:rPr sz="1800" u="none" spc="-5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u="none" spc="-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55" dirty="0">
                <a:solidFill>
                  <a:srgbClr val="484948"/>
                </a:solidFill>
                <a:latin typeface="Arial"/>
                <a:cs typeface="Arial"/>
              </a:rPr>
              <a:t>talk</a:t>
            </a:r>
            <a:r>
              <a:rPr sz="1800" u="none" spc="-5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105" dirty="0">
                <a:solidFill>
                  <a:srgbClr val="484948"/>
                </a:solidFill>
                <a:latin typeface="Arial"/>
                <a:cs typeface="Arial"/>
              </a:rPr>
              <a:t>to </a:t>
            </a:r>
            <a:r>
              <a:rPr sz="1800" u="none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800" u="none" spc="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-10" dirty="0">
                <a:solidFill>
                  <a:srgbClr val="484948"/>
                </a:solidFill>
                <a:latin typeface="Arial"/>
                <a:cs typeface="Arial"/>
              </a:rPr>
              <a:t>boss.</a:t>
            </a:r>
            <a:endParaRPr sz="1800" dirty="0">
              <a:latin typeface="Arial"/>
              <a:cs typeface="Arial"/>
            </a:endParaRPr>
          </a:p>
          <a:p>
            <a:pPr marL="702310" indent="-34290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702310" algn="l"/>
                <a:tab pos="2499360" algn="l"/>
              </a:tabLst>
            </a:pP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 </a:t>
            </a:r>
            <a:r>
              <a:rPr sz="1800" u="heavy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800" u="none" spc="1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484948"/>
                </a:solidFill>
                <a:latin typeface="Arial"/>
                <a:cs typeface="Arial"/>
              </a:rPr>
              <a:t>ready </a:t>
            </a:r>
            <a:r>
              <a:rPr sz="1800" u="none" spc="100" dirty="0">
                <a:solidFill>
                  <a:srgbClr val="484948"/>
                </a:solidFill>
                <a:latin typeface="Arial"/>
                <a:cs typeface="Arial"/>
              </a:rPr>
              <a:t>for </a:t>
            </a:r>
            <a:r>
              <a:rPr sz="1800" u="none" spc="75" dirty="0">
                <a:solidFill>
                  <a:srgbClr val="484948"/>
                </a:solidFill>
                <a:latin typeface="Arial"/>
                <a:cs typeface="Arial"/>
              </a:rPr>
              <a:t>the </a:t>
            </a:r>
            <a:r>
              <a:rPr sz="1800" u="none" dirty="0">
                <a:solidFill>
                  <a:srgbClr val="484948"/>
                </a:solidFill>
                <a:latin typeface="Arial"/>
                <a:cs typeface="Arial"/>
              </a:rPr>
              <a:t>meeting.</a:t>
            </a:r>
            <a:endParaRPr sz="1800" dirty="0">
              <a:latin typeface="Arial"/>
              <a:cs typeface="Arial"/>
            </a:endParaRPr>
          </a:p>
          <a:p>
            <a:pPr marL="702310" marR="417195" indent="-34290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702310" algn="l"/>
                <a:tab pos="3272154" algn="l"/>
              </a:tabLst>
            </a:pP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 always </a:t>
            </a:r>
            <a:r>
              <a:rPr sz="1800" u="heavy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800" u="none" spc="-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55" dirty="0">
                <a:solidFill>
                  <a:srgbClr val="484948"/>
                </a:solidFill>
                <a:latin typeface="Arial"/>
                <a:cs typeface="Arial"/>
              </a:rPr>
              <a:t>extra</a:t>
            </a:r>
            <a:r>
              <a:rPr sz="1800" u="none" spc="-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65" dirty="0">
                <a:solidFill>
                  <a:srgbClr val="484948"/>
                </a:solidFill>
                <a:latin typeface="Arial"/>
                <a:cs typeface="Arial"/>
              </a:rPr>
              <a:t>hours</a:t>
            </a:r>
            <a:r>
              <a:rPr sz="1800" u="none" spc="-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60" dirty="0">
                <a:solidFill>
                  <a:srgbClr val="484948"/>
                </a:solidFill>
                <a:latin typeface="Arial"/>
                <a:cs typeface="Arial"/>
              </a:rPr>
              <a:t>and </a:t>
            </a:r>
            <a:r>
              <a:rPr sz="1800" u="none" dirty="0">
                <a:solidFill>
                  <a:srgbClr val="484948"/>
                </a:solidFill>
                <a:latin typeface="Arial"/>
                <a:cs typeface="Arial"/>
              </a:rPr>
              <a:t>does</a:t>
            </a:r>
            <a:r>
              <a:rPr sz="1800" u="none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484948"/>
                </a:solidFill>
                <a:latin typeface="Arial"/>
                <a:cs typeface="Arial"/>
              </a:rPr>
              <a:t>a </a:t>
            </a:r>
            <a:r>
              <a:rPr sz="1800" u="none" spc="55" dirty="0">
                <a:solidFill>
                  <a:srgbClr val="484948"/>
                </a:solidFill>
                <a:latin typeface="Arial"/>
                <a:cs typeface="Arial"/>
              </a:rPr>
              <a:t>good</a:t>
            </a:r>
            <a:r>
              <a:rPr sz="1800" u="none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u="none" spc="30" dirty="0">
                <a:solidFill>
                  <a:srgbClr val="484948"/>
                </a:solidFill>
                <a:latin typeface="Arial"/>
                <a:cs typeface="Arial"/>
              </a:rPr>
              <a:t>job.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64377" y="1111768"/>
            <a:ext cx="7980045" cy="5308600"/>
            <a:chOff x="1164377" y="1111768"/>
            <a:chExt cx="7980045" cy="5308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4377" y="1111768"/>
              <a:ext cx="7979622" cy="5307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57757" y="1248956"/>
              <a:ext cx="464184" cy="511809"/>
            </a:xfrm>
            <a:custGeom>
              <a:avLst/>
              <a:gdLst/>
              <a:ahLst/>
              <a:cxnLst/>
              <a:rect l="l" t="t" r="r" b="b"/>
              <a:pathLst>
                <a:path w="464184" h="511810">
                  <a:moveTo>
                    <a:pt x="464019" y="0"/>
                  </a:moveTo>
                  <a:lnTo>
                    <a:pt x="0" y="0"/>
                  </a:lnTo>
                  <a:lnTo>
                    <a:pt x="0" y="511581"/>
                  </a:lnTo>
                  <a:lnTo>
                    <a:pt x="243230" y="363867"/>
                  </a:lnTo>
                  <a:lnTo>
                    <a:pt x="464019" y="511581"/>
                  </a:lnTo>
                  <a:lnTo>
                    <a:pt x="464019" y="0"/>
                  </a:lnTo>
                  <a:close/>
                </a:path>
              </a:pathLst>
            </a:custGeom>
            <a:solidFill>
              <a:srgbClr val="FFE4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95083" y="1778990"/>
              <a:ext cx="669925" cy="669925"/>
            </a:xfrm>
            <a:custGeom>
              <a:avLst/>
              <a:gdLst/>
              <a:ahLst/>
              <a:cxnLst/>
              <a:rect l="l" t="t" r="r" b="b"/>
              <a:pathLst>
                <a:path w="669925" h="669925">
                  <a:moveTo>
                    <a:pt x="334899" y="0"/>
                  </a:moveTo>
                  <a:lnTo>
                    <a:pt x="285409" y="3631"/>
                  </a:lnTo>
                  <a:lnTo>
                    <a:pt x="238174" y="14179"/>
                  </a:lnTo>
                  <a:lnTo>
                    <a:pt x="193712" y="31125"/>
                  </a:lnTo>
                  <a:lnTo>
                    <a:pt x="152541" y="53953"/>
                  </a:lnTo>
                  <a:lnTo>
                    <a:pt x="115179" y="82144"/>
                  </a:lnTo>
                  <a:lnTo>
                    <a:pt x="82144" y="115179"/>
                  </a:lnTo>
                  <a:lnTo>
                    <a:pt x="53953" y="152541"/>
                  </a:lnTo>
                  <a:lnTo>
                    <a:pt x="31125" y="193712"/>
                  </a:lnTo>
                  <a:lnTo>
                    <a:pt x="14179" y="238174"/>
                  </a:lnTo>
                  <a:lnTo>
                    <a:pt x="3631" y="285409"/>
                  </a:lnTo>
                  <a:lnTo>
                    <a:pt x="0" y="334899"/>
                  </a:lnTo>
                  <a:lnTo>
                    <a:pt x="3631" y="384388"/>
                  </a:lnTo>
                  <a:lnTo>
                    <a:pt x="14179" y="431623"/>
                  </a:lnTo>
                  <a:lnTo>
                    <a:pt x="31125" y="476085"/>
                  </a:lnTo>
                  <a:lnTo>
                    <a:pt x="53953" y="517256"/>
                  </a:lnTo>
                  <a:lnTo>
                    <a:pt x="82144" y="554618"/>
                  </a:lnTo>
                  <a:lnTo>
                    <a:pt x="115179" y="587653"/>
                  </a:lnTo>
                  <a:lnTo>
                    <a:pt x="152541" y="615844"/>
                  </a:lnTo>
                  <a:lnTo>
                    <a:pt x="193712" y="638672"/>
                  </a:lnTo>
                  <a:lnTo>
                    <a:pt x="238174" y="655618"/>
                  </a:lnTo>
                  <a:lnTo>
                    <a:pt x="285409" y="666166"/>
                  </a:lnTo>
                  <a:lnTo>
                    <a:pt x="334899" y="669798"/>
                  </a:lnTo>
                  <a:lnTo>
                    <a:pt x="384388" y="666166"/>
                  </a:lnTo>
                  <a:lnTo>
                    <a:pt x="431624" y="655618"/>
                  </a:lnTo>
                  <a:lnTo>
                    <a:pt x="476087" y="638672"/>
                  </a:lnTo>
                  <a:lnTo>
                    <a:pt x="517260" y="615844"/>
                  </a:lnTo>
                  <a:lnTo>
                    <a:pt x="554624" y="587653"/>
                  </a:lnTo>
                  <a:lnTo>
                    <a:pt x="587661" y="554618"/>
                  </a:lnTo>
                  <a:lnTo>
                    <a:pt x="615853" y="517256"/>
                  </a:lnTo>
                  <a:lnTo>
                    <a:pt x="638682" y="476085"/>
                  </a:lnTo>
                  <a:lnTo>
                    <a:pt x="655630" y="431623"/>
                  </a:lnTo>
                  <a:lnTo>
                    <a:pt x="666179" y="384388"/>
                  </a:lnTo>
                  <a:lnTo>
                    <a:pt x="669810" y="334899"/>
                  </a:lnTo>
                  <a:lnTo>
                    <a:pt x="666179" y="285409"/>
                  </a:lnTo>
                  <a:lnTo>
                    <a:pt x="655630" y="238174"/>
                  </a:lnTo>
                  <a:lnTo>
                    <a:pt x="638682" y="193712"/>
                  </a:lnTo>
                  <a:lnTo>
                    <a:pt x="615853" y="152541"/>
                  </a:lnTo>
                  <a:lnTo>
                    <a:pt x="587661" y="115179"/>
                  </a:lnTo>
                  <a:lnTo>
                    <a:pt x="554624" y="82144"/>
                  </a:lnTo>
                  <a:lnTo>
                    <a:pt x="517260" y="53953"/>
                  </a:lnTo>
                  <a:lnTo>
                    <a:pt x="476087" y="31125"/>
                  </a:lnTo>
                  <a:lnTo>
                    <a:pt x="431624" y="14179"/>
                  </a:lnTo>
                  <a:lnTo>
                    <a:pt x="384388" y="3631"/>
                  </a:lnTo>
                  <a:lnTo>
                    <a:pt x="334899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97013" y="1961007"/>
              <a:ext cx="466090" cy="308610"/>
            </a:xfrm>
            <a:custGeom>
              <a:avLst/>
              <a:gdLst/>
              <a:ahLst/>
              <a:cxnLst/>
              <a:rect l="l" t="t" r="r" b="b"/>
              <a:pathLst>
                <a:path w="466090" h="308610">
                  <a:moveTo>
                    <a:pt x="465950" y="0"/>
                  </a:moveTo>
                  <a:lnTo>
                    <a:pt x="0" y="0"/>
                  </a:lnTo>
                  <a:lnTo>
                    <a:pt x="0" y="308203"/>
                  </a:lnTo>
                  <a:lnTo>
                    <a:pt x="465950" y="308203"/>
                  </a:lnTo>
                  <a:lnTo>
                    <a:pt x="465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35850" y="2007107"/>
              <a:ext cx="379095" cy="204470"/>
            </a:xfrm>
            <a:custGeom>
              <a:avLst/>
              <a:gdLst/>
              <a:ahLst/>
              <a:cxnLst/>
              <a:rect l="l" t="t" r="r" b="b"/>
              <a:pathLst>
                <a:path w="379095" h="204469">
                  <a:moveTo>
                    <a:pt x="152882" y="94653"/>
                  </a:moveTo>
                  <a:lnTo>
                    <a:pt x="31546" y="94653"/>
                  </a:lnTo>
                  <a:lnTo>
                    <a:pt x="31546" y="109220"/>
                  </a:lnTo>
                  <a:lnTo>
                    <a:pt x="152882" y="109220"/>
                  </a:lnTo>
                  <a:lnTo>
                    <a:pt x="152882" y="94653"/>
                  </a:lnTo>
                  <a:close/>
                </a:path>
                <a:path w="379095" h="204469">
                  <a:moveTo>
                    <a:pt x="152895" y="189293"/>
                  </a:moveTo>
                  <a:lnTo>
                    <a:pt x="0" y="189293"/>
                  </a:lnTo>
                  <a:lnTo>
                    <a:pt x="0" y="203860"/>
                  </a:lnTo>
                  <a:lnTo>
                    <a:pt x="152895" y="203860"/>
                  </a:lnTo>
                  <a:lnTo>
                    <a:pt x="152895" y="189293"/>
                  </a:lnTo>
                  <a:close/>
                </a:path>
                <a:path w="379095" h="204469">
                  <a:moveTo>
                    <a:pt x="152895" y="140754"/>
                  </a:moveTo>
                  <a:lnTo>
                    <a:pt x="0" y="140754"/>
                  </a:lnTo>
                  <a:lnTo>
                    <a:pt x="0" y="157746"/>
                  </a:lnTo>
                  <a:lnTo>
                    <a:pt x="152895" y="157746"/>
                  </a:lnTo>
                  <a:lnTo>
                    <a:pt x="152895" y="140754"/>
                  </a:lnTo>
                  <a:close/>
                </a:path>
                <a:path w="379095" h="204469">
                  <a:moveTo>
                    <a:pt x="152895" y="46113"/>
                  </a:moveTo>
                  <a:lnTo>
                    <a:pt x="0" y="46113"/>
                  </a:lnTo>
                  <a:lnTo>
                    <a:pt x="0" y="63106"/>
                  </a:lnTo>
                  <a:lnTo>
                    <a:pt x="152895" y="63106"/>
                  </a:lnTo>
                  <a:lnTo>
                    <a:pt x="152895" y="46113"/>
                  </a:lnTo>
                  <a:close/>
                </a:path>
                <a:path w="379095" h="204469">
                  <a:moveTo>
                    <a:pt x="152895" y="0"/>
                  </a:moveTo>
                  <a:lnTo>
                    <a:pt x="0" y="0"/>
                  </a:lnTo>
                  <a:lnTo>
                    <a:pt x="0" y="14566"/>
                  </a:lnTo>
                  <a:lnTo>
                    <a:pt x="152895" y="14566"/>
                  </a:lnTo>
                  <a:lnTo>
                    <a:pt x="152895" y="0"/>
                  </a:lnTo>
                  <a:close/>
                </a:path>
                <a:path w="379095" h="204469">
                  <a:moveTo>
                    <a:pt x="344601" y="94653"/>
                  </a:moveTo>
                  <a:lnTo>
                    <a:pt x="223266" y="94653"/>
                  </a:lnTo>
                  <a:lnTo>
                    <a:pt x="223266" y="109220"/>
                  </a:lnTo>
                  <a:lnTo>
                    <a:pt x="344601" y="109220"/>
                  </a:lnTo>
                  <a:lnTo>
                    <a:pt x="344601" y="94653"/>
                  </a:lnTo>
                  <a:close/>
                </a:path>
                <a:path w="379095" h="204469">
                  <a:moveTo>
                    <a:pt x="378587" y="189293"/>
                  </a:moveTo>
                  <a:lnTo>
                    <a:pt x="223266" y="189293"/>
                  </a:lnTo>
                  <a:lnTo>
                    <a:pt x="223266" y="203860"/>
                  </a:lnTo>
                  <a:lnTo>
                    <a:pt x="378587" y="203860"/>
                  </a:lnTo>
                  <a:lnTo>
                    <a:pt x="378587" y="189293"/>
                  </a:lnTo>
                  <a:close/>
                </a:path>
                <a:path w="379095" h="204469">
                  <a:moveTo>
                    <a:pt x="378587" y="140754"/>
                  </a:moveTo>
                  <a:lnTo>
                    <a:pt x="223266" y="140754"/>
                  </a:lnTo>
                  <a:lnTo>
                    <a:pt x="223266" y="157746"/>
                  </a:lnTo>
                  <a:lnTo>
                    <a:pt x="378587" y="157746"/>
                  </a:lnTo>
                  <a:lnTo>
                    <a:pt x="378587" y="140754"/>
                  </a:lnTo>
                  <a:close/>
                </a:path>
                <a:path w="379095" h="204469">
                  <a:moveTo>
                    <a:pt x="378587" y="46113"/>
                  </a:moveTo>
                  <a:lnTo>
                    <a:pt x="223266" y="46113"/>
                  </a:lnTo>
                  <a:lnTo>
                    <a:pt x="223266" y="63106"/>
                  </a:lnTo>
                  <a:lnTo>
                    <a:pt x="378587" y="63106"/>
                  </a:lnTo>
                  <a:lnTo>
                    <a:pt x="378587" y="46113"/>
                  </a:lnTo>
                  <a:close/>
                </a:path>
                <a:path w="379095" h="204469">
                  <a:moveTo>
                    <a:pt x="378587" y="0"/>
                  </a:moveTo>
                  <a:lnTo>
                    <a:pt x="223266" y="0"/>
                  </a:lnTo>
                  <a:lnTo>
                    <a:pt x="223266" y="14566"/>
                  </a:lnTo>
                  <a:lnTo>
                    <a:pt x="378587" y="14566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9847" y="1721586"/>
              <a:ext cx="240385" cy="2403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87639" y="2199855"/>
              <a:ext cx="240385" cy="2403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168893" y="1707984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160" y="0"/>
                  </a:moveTo>
                  <a:lnTo>
                    <a:pt x="150412" y="5154"/>
                  </a:lnTo>
                  <a:lnTo>
                    <a:pt x="109333" y="19836"/>
                  </a:lnTo>
                  <a:lnTo>
                    <a:pt x="73097" y="42874"/>
                  </a:lnTo>
                  <a:lnTo>
                    <a:pt x="42874" y="73097"/>
                  </a:lnTo>
                  <a:lnTo>
                    <a:pt x="19836" y="109333"/>
                  </a:lnTo>
                  <a:lnTo>
                    <a:pt x="5154" y="150412"/>
                  </a:lnTo>
                  <a:lnTo>
                    <a:pt x="0" y="195160"/>
                  </a:lnTo>
                  <a:lnTo>
                    <a:pt x="5154" y="239909"/>
                  </a:lnTo>
                  <a:lnTo>
                    <a:pt x="19836" y="280987"/>
                  </a:lnTo>
                  <a:lnTo>
                    <a:pt x="42874" y="317224"/>
                  </a:lnTo>
                  <a:lnTo>
                    <a:pt x="73097" y="347447"/>
                  </a:lnTo>
                  <a:lnTo>
                    <a:pt x="109333" y="370485"/>
                  </a:lnTo>
                  <a:lnTo>
                    <a:pt x="150412" y="385167"/>
                  </a:lnTo>
                  <a:lnTo>
                    <a:pt x="195160" y="390321"/>
                  </a:lnTo>
                  <a:lnTo>
                    <a:pt x="239909" y="385167"/>
                  </a:lnTo>
                  <a:lnTo>
                    <a:pt x="280987" y="370485"/>
                  </a:lnTo>
                  <a:lnTo>
                    <a:pt x="317224" y="347447"/>
                  </a:lnTo>
                  <a:lnTo>
                    <a:pt x="347447" y="317224"/>
                  </a:lnTo>
                  <a:lnTo>
                    <a:pt x="370485" y="280987"/>
                  </a:lnTo>
                  <a:lnTo>
                    <a:pt x="385167" y="239909"/>
                  </a:lnTo>
                  <a:lnTo>
                    <a:pt x="390321" y="195160"/>
                  </a:lnTo>
                  <a:lnTo>
                    <a:pt x="385167" y="150412"/>
                  </a:lnTo>
                  <a:lnTo>
                    <a:pt x="370485" y="109333"/>
                  </a:lnTo>
                  <a:lnTo>
                    <a:pt x="347447" y="73097"/>
                  </a:lnTo>
                  <a:lnTo>
                    <a:pt x="317224" y="42874"/>
                  </a:lnTo>
                  <a:lnTo>
                    <a:pt x="280987" y="19836"/>
                  </a:lnTo>
                  <a:lnTo>
                    <a:pt x="239909" y="5154"/>
                  </a:lnTo>
                  <a:lnTo>
                    <a:pt x="195160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28673" y="1839693"/>
              <a:ext cx="283210" cy="140970"/>
            </a:xfrm>
            <a:custGeom>
              <a:avLst/>
              <a:gdLst/>
              <a:ahLst/>
              <a:cxnLst/>
              <a:rect l="l" t="t" r="r" b="b"/>
              <a:pathLst>
                <a:path w="283209" h="140969">
                  <a:moveTo>
                    <a:pt x="99460" y="0"/>
                  </a:moveTo>
                  <a:lnTo>
                    <a:pt x="75930" y="6072"/>
                  </a:lnTo>
                  <a:lnTo>
                    <a:pt x="51930" y="19802"/>
                  </a:lnTo>
                  <a:lnTo>
                    <a:pt x="32511" y="31708"/>
                  </a:lnTo>
                  <a:lnTo>
                    <a:pt x="15916" y="40020"/>
                  </a:lnTo>
                  <a:lnTo>
                    <a:pt x="4345" y="44894"/>
                  </a:lnTo>
                  <a:lnTo>
                    <a:pt x="0" y="46485"/>
                  </a:lnTo>
                  <a:lnTo>
                    <a:pt x="45513" y="104220"/>
                  </a:lnTo>
                  <a:lnTo>
                    <a:pt x="86472" y="131943"/>
                  </a:lnTo>
                  <a:lnTo>
                    <a:pt x="118952" y="140282"/>
                  </a:lnTo>
                  <a:lnTo>
                    <a:pt x="139026" y="139868"/>
                  </a:lnTo>
                  <a:lnTo>
                    <a:pt x="159180" y="140546"/>
                  </a:lnTo>
                  <a:lnTo>
                    <a:pt x="192209" y="134032"/>
                  </a:lnTo>
                  <a:lnTo>
                    <a:pt x="234662" y="107507"/>
                  </a:lnTo>
                  <a:lnTo>
                    <a:pt x="283083" y="48148"/>
                  </a:lnTo>
                  <a:lnTo>
                    <a:pt x="268134" y="43019"/>
                  </a:lnTo>
                  <a:lnTo>
                    <a:pt x="257741" y="38357"/>
                  </a:lnTo>
                  <a:lnTo>
                    <a:pt x="247037" y="31503"/>
                  </a:lnTo>
                  <a:lnTo>
                    <a:pt x="231152" y="19802"/>
                  </a:lnTo>
                  <a:lnTo>
                    <a:pt x="206418" y="6774"/>
                  </a:lnTo>
                  <a:lnTo>
                    <a:pt x="182784" y="623"/>
                  </a:lnTo>
                  <a:lnTo>
                    <a:pt x="160722" y="1977"/>
                  </a:lnTo>
                  <a:lnTo>
                    <a:pt x="140703" y="11458"/>
                  </a:lnTo>
                  <a:lnTo>
                    <a:pt x="121417" y="1743"/>
                  </a:lnTo>
                  <a:lnTo>
                    <a:pt x="99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255050" y="1890839"/>
              <a:ext cx="228600" cy="65405"/>
            </a:xfrm>
            <a:custGeom>
              <a:avLst/>
              <a:gdLst/>
              <a:ahLst/>
              <a:cxnLst/>
              <a:rect l="l" t="t" r="r" b="b"/>
              <a:pathLst>
                <a:path w="228600" h="65405">
                  <a:moveTo>
                    <a:pt x="0" y="0"/>
                  </a:moveTo>
                  <a:lnTo>
                    <a:pt x="65021" y="48489"/>
                  </a:lnTo>
                  <a:lnTo>
                    <a:pt x="110504" y="64828"/>
                  </a:lnTo>
                  <a:lnTo>
                    <a:pt x="157875" y="49175"/>
                  </a:lnTo>
                  <a:lnTo>
                    <a:pt x="228561" y="16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11275" y="241300"/>
            <a:ext cx="4632325" cy="728980"/>
            <a:chOff x="1311275" y="241300"/>
            <a:chExt cx="7825105" cy="728980"/>
          </a:xfrm>
          <a:solidFill>
            <a:schemeClr val="bg2"/>
          </a:solidFill>
        </p:grpSpPr>
        <p:sp>
          <p:nvSpPr>
            <p:cNvPr id="14" name="object 14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98026" y="370935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Getting</a:t>
            </a:r>
            <a:r>
              <a:rPr spc="-45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20" dirty="0"/>
              <a:t>work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478533" y="1804923"/>
            <a:ext cx="4758690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Steve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hangs </a:t>
            </a:r>
            <a:r>
              <a:rPr sz="1800" spc="95" dirty="0">
                <a:solidFill>
                  <a:srgbClr val="484948"/>
                </a:solidFill>
                <a:latin typeface="Arial"/>
                <a:cs typeface="Arial"/>
              </a:rPr>
              <a:t>up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84948"/>
                </a:solidFill>
                <a:latin typeface="Arial"/>
                <a:cs typeface="Arial"/>
              </a:rPr>
              <a:t>phone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and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looks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the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time.</a:t>
            </a:r>
            <a:r>
              <a:rPr sz="1800" spc="-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800" spc="-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84948"/>
                </a:solidFill>
                <a:latin typeface="Arial"/>
                <a:cs typeface="Arial"/>
              </a:rPr>
              <a:t>meeting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is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in</a:t>
            </a:r>
            <a:r>
              <a:rPr sz="1800" spc="-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484948"/>
                </a:solidFill>
                <a:latin typeface="Arial"/>
                <a:cs typeface="Arial"/>
              </a:rPr>
              <a:t>thirty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84948"/>
                </a:solidFill>
                <a:latin typeface="Arial"/>
                <a:cs typeface="Arial"/>
              </a:rPr>
              <a:t>minutes.</a:t>
            </a:r>
            <a:r>
              <a:rPr sz="1800" spc="-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is </a:t>
            </a:r>
            <a:r>
              <a:rPr sz="1800" spc="60" dirty="0">
                <a:solidFill>
                  <a:srgbClr val="484948"/>
                </a:solidFill>
                <a:latin typeface="Arial"/>
                <a:cs typeface="Arial"/>
              </a:rPr>
              <a:t>moving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very</a:t>
            </a:r>
            <a:r>
              <a:rPr sz="1800" spc="6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quickly</a:t>
            </a:r>
            <a:r>
              <a:rPr sz="180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84948"/>
                </a:solidFill>
                <a:latin typeface="Arial"/>
                <a:cs typeface="Arial"/>
              </a:rPr>
              <a:t>now.</a:t>
            </a:r>
            <a:r>
              <a:rPr sz="18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has</a:t>
            </a:r>
            <a:r>
              <a:rPr sz="180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484948"/>
                </a:solidFill>
                <a:latin typeface="Arial"/>
                <a:cs typeface="Arial"/>
              </a:rPr>
              <a:t>a</a:t>
            </a:r>
            <a:r>
              <a:rPr sz="1800" spc="5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headache, so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wants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stop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the </a:t>
            </a:r>
            <a:r>
              <a:rPr sz="1800" b="1" dirty="0">
                <a:solidFill>
                  <a:srgbClr val="484948"/>
                </a:solidFill>
                <a:latin typeface="Noto Sans"/>
                <a:cs typeface="Noto Sans"/>
              </a:rPr>
              <a:t>chemist’s</a:t>
            </a:r>
            <a:r>
              <a:rPr sz="1800" b="1" spc="1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800" spc="85" dirty="0">
                <a:solidFill>
                  <a:srgbClr val="484948"/>
                </a:solidFill>
                <a:latin typeface="Arial"/>
                <a:cs typeface="Arial"/>
              </a:rPr>
              <a:t>on</a:t>
            </a:r>
            <a:r>
              <a:rPr sz="1800" spc="-5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-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way.</a:t>
            </a:r>
            <a:r>
              <a:rPr sz="1800" spc="-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-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leaves</a:t>
            </a:r>
            <a:r>
              <a:rPr sz="1800" spc="-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his </a:t>
            </a:r>
            <a:r>
              <a:rPr sz="1800" spc="70" dirty="0">
                <a:solidFill>
                  <a:srgbClr val="484948"/>
                </a:solidFill>
                <a:latin typeface="Arial"/>
                <a:cs typeface="Arial"/>
              </a:rPr>
              <a:t>apartment.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It’s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84948"/>
                </a:solidFill>
                <a:latin typeface="Arial"/>
                <a:cs typeface="Arial"/>
              </a:rPr>
              <a:t>rainy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day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today,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so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takes </a:t>
            </a:r>
            <a:r>
              <a:rPr sz="1800" spc="100" dirty="0">
                <a:solidFill>
                  <a:srgbClr val="484948"/>
                </a:solidFill>
                <a:latin typeface="Arial"/>
                <a:cs typeface="Arial"/>
              </a:rPr>
              <a:t>out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84948"/>
                </a:solidFill>
                <a:latin typeface="Arial"/>
                <a:cs typeface="Arial"/>
              </a:rPr>
              <a:t>umbrella.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 walks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84948"/>
                </a:solidFill>
                <a:latin typeface="Noto Sans"/>
                <a:cs typeface="Noto Sans"/>
              </a:rPr>
              <a:t>chemist’s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buy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some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medicine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84948"/>
                </a:solidFill>
                <a:latin typeface="Arial"/>
                <a:cs typeface="Arial"/>
              </a:rPr>
              <a:t>for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his headache.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He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looks</a:t>
            </a:r>
            <a:r>
              <a:rPr sz="18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84948"/>
                </a:solidFill>
                <a:latin typeface="Arial"/>
                <a:cs typeface="Arial"/>
              </a:rPr>
              <a:t>time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again.</a:t>
            </a:r>
            <a:r>
              <a:rPr sz="1800" spc="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is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late</a:t>
            </a:r>
            <a:r>
              <a:rPr sz="1800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84948"/>
                </a:solidFill>
                <a:latin typeface="Arial"/>
                <a:cs typeface="Arial"/>
              </a:rPr>
              <a:t>for</a:t>
            </a:r>
            <a:r>
              <a:rPr sz="1800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5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bus.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runs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bus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stop</a:t>
            </a:r>
            <a:r>
              <a:rPr sz="1800" spc="-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and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gets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84948"/>
                </a:solidFill>
                <a:latin typeface="Arial"/>
                <a:cs typeface="Arial"/>
              </a:rPr>
              <a:t>on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bus.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84948"/>
                </a:solidFill>
                <a:latin typeface="Noto Sans"/>
                <a:cs typeface="Noto Sans"/>
              </a:rPr>
              <a:t>driver</a:t>
            </a:r>
            <a:r>
              <a:rPr sz="1800" b="1" spc="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smiles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him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and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says </a:t>
            </a:r>
            <a:r>
              <a:rPr sz="1800" b="1" spc="-10" dirty="0">
                <a:solidFill>
                  <a:srgbClr val="484948"/>
                </a:solidFill>
                <a:latin typeface="Noto Sans"/>
                <a:cs typeface="Noto Sans"/>
              </a:rPr>
              <a:t>hello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456794" y="2564879"/>
            <a:ext cx="2263140" cy="3042285"/>
            <a:chOff x="6456794" y="2564879"/>
            <a:chExt cx="2263140" cy="304228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56794" y="2564879"/>
              <a:ext cx="2262911" cy="197444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513372" y="4613833"/>
              <a:ext cx="2203450" cy="993775"/>
            </a:xfrm>
            <a:custGeom>
              <a:avLst/>
              <a:gdLst/>
              <a:ahLst/>
              <a:cxnLst/>
              <a:rect l="l" t="t" r="r" b="b"/>
              <a:pathLst>
                <a:path w="2203450" h="993775">
                  <a:moveTo>
                    <a:pt x="650925" y="0"/>
                  </a:moveTo>
                  <a:lnTo>
                    <a:pt x="367220" y="207543"/>
                  </a:lnTo>
                  <a:lnTo>
                    <a:pt x="0" y="207543"/>
                  </a:lnTo>
                  <a:lnTo>
                    <a:pt x="0" y="993292"/>
                  </a:lnTo>
                  <a:lnTo>
                    <a:pt x="2203335" y="993292"/>
                  </a:lnTo>
                  <a:lnTo>
                    <a:pt x="2203335" y="207543"/>
                  </a:lnTo>
                  <a:lnTo>
                    <a:pt x="918057" y="207543"/>
                  </a:lnTo>
                  <a:lnTo>
                    <a:pt x="650925" y="0"/>
                  </a:lnTo>
                  <a:close/>
                </a:path>
              </a:pathLst>
            </a:custGeom>
            <a:solidFill>
              <a:srgbClr val="E8F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364400" y="5084965"/>
            <a:ext cx="50101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solidFill>
                  <a:srgbClr val="484948"/>
                </a:solidFill>
                <a:latin typeface="Arial"/>
                <a:cs typeface="Arial"/>
              </a:rPr>
              <a:t>Hello!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441396-D406-BD76-3F84-5D57AAFCDDFF}"/>
              </a:ext>
            </a:extLst>
          </p:cNvPr>
          <p:cNvSpPr txBox="1"/>
          <p:nvPr/>
        </p:nvSpPr>
        <p:spPr>
          <a:xfrm>
            <a:off x="6237222" y="533400"/>
            <a:ext cx="224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Read and Speak It!</a:t>
            </a:r>
            <a:endParaRPr lang="en-MY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4377" y="1111768"/>
            <a:ext cx="7979622" cy="530799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11275" y="241300"/>
            <a:ext cx="4784725" cy="728980"/>
            <a:chOff x="1311275" y="241300"/>
            <a:chExt cx="7825105" cy="728980"/>
          </a:xfrm>
          <a:solidFill>
            <a:schemeClr val="bg2"/>
          </a:solidFill>
        </p:grpSpPr>
        <p:sp>
          <p:nvSpPr>
            <p:cNvPr id="4" name="object 4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45989" y="342419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Getting</a:t>
            </a:r>
            <a:r>
              <a:rPr spc="-45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20" dirty="0"/>
              <a:t>work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22275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pc="-10" dirty="0"/>
              <a:t>Steve</a:t>
            </a:r>
            <a:r>
              <a:rPr spc="35" dirty="0"/>
              <a:t> </a:t>
            </a:r>
            <a:r>
              <a:rPr dirty="0"/>
              <a:t>walks</a:t>
            </a:r>
            <a:r>
              <a:rPr spc="45" dirty="0"/>
              <a:t> </a:t>
            </a:r>
            <a:r>
              <a:rPr spc="85" dirty="0"/>
              <a:t>into</a:t>
            </a:r>
            <a:r>
              <a:rPr spc="25" dirty="0"/>
              <a:t> </a:t>
            </a:r>
            <a:r>
              <a:rPr dirty="0"/>
              <a:t>his</a:t>
            </a:r>
            <a:r>
              <a:rPr spc="25" dirty="0"/>
              <a:t> </a:t>
            </a:r>
            <a:r>
              <a:rPr dirty="0"/>
              <a:t>office</a:t>
            </a:r>
            <a:r>
              <a:rPr spc="40" dirty="0"/>
              <a:t> </a:t>
            </a:r>
            <a:r>
              <a:rPr spc="65" dirty="0"/>
              <a:t>and</a:t>
            </a:r>
            <a:r>
              <a:rPr spc="25" dirty="0"/>
              <a:t> </a:t>
            </a:r>
            <a:r>
              <a:rPr dirty="0"/>
              <a:t>talks</a:t>
            </a:r>
            <a:r>
              <a:rPr spc="40" dirty="0"/>
              <a:t> </a:t>
            </a:r>
            <a:r>
              <a:rPr spc="105" dirty="0"/>
              <a:t>to</a:t>
            </a:r>
            <a:r>
              <a:rPr spc="35" dirty="0"/>
              <a:t> </a:t>
            </a:r>
            <a:r>
              <a:rPr spc="75" dirty="0"/>
              <a:t>the</a:t>
            </a:r>
            <a:r>
              <a:rPr spc="40" dirty="0"/>
              <a:t> </a:t>
            </a:r>
            <a:r>
              <a:rPr b="1" spc="-10" dirty="0">
                <a:latin typeface="Noto Sans"/>
                <a:cs typeface="Noto Sans"/>
              </a:rPr>
              <a:t>receptionist</a:t>
            </a:r>
            <a:r>
              <a:rPr spc="-10" dirty="0"/>
              <a:t>.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/>
              <a:t>“I have</a:t>
            </a:r>
            <a:r>
              <a:rPr spc="-5" dirty="0"/>
              <a:t> </a:t>
            </a:r>
            <a:r>
              <a:rPr dirty="0"/>
              <a:t>a</a:t>
            </a:r>
            <a:r>
              <a:rPr spc="5" dirty="0"/>
              <a:t> </a:t>
            </a:r>
            <a:r>
              <a:rPr spc="60" dirty="0"/>
              <a:t>meeting</a:t>
            </a:r>
            <a:r>
              <a:rPr spc="10" dirty="0"/>
              <a:t> </a:t>
            </a:r>
            <a:r>
              <a:rPr spc="90" dirty="0"/>
              <a:t>with</a:t>
            </a:r>
            <a:r>
              <a:rPr spc="5" dirty="0"/>
              <a:t> </a:t>
            </a:r>
            <a:r>
              <a:rPr spc="70" dirty="0"/>
              <a:t>Mr.</a:t>
            </a:r>
            <a:r>
              <a:rPr spc="5" dirty="0"/>
              <a:t> </a:t>
            </a:r>
            <a:r>
              <a:rPr dirty="0"/>
              <a:t>Wong</a:t>
            </a:r>
            <a:r>
              <a:rPr spc="-5" dirty="0"/>
              <a:t> </a:t>
            </a:r>
            <a:r>
              <a:rPr spc="65" dirty="0"/>
              <a:t>at</a:t>
            </a:r>
            <a:r>
              <a:rPr spc="5" dirty="0"/>
              <a:t> </a:t>
            </a:r>
            <a:r>
              <a:rPr spc="70" dirty="0"/>
              <a:t>three</a:t>
            </a:r>
            <a:r>
              <a:rPr spc="25" dirty="0"/>
              <a:t> </a:t>
            </a:r>
            <a:r>
              <a:rPr dirty="0"/>
              <a:t>o’clock,” he tells</a:t>
            </a:r>
            <a:r>
              <a:rPr spc="5" dirty="0"/>
              <a:t> </a:t>
            </a:r>
            <a:r>
              <a:rPr spc="-20" dirty="0"/>
              <a:t>her.</a:t>
            </a:r>
          </a:p>
          <a:p>
            <a:pPr marL="12700" marR="120014" indent="-635">
              <a:lnSpc>
                <a:spcPct val="100000"/>
              </a:lnSpc>
              <a:spcBef>
                <a:spcPts val="434"/>
              </a:spcBef>
            </a:pPr>
            <a:r>
              <a:rPr dirty="0"/>
              <a:t>“He</a:t>
            </a:r>
            <a:r>
              <a:rPr spc="25" dirty="0"/>
              <a:t> </a:t>
            </a:r>
            <a:r>
              <a:rPr spc="60" dirty="0"/>
              <a:t>will</a:t>
            </a:r>
            <a:r>
              <a:rPr spc="5" dirty="0"/>
              <a:t> </a:t>
            </a:r>
            <a:r>
              <a:rPr dirty="0"/>
              <a:t>be</a:t>
            </a:r>
            <a:r>
              <a:rPr spc="30" dirty="0"/>
              <a:t> </a:t>
            </a:r>
            <a:r>
              <a:rPr dirty="0"/>
              <a:t>ready</a:t>
            </a:r>
            <a:r>
              <a:rPr spc="40" dirty="0"/>
              <a:t> </a:t>
            </a:r>
            <a:r>
              <a:rPr spc="75" dirty="0"/>
              <a:t>in</a:t>
            </a:r>
            <a:r>
              <a:rPr spc="20" dirty="0"/>
              <a:t> </a:t>
            </a:r>
            <a:r>
              <a:rPr dirty="0"/>
              <a:t>five</a:t>
            </a:r>
            <a:r>
              <a:rPr spc="30" dirty="0"/>
              <a:t> </a:t>
            </a:r>
            <a:r>
              <a:rPr spc="55" dirty="0"/>
              <a:t>minutes.</a:t>
            </a:r>
            <a:r>
              <a:rPr spc="15" dirty="0"/>
              <a:t> </a:t>
            </a:r>
            <a:r>
              <a:rPr b="1" dirty="0">
                <a:latin typeface="Noto Sans"/>
                <a:cs typeface="Noto Sans"/>
              </a:rPr>
              <a:t>Are</a:t>
            </a:r>
            <a:r>
              <a:rPr b="1" spc="50" dirty="0">
                <a:latin typeface="Noto Sans"/>
                <a:cs typeface="Noto Sans"/>
              </a:rPr>
              <a:t> </a:t>
            </a:r>
            <a:r>
              <a:rPr spc="50" dirty="0"/>
              <a:t>you</a:t>
            </a:r>
            <a:r>
              <a:rPr spc="35" dirty="0"/>
              <a:t> </a:t>
            </a:r>
            <a:r>
              <a:rPr dirty="0"/>
              <a:t>nervous?”</a:t>
            </a:r>
            <a:r>
              <a:rPr spc="35" dirty="0"/>
              <a:t> </a:t>
            </a:r>
            <a:r>
              <a:rPr dirty="0"/>
              <a:t>she</a:t>
            </a:r>
            <a:r>
              <a:rPr spc="30" dirty="0"/>
              <a:t> </a:t>
            </a:r>
            <a:r>
              <a:rPr spc="-20" dirty="0"/>
              <a:t>asks </a:t>
            </a:r>
            <a:r>
              <a:rPr spc="45" dirty="0"/>
              <a:t>him.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/>
              <a:t>“I</a:t>
            </a:r>
            <a:r>
              <a:rPr spc="-5" dirty="0"/>
              <a:t> </a:t>
            </a:r>
            <a:r>
              <a:rPr spc="80" dirty="0"/>
              <a:t>am</a:t>
            </a:r>
            <a:r>
              <a:rPr dirty="0"/>
              <a:t> a </a:t>
            </a:r>
            <a:r>
              <a:rPr spc="65" dirty="0"/>
              <a:t>little</a:t>
            </a:r>
            <a:r>
              <a:rPr spc="-10" dirty="0"/>
              <a:t> </a:t>
            </a:r>
            <a:r>
              <a:rPr dirty="0"/>
              <a:t>nervous,”</a:t>
            </a:r>
            <a:r>
              <a:rPr spc="-5" dirty="0"/>
              <a:t> </a:t>
            </a:r>
            <a:r>
              <a:rPr spc="-10" dirty="0"/>
              <a:t>says</a:t>
            </a:r>
            <a:r>
              <a:rPr spc="15" dirty="0"/>
              <a:t> </a:t>
            </a:r>
            <a:r>
              <a:rPr spc="-10" dirty="0"/>
              <a:t>Steve.</a:t>
            </a: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/>
              <a:t>“You</a:t>
            </a:r>
            <a:r>
              <a:rPr spc="20" dirty="0"/>
              <a:t> </a:t>
            </a:r>
            <a:r>
              <a:rPr dirty="0"/>
              <a:t>are</a:t>
            </a:r>
            <a:r>
              <a:rPr spc="25" dirty="0"/>
              <a:t> </a:t>
            </a:r>
            <a:r>
              <a:rPr dirty="0"/>
              <a:t>a</a:t>
            </a:r>
            <a:r>
              <a:rPr spc="25" dirty="0"/>
              <a:t> </a:t>
            </a:r>
            <a:r>
              <a:rPr dirty="0"/>
              <a:t>very</a:t>
            </a:r>
            <a:r>
              <a:rPr spc="40" dirty="0"/>
              <a:t> </a:t>
            </a:r>
            <a:r>
              <a:rPr spc="55" dirty="0"/>
              <a:t>good</a:t>
            </a:r>
            <a:r>
              <a:rPr spc="20" dirty="0"/>
              <a:t> </a:t>
            </a:r>
            <a:r>
              <a:rPr b="1" spc="-10" dirty="0">
                <a:latin typeface="Noto Sans"/>
                <a:cs typeface="Noto Sans"/>
              </a:rPr>
              <a:t>journalist</a:t>
            </a:r>
            <a:r>
              <a:rPr spc="-10" dirty="0"/>
              <a:t>.</a:t>
            </a:r>
            <a:r>
              <a:rPr spc="35" dirty="0"/>
              <a:t> </a:t>
            </a:r>
            <a:r>
              <a:rPr dirty="0"/>
              <a:t>Don’t</a:t>
            </a:r>
            <a:r>
              <a:rPr spc="10" dirty="0"/>
              <a:t> </a:t>
            </a:r>
            <a:r>
              <a:rPr spc="60" dirty="0"/>
              <a:t>worry!”</a:t>
            </a:r>
            <a:r>
              <a:rPr spc="30" dirty="0"/>
              <a:t> </a:t>
            </a:r>
            <a:r>
              <a:rPr dirty="0"/>
              <a:t>she</a:t>
            </a:r>
            <a:r>
              <a:rPr spc="30" dirty="0"/>
              <a:t> </a:t>
            </a:r>
            <a:r>
              <a:rPr spc="-10" dirty="0"/>
              <a:t>answers.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66266" y="1139317"/>
            <a:ext cx="7466330" cy="5151120"/>
            <a:chOff x="1366266" y="1139317"/>
            <a:chExt cx="7466330" cy="5151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1642" y="3892803"/>
              <a:ext cx="1790700" cy="1358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2505" y="3847802"/>
              <a:ext cx="1789214" cy="13735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0675" y="4918709"/>
              <a:ext cx="1748789" cy="13715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1514" y="4880787"/>
              <a:ext cx="1747138" cy="13699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6266" y="1787905"/>
              <a:ext cx="1783841" cy="1422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7489" y="1741385"/>
              <a:ext cx="1781526" cy="14294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31413" y="1472945"/>
              <a:ext cx="1796034" cy="1371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32455" y="1432102"/>
              <a:ext cx="1794713" cy="13822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10861" y="1180337"/>
              <a:ext cx="1746503" cy="12954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11725" y="1139317"/>
              <a:ext cx="1745335" cy="130623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61310" y="2642615"/>
              <a:ext cx="1729739" cy="13334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376" y="2598559"/>
              <a:ext cx="1728076" cy="13380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94460" y="2980943"/>
              <a:ext cx="1749551" cy="13715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95412" y="2941688"/>
              <a:ext cx="1747672" cy="13707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87545" y="3628643"/>
              <a:ext cx="1635251" cy="118872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88450" y="3591204"/>
              <a:ext cx="1633623" cy="11870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29706" y="2599181"/>
              <a:ext cx="1818894" cy="14859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30141" y="2550553"/>
              <a:ext cx="1817493" cy="14949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77262" y="3998213"/>
              <a:ext cx="1635252" cy="11887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478318" y="3960444"/>
              <a:ext cx="1633623" cy="11870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85894" y="2430272"/>
              <a:ext cx="1683257" cy="12661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86427" y="2392756"/>
              <a:ext cx="1682153" cy="126391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21374" y="1504187"/>
              <a:ext cx="1731264" cy="133350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21818" y="1456093"/>
              <a:ext cx="1730349" cy="13417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80688" y="4702047"/>
              <a:ext cx="1741932" cy="128269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81348" y="4654475"/>
              <a:ext cx="1740776" cy="12994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559551" y="3945890"/>
              <a:ext cx="1689353" cy="12700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560263" y="3903294"/>
              <a:ext cx="1687906" cy="127303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94460" y="4751069"/>
              <a:ext cx="1885188" cy="15240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505003" y="5424765"/>
              <a:ext cx="1074978" cy="24909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94891" y="4711557"/>
              <a:ext cx="1884286" cy="153354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98357" y="3564318"/>
              <a:ext cx="232079" cy="13947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097606" y="3189769"/>
              <a:ext cx="1067435" cy="1432560"/>
            </a:xfrm>
            <a:custGeom>
              <a:avLst/>
              <a:gdLst/>
              <a:ahLst/>
              <a:cxnLst/>
              <a:rect l="l" t="t" r="r" b="b"/>
              <a:pathLst>
                <a:path w="1067435" h="1432560">
                  <a:moveTo>
                    <a:pt x="79857" y="1395577"/>
                  </a:moveTo>
                  <a:lnTo>
                    <a:pt x="53187" y="1363535"/>
                  </a:lnTo>
                  <a:lnTo>
                    <a:pt x="35915" y="1357566"/>
                  </a:lnTo>
                  <a:lnTo>
                    <a:pt x="29959" y="1355140"/>
                  </a:lnTo>
                  <a:lnTo>
                    <a:pt x="14744" y="1328762"/>
                  </a:lnTo>
                  <a:lnTo>
                    <a:pt x="16814" y="1324051"/>
                  </a:lnTo>
                  <a:lnTo>
                    <a:pt x="25400" y="1317091"/>
                  </a:lnTo>
                  <a:lnTo>
                    <a:pt x="31445" y="1315250"/>
                  </a:lnTo>
                  <a:lnTo>
                    <a:pt x="39243" y="1315021"/>
                  </a:lnTo>
                  <a:lnTo>
                    <a:pt x="46710" y="1315237"/>
                  </a:lnTo>
                  <a:lnTo>
                    <a:pt x="54317" y="1316253"/>
                  </a:lnTo>
                  <a:lnTo>
                    <a:pt x="62064" y="1318094"/>
                  </a:lnTo>
                  <a:lnTo>
                    <a:pt x="69938" y="1320749"/>
                  </a:lnTo>
                  <a:lnTo>
                    <a:pt x="71805" y="1315021"/>
                  </a:lnTo>
                  <a:lnTo>
                    <a:pt x="39217" y="1301851"/>
                  </a:lnTo>
                  <a:lnTo>
                    <a:pt x="30619" y="1302639"/>
                  </a:lnTo>
                  <a:lnTo>
                    <a:pt x="495" y="1328000"/>
                  </a:lnTo>
                  <a:lnTo>
                    <a:pt x="0" y="1334960"/>
                  </a:lnTo>
                  <a:lnTo>
                    <a:pt x="266" y="1344256"/>
                  </a:lnTo>
                  <a:lnTo>
                    <a:pt x="33909" y="1371638"/>
                  </a:lnTo>
                  <a:lnTo>
                    <a:pt x="42430" y="1374406"/>
                  </a:lnTo>
                  <a:lnTo>
                    <a:pt x="48793" y="1376908"/>
                  </a:lnTo>
                  <a:lnTo>
                    <a:pt x="65176" y="1404023"/>
                  </a:lnTo>
                  <a:lnTo>
                    <a:pt x="62839" y="1409280"/>
                  </a:lnTo>
                  <a:lnTo>
                    <a:pt x="53111" y="1417015"/>
                  </a:lnTo>
                  <a:lnTo>
                    <a:pt x="45770" y="1419085"/>
                  </a:lnTo>
                  <a:lnTo>
                    <a:pt x="29946" y="1419542"/>
                  </a:lnTo>
                  <a:lnTo>
                    <a:pt x="23863" y="1419072"/>
                  </a:lnTo>
                  <a:lnTo>
                    <a:pt x="11544" y="1416875"/>
                  </a:lnTo>
                  <a:lnTo>
                    <a:pt x="5829" y="1415300"/>
                  </a:lnTo>
                  <a:lnTo>
                    <a:pt x="571" y="1413256"/>
                  </a:lnTo>
                  <a:lnTo>
                    <a:pt x="965" y="1427467"/>
                  </a:lnTo>
                  <a:lnTo>
                    <a:pt x="7747" y="1429829"/>
                  </a:lnTo>
                  <a:lnTo>
                    <a:pt x="15824" y="1431404"/>
                  </a:lnTo>
                  <a:lnTo>
                    <a:pt x="25171" y="1432229"/>
                  </a:lnTo>
                  <a:lnTo>
                    <a:pt x="35801" y="1432293"/>
                  </a:lnTo>
                  <a:lnTo>
                    <a:pt x="45631" y="1431429"/>
                  </a:lnTo>
                  <a:lnTo>
                    <a:pt x="54356" y="1429435"/>
                  </a:lnTo>
                  <a:lnTo>
                    <a:pt x="61963" y="1426286"/>
                  </a:lnTo>
                  <a:lnTo>
                    <a:pt x="68465" y="1422006"/>
                  </a:lnTo>
                  <a:lnTo>
                    <a:pt x="70866" y="1419542"/>
                  </a:lnTo>
                  <a:lnTo>
                    <a:pt x="73621" y="1416723"/>
                  </a:lnTo>
                  <a:lnTo>
                    <a:pt x="77241" y="1410550"/>
                  </a:lnTo>
                  <a:lnTo>
                    <a:pt x="79324" y="1403502"/>
                  </a:lnTo>
                  <a:lnTo>
                    <a:pt x="79857" y="1395577"/>
                  </a:lnTo>
                  <a:close/>
                </a:path>
                <a:path w="1067435" h="1432560">
                  <a:moveTo>
                    <a:pt x="148297" y="1426514"/>
                  </a:moveTo>
                  <a:lnTo>
                    <a:pt x="148043" y="1417739"/>
                  </a:lnTo>
                  <a:lnTo>
                    <a:pt x="147993" y="1415503"/>
                  </a:lnTo>
                  <a:lnTo>
                    <a:pt x="146608" y="1415948"/>
                  </a:lnTo>
                  <a:lnTo>
                    <a:pt x="144741" y="1416392"/>
                  </a:lnTo>
                  <a:lnTo>
                    <a:pt x="140030" y="1417281"/>
                  </a:lnTo>
                  <a:lnTo>
                    <a:pt x="137579" y="1417535"/>
                  </a:lnTo>
                  <a:lnTo>
                    <a:pt x="130302" y="1417739"/>
                  </a:lnTo>
                  <a:lnTo>
                    <a:pt x="126530" y="1416316"/>
                  </a:lnTo>
                  <a:lnTo>
                    <a:pt x="120929" y="1410347"/>
                  </a:lnTo>
                  <a:lnTo>
                    <a:pt x="119443" y="1405991"/>
                  </a:lnTo>
                  <a:lnTo>
                    <a:pt x="117703" y="1344790"/>
                  </a:lnTo>
                  <a:lnTo>
                    <a:pt x="117703" y="1344383"/>
                  </a:lnTo>
                  <a:lnTo>
                    <a:pt x="145262" y="1343596"/>
                  </a:lnTo>
                  <a:lnTo>
                    <a:pt x="144957" y="1333207"/>
                  </a:lnTo>
                  <a:lnTo>
                    <a:pt x="144945" y="1332420"/>
                  </a:lnTo>
                  <a:lnTo>
                    <a:pt x="117386" y="1333207"/>
                  </a:lnTo>
                  <a:lnTo>
                    <a:pt x="116763" y="1311186"/>
                  </a:lnTo>
                  <a:lnTo>
                    <a:pt x="108445" y="1311427"/>
                  </a:lnTo>
                  <a:lnTo>
                    <a:pt x="102958" y="1331874"/>
                  </a:lnTo>
                  <a:lnTo>
                    <a:pt x="89522" y="1338237"/>
                  </a:lnTo>
                  <a:lnTo>
                    <a:pt x="89712" y="1345171"/>
                  </a:lnTo>
                  <a:lnTo>
                    <a:pt x="103314" y="1344790"/>
                  </a:lnTo>
                  <a:lnTo>
                    <a:pt x="104914" y="1401292"/>
                  </a:lnTo>
                  <a:lnTo>
                    <a:pt x="106984" y="1413954"/>
                  </a:lnTo>
                  <a:lnTo>
                    <a:pt x="112420" y="1422869"/>
                  </a:lnTo>
                  <a:lnTo>
                    <a:pt x="121183" y="1428076"/>
                  </a:lnTo>
                  <a:lnTo>
                    <a:pt x="133299" y="1429537"/>
                  </a:lnTo>
                  <a:lnTo>
                    <a:pt x="135724" y="1429473"/>
                  </a:lnTo>
                  <a:lnTo>
                    <a:pt x="138442" y="1429143"/>
                  </a:lnTo>
                  <a:lnTo>
                    <a:pt x="144475" y="1428000"/>
                  </a:lnTo>
                  <a:lnTo>
                    <a:pt x="146761" y="1427314"/>
                  </a:lnTo>
                  <a:lnTo>
                    <a:pt x="148297" y="1426514"/>
                  </a:lnTo>
                  <a:close/>
                </a:path>
                <a:path w="1067435" h="1432560">
                  <a:moveTo>
                    <a:pt x="240880" y="1379842"/>
                  </a:moveTo>
                  <a:lnTo>
                    <a:pt x="240626" y="1370736"/>
                  </a:lnTo>
                  <a:lnTo>
                    <a:pt x="240550" y="1369987"/>
                  </a:lnTo>
                  <a:lnTo>
                    <a:pt x="239712" y="1361617"/>
                  </a:lnTo>
                  <a:lnTo>
                    <a:pt x="225132" y="1336459"/>
                  </a:lnTo>
                  <a:lnTo>
                    <a:pt x="225132" y="1368577"/>
                  </a:lnTo>
                  <a:lnTo>
                    <a:pt x="175475" y="1369987"/>
                  </a:lnTo>
                  <a:lnTo>
                    <a:pt x="208445" y="1340954"/>
                  </a:lnTo>
                  <a:lnTo>
                    <a:pt x="214299" y="1343202"/>
                  </a:lnTo>
                  <a:lnTo>
                    <a:pt x="222656" y="1352613"/>
                  </a:lnTo>
                  <a:lnTo>
                    <a:pt x="224878" y="1359509"/>
                  </a:lnTo>
                  <a:lnTo>
                    <a:pt x="225132" y="1368577"/>
                  </a:lnTo>
                  <a:lnTo>
                    <a:pt x="225132" y="1336459"/>
                  </a:lnTo>
                  <a:lnTo>
                    <a:pt x="223532" y="1335087"/>
                  </a:lnTo>
                  <a:lnTo>
                    <a:pt x="216839" y="1331595"/>
                  </a:lnTo>
                  <a:lnTo>
                    <a:pt x="209245" y="1329613"/>
                  </a:lnTo>
                  <a:lnTo>
                    <a:pt x="200774" y="1329105"/>
                  </a:lnTo>
                  <a:lnTo>
                    <a:pt x="191744" y="1330223"/>
                  </a:lnTo>
                  <a:lnTo>
                    <a:pt x="162737" y="1359611"/>
                  </a:lnTo>
                  <a:lnTo>
                    <a:pt x="160502" y="1380286"/>
                  </a:lnTo>
                  <a:lnTo>
                    <a:pt x="161569" y="1391043"/>
                  </a:lnTo>
                  <a:lnTo>
                    <a:pt x="188341" y="1424787"/>
                  </a:lnTo>
                  <a:lnTo>
                    <a:pt x="207276" y="1427454"/>
                  </a:lnTo>
                  <a:lnTo>
                    <a:pt x="213690" y="1427264"/>
                  </a:lnTo>
                  <a:lnTo>
                    <a:pt x="219151" y="1426641"/>
                  </a:lnTo>
                  <a:lnTo>
                    <a:pt x="228168" y="1424470"/>
                  </a:lnTo>
                  <a:lnTo>
                    <a:pt x="232930" y="1422768"/>
                  </a:lnTo>
                  <a:lnTo>
                    <a:pt x="237959" y="1420431"/>
                  </a:lnTo>
                  <a:lnTo>
                    <a:pt x="237807" y="1415148"/>
                  </a:lnTo>
                  <a:lnTo>
                    <a:pt x="237591" y="1407604"/>
                  </a:lnTo>
                  <a:lnTo>
                    <a:pt x="197739" y="1415148"/>
                  </a:lnTo>
                  <a:lnTo>
                    <a:pt x="190131" y="1412468"/>
                  </a:lnTo>
                  <a:lnTo>
                    <a:pt x="175463" y="1381683"/>
                  </a:lnTo>
                  <a:lnTo>
                    <a:pt x="240880" y="1379842"/>
                  </a:lnTo>
                  <a:close/>
                </a:path>
                <a:path w="1067435" h="1432560">
                  <a:moveTo>
                    <a:pt x="337870" y="1326972"/>
                  </a:moveTo>
                  <a:lnTo>
                    <a:pt x="309041" y="1367828"/>
                  </a:lnTo>
                  <a:lnTo>
                    <a:pt x="296532" y="1407121"/>
                  </a:lnTo>
                  <a:lnTo>
                    <a:pt x="295986" y="1410195"/>
                  </a:lnTo>
                  <a:lnTo>
                    <a:pt x="295287" y="1410220"/>
                  </a:lnTo>
                  <a:lnTo>
                    <a:pt x="264375" y="1329055"/>
                  </a:lnTo>
                  <a:lnTo>
                    <a:pt x="248958" y="1329486"/>
                  </a:lnTo>
                  <a:lnTo>
                    <a:pt x="287693" y="1423441"/>
                  </a:lnTo>
                  <a:lnTo>
                    <a:pt x="304495" y="1422971"/>
                  </a:lnTo>
                  <a:lnTo>
                    <a:pt x="308927" y="1410220"/>
                  </a:lnTo>
                  <a:lnTo>
                    <a:pt x="337870" y="1326972"/>
                  </a:lnTo>
                  <a:close/>
                </a:path>
                <a:path w="1067435" h="1432560">
                  <a:moveTo>
                    <a:pt x="429780" y="1374508"/>
                  </a:moveTo>
                  <a:lnTo>
                    <a:pt x="418934" y="1335620"/>
                  </a:lnTo>
                  <a:lnTo>
                    <a:pt x="414032" y="1331125"/>
                  </a:lnTo>
                  <a:lnTo>
                    <a:pt x="414032" y="1363243"/>
                  </a:lnTo>
                  <a:lnTo>
                    <a:pt x="364375" y="1364640"/>
                  </a:lnTo>
                  <a:lnTo>
                    <a:pt x="397344" y="1335620"/>
                  </a:lnTo>
                  <a:lnTo>
                    <a:pt x="403199" y="1337868"/>
                  </a:lnTo>
                  <a:lnTo>
                    <a:pt x="411556" y="1347279"/>
                  </a:lnTo>
                  <a:lnTo>
                    <a:pt x="413778" y="1354175"/>
                  </a:lnTo>
                  <a:lnTo>
                    <a:pt x="414032" y="1363243"/>
                  </a:lnTo>
                  <a:lnTo>
                    <a:pt x="414032" y="1331125"/>
                  </a:lnTo>
                  <a:lnTo>
                    <a:pt x="412432" y="1329753"/>
                  </a:lnTo>
                  <a:lnTo>
                    <a:pt x="405739" y="1326261"/>
                  </a:lnTo>
                  <a:lnTo>
                    <a:pt x="398145" y="1324279"/>
                  </a:lnTo>
                  <a:lnTo>
                    <a:pt x="389674" y="1323771"/>
                  </a:lnTo>
                  <a:lnTo>
                    <a:pt x="380644" y="1324889"/>
                  </a:lnTo>
                  <a:lnTo>
                    <a:pt x="351637" y="1354277"/>
                  </a:lnTo>
                  <a:lnTo>
                    <a:pt x="349402" y="1374952"/>
                  </a:lnTo>
                  <a:lnTo>
                    <a:pt x="350469" y="1385709"/>
                  </a:lnTo>
                  <a:lnTo>
                    <a:pt x="377240" y="1419453"/>
                  </a:lnTo>
                  <a:lnTo>
                    <a:pt x="396176" y="1422120"/>
                  </a:lnTo>
                  <a:lnTo>
                    <a:pt x="402590" y="1421930"/>
                  </a:lnTo>
                  <a:lnTo>
                    <a:pt x="408051" y="1421307"/>
                  </a:lnTo>
                  <a:lnTo>
                    <a:pt x="417068" y="1419136"/>
                  </a:lnTo>
                  <a:lnTo>
                    <a:pt x="421830" y="1417434"/>
                  </a:lnTo>
                  <a:lnTo>
                    <a:pt x="426859" y="1415084"/>
                  </a:lnTo>
                  <a:lnTo>
                    <a:pt x="426707" y="1409814"/>
                  </a:lnTo>
                  <a:lnTo>
                    <a:pt x="426491" y="1402270"/>
                  </a:lnTo>
                  <a:lnTo>
                    <a:pt x="386638" y="1409814"/>
                  </a:lnTo>
                  <a:lnTo>
                    <a:pt x="379031" y="1407134"/>
                  </a:lnTo>
                  <a:lnTo>
                    <a:pt x="364363" y="1376349"/>
                  </a:lnTo>
                  <a:lnTo>
                    <a:pt x="429780" y="1374508"/>
                  </a:lnTo>
                  <a:close/>
                </a:path>
                <a:path w="1067435" h="1432560">
                  <a:moveTo>
                    <a:pt x="475564" y="161518"/>
                  </a:moveTo>
                  <a:lnTo>
                    <a:pt x="470369" y="99745"/>
                  </a:lnTo>
                  <a:lnTo>
                    <a:pt x="442976" y="67691"/>
                  </a:lnTo>
                  <a:lnTo>
                    <a:pt x="435406" y="67805"/>
                  </a:lnTo>
                  <a:lnTo>
                    <a:pt x="406171" y="86448"/>
                  </a:lnTo>
                  <a:lnTo>
                    <a:pt x="405485" y="86512"/>
                  </a:lnTo>
                  <a:lnTo>
                    <a:pt x="404114" y="84683"/>
                  </a:lnTo>
                  <a:lnTo>
                    <a:pt x="400519" y="79857"/>
                  </a:lnTo>
                  <a:lnTo>
                    <a:pt x="393801" y="75361"/>
                  </a:lnTo>
                  <a:lnTo>
                    <a:pt x="385318" y="73037"/>
                  </a:lnTo>
                  <a:lnTo>
                    <a:pt x="375107" y="72885"/>
                  </a:lnTo>
                  <a:lnTo>
                    <a:pt x="368998" y="73393"/>
                  </a:lnTo>
                  <a:lnTo>
                    <a:pt x="363601" y="75158"/>
                  </a:lnTo>
                  <a:lnTo>
                    <a:pt x="354177" y="81165"/>
                  </a:lnTo>
                  <a:lnTo>
                    <a:pt x="350672" y="85090"/>
                  </a:lnTo>
                  <a:lnTo>
                    <a:pt x="348348" y="89928"/>
                  </a:lnTo>
                  <a:lnTo>
                    <a:pt x="347662" y="89979"/>
                  </a:lnTo>
                  <a:lnTo>
                    <a:pt x="344233" y="77216"/>
                  </a:lnTo>
                  <a:lnTo>
                    <a:pt x="332574" y="78206"/>
                  </a:lnTo>
                  <a:lnTo>
                    <a:pt x="340537" y="172885"/>
                  </a:lnTo>
                  <a:lnTo>
                    <a:pt x="354888" y="171678"/>
                  </a:lnTo>
                  <a:lnTo>
                    <a:pt x="350697" y="122008"/>
                  </a:lnTo>
                  <a:lnTo>
                    <a:pt x="350367" y="113423"/>
                  </a:lnTo>
                  <a:lnTo>
                    <a:pt x="380644" y="84683"/>
                  </a:lnTo>
                  <a:lnTo>
                    <a:pt x="385851" y="86144"/>
                  </a:lnTo>
                  <a:lnTo>
                    <a:pt x="392938" y="93141"/>
                  </a:lnTo>
                  <a:lnTo>
                    <a:pt x="395020" y="98666"/>
                  </a:lnTo>
                  <a:lnTo>
                    <a:pt x="400837" y="167805"/>
                  </a:lnTo>
                  <a:lnTo>
                    <a:pt x="415175" y="166598"/>
                  </a:lnTo>
                  <a:lnTo>
                    <a:pt x="409829" y="103073"/>
                  </a:lnTo>
                  <a:lnTo>
                    <a:pt x="411302" y="94996"/>
                  </a:lnTo>
                  <a:lnTo>
                    <a:pt x="417220" y="86512"/>
                  </a:lnTo>
                  <a:lnTo>
                    <a:pt x="418960" y="84035"/>
                  </a:lnTo>
                  <a:lnTo>
                    <a:pt x="425335" y="80924"/>
                  </a:lnTo>
                  <a:lnTo>
                    <a:pt x="441058" y="79603"/>
                  </a:lnTo>
                  <a:lnTo>
                    <a:pt x="446227" y="81064"/>
                  </a:lnTo>
                  <a:lnTo>
                    <a:pt x="453313" y="88061"/>
                  </a:lnTo>
                  <a:lnTo>
                    <a:pt x="455409" y="93586"/>
                  </a:lnTo>
                  <a:lnTo>
                    <a:pt x="461225" y="162725"/>
                  </a:lnTo>
                  <a:lnTo>
                    <a:pt x="475564" y="161518"/>
                  </a:lnTo>
                  <a:close/>
                </a:path>
                <a:path w="1067435" h="1432560">
                  <a:moveTo>
                    <a:pt x="576364" y="107975"/>
                  </a:moveTo>
                  <a:lnTo>
                    <a:pt x="575830" y="101765"/>
                  </a:lnTo>
                  <a:lnTo>
                    <a:pt x="575602" y="98894"/>
                  </a:lnTo>
                  <a:lnTo>
                    <a:pt x="574179" y="89839"/>
                  </a:lnTo>
                  <a:lnTo>
                    <a:pt x="571538" y="81800"/>
                  </a:lnTo>
                  <a:lnTo>
                    <a:pt x="567702" y="74828"/>
                  </a:lnTo>
                  <a:lnTo>
                    <a:pt x="564388" y="70942"/>
                  </a:lnTo>
                  <a:lnTo>
                    <a:pt x="562635" y="68884"/>
                  </a:lnTo>
                  <a:lnTo>
                    <a:pt x="560006" y="66890"/>
                  </a:lnTo>
                  <a:lnTo>
                    <a:pt x="560006" y="97599"/>
                  </a:lnTo>
                  <a:lnTo>
                    <a:pt x="510501" y="101765"/>
                  </a:lnTo>
                  <a:lnTo>
                    <a:pt x="541807" y="70942"/>
                  </a:lnTo>
                  <a:lnTo>
                    <a:pt x="547763" y="72859"/>
                  </a:lnTo>
                  <a:lnTo>
                    <a:pt x="556641" y="81813"/>
                  </a:lnTo>
                  <a:lnTo>
                    <a:pt x="559244" y="88557"/>
                  </a:lnTo>
                  <a:lnTo>
                    <a:pt x="560006" y="97599"/>
                  </a:lnTo>
                  <a:lnTo>
                    <a:pt x="560006" y="66890"/>
                  </a:lnTo>
                  <a:lnTo>
                    <a:pt x="556552" y="64249"/>
                  </a:lnTo>
                  <a:lnTo>
                    <a:pt x="549668" y="61150"/>
                  </a:lnTo>
                  <a:lnTo>
                    <a:pt x="541972" y="59588"/>
                  </a:lnTo>
                  <a:lnTo>
                    <a:pt x="533488" y="59550"/>
                  </a:lnTo>
                  <a:lnTo>
                    <a:pt x="524535" y="61163"/>
                  </a:lnTo>
                  <a:lnTo>
                    <a:pt x="497205" y="92125"/>
                  </a:lnTo>
                  <a:lnTo>
                    <a:pt x="495935" y="101765"/>
                  </a:lnTo>
                  <a:lnTo>
                    <a:pt x="496023" y="107975"/>
                  </a:lnTo>
                  <a:lnTo>
                    <a:pt x="511251" y="147383"/>
                  </a:lnTo>
                  <a:lnTo>
                    <a:pt x="535432" y="157429"/>
                  </a:lnTo>
                  <a:lnTo>
                    <a:pt x="545452" y="157378"/>
                  </a:lnTo>
                  <a:lnTo>
                    <a:pt x="575691" y="148653"/>
                  </a:lnTo>
                  <a:lnTo>
                    <a:pt x="575437" y="145618"/>
                  </a:lnTo>
                  <a:lnTo>
                    <a:pt x="574624" y="135864"/>
                  </a:lnTo>
                  <a:lnTo>
                    <a:pt x="535241" y="145618"/>
                  </a:lnTo>
                  <a:lnTo>
                    <a:pt x="527507" y="143370"/>
                  </a:lnTo>
                  <a:lnTo>
                    <a:pt x="511136" y="113461"/>
                  </a:lnTo>
                  <a:lnTo>
                    <a:pt x="576364" y="107975"/>
                  </a:lnTo>
                  <a:close/>
                </a:path>
                <a:path w="1067435" h="1432560">
                  <a:moveTo>
                    <a:pt x="682790" y="144081"/>
                  </a:moveTo>
                  <a:lnTo>
                    <a:pt x="681812" y="132524"/>
                  </a:lnTo>
                  <a:lnTo>
                    <a:pt x="675944" y="62890"/>
                  </a:lnTo>
                  <a:lnTo>
                    <a:pt x="671474" y="9664"/>
                  </a:lnTo>
                  <a:lnTo>
                    <a:pt x="665022" y="10210"/>
                  </a:lnTo>
                  <a:lnTo>
                    <a:pt x="665022" y="109550"/>
                  </a:lnTo>
                  <a:lnTo>
                    <a:pt x="664375" y="116713"/>
                  </a:lnTo>
                  <a:lnTo>
                    <a:pt x="631101" y="138074"/>
                  </a:lnTo>
                  <a:lnTo>
                    <a:pt x="624332" y="135547"/>
                  </a:lnTo>
                  <a:lnTo>
                    <a:pt x="610133" y="94462"/>
                  </a:lnTo>
                  <a:lnTo>
                    <a:pt x="610755" y="86931"/>
                  </a:lnTo>
                  <a:lnTo>
                    <a:pt x="643064" y="62420"/>
                  </a:lnTo>
                  <a:lnTo>
                    <a:pt x="664489" y="98209"/>
                  </a:lnTo>
                  <a:lnTo>
                    <a:pt x="665022" y="109550"/>
                  </a:lnTo>
                  <a:lnTo>
                    <a:pt x="665022" y="10210"/>
                  </a:lnTo>
                  <a:lnTo>
                    <a:pt x="657136" y="10871"/>
                  </a:lnTo>
                  <a:lnTo>
                    <a:pt x="660387" y="49390"/>
                  </a:lnTo>
                  <a:lnTo>
                    <a:pt x="661289" y="56019"/>
                  </a:lnTo>
                  <a:lnTo>
                    <a:pt x="662470" y="62788"/>
                  </a:lnTo>
                  <a:lnTo>
                    <a:pt x="661339" y="62890"/>
                  </a:lnTo>
                  <a:lnTo>
                    <a:pt x="660819" y="62420"/>
                  </a:lnTo>
                  <a:lnTo>
                    <a:pt x="655116" y="57251"/>
                  </a:lnTo>
                  <a:lnTo>
                    <a:pt x="647928" y="53441"/>
                  </a:lnTo>
                  <a:lnTo>
                    <a:pt x="639749" y="51485"/>
                  </a:lnTo>
                  <a:lnTo>
                    <a:pt x="630618" y="51371"/>
                  </a:lnTo>
                  <a:lnTo>
                    <a:pt x="621944" y="52920"/>
                  </a:lnTo>
                  <a:lnTo>
                    <a:pt x="596392" y="82994"/>
                  </a:lnTo>
                  <a:lnTo>
                    <a:pt x="595261" y="92900"/>
                  </a:lnTo>
                  <a:lnTo>
                    <a:pt x="595553" y="104000"/>
                  </a:lnTo>
                  <a:lnTo>
                    <a:pt x="615048" y="144322"/>
                  </a:lnTo>
                  <a:lnTo>
                    <a:pt x="638886" y="149517"/>
                  </a:lnTo>
                  <a:lnTo>
                    <a:pt x="648081" y="147840"/>
                  </a:lnTo>
                  <a:lnTo>
                    <a:pt x="655891" y="144449"/>
                  </a:lnTo>
                  <a:lnTo>
                    <a:pt x="662330" y="139369"/>
                  </a:lnTo>
                  <a:lnTo>
                    <a:pt x="663295" y="138074"/>
                  </a:lnTo>
                  <a:lnTo>
                    <a:pt x="667385" y="132588"/>
                  </a:lnTo>
                  <a:lnTo>
                    <a:pt x="668159" y="132524"/>
                  </a:lnTo>
                  <a:lnTo>
                    <a:pt x="671131" y="145059"/>
                  </a:lnTo>
                  <a:lnTo>
                    <a:pt x="682790" y="144081"/>
                  </a:lnTo>
                  <a:close/>
                </a:path>
                <a:path w="1067435" h="1432560">
                  <a:moveTo>
                    <a:pt x="719239" y="23063"/>
                  </a:moveTo>
                  <a:lnTo>
                    <a:pt x="718693" y="16624"/>
                  </a:lnTo>
                  <a:lnTo>
                    <a:pt x="717651" y="14300"/>
                  </a:lnTo>
                  <a:lnTo>
                    <a:pt x="714057" y="11468"/>
                  </a:lnTo>
                  <a:lnTo>
                    <a:pt x="712000" y="10858"/>
                  </a:lnTo>
                  <a:lnTo>
                    <a:pt x="707275" y="11252"/>
                  </a:lnTo>
                  <a:lnTo>
                    <a:pt x="705319" y="12192"/>
                  </a:lnTo>
                  <a:lnTo>
                    <a:pt x="702360" y="15519"/>
                  </a:lnTo>
                  <a:lnTo>
                    <a:pt x="701751" y="17983"/>
                  </a:lnTo>
                  <a:lnTo>
                    <a:pt x="702297" y="24498"/>
                  </a:lnTo>
                  <a:lnTo>
                    <a:pt x="703313" y="26835"/>
                  </a:lnTo>
                  <a:lnTo>
                    <a:pt x="706805" y="29730"/>
                  </a:lnTo>
                  <a:lnTo>
                    <a:pt x="708888" y="30353"/>
                  </a:lnTo>
                  <a:lnTo>
                    <a:pt x="713600" y="29946"/>
                  </a:lnTo>
                  <a:lnTo>
                    <a:pt x="715530" y="28994"/>
                  </a:lnTo>
                  <a:lnTo>
                    <a:pt x="718604" y="25539"/>
                  </a:lnTo>
                  <a:lnTo>
                    <a:pt x="719239" y="23063"/>
                  </a:lnTo>
                  <a:close/>
                </a:path>
                <a:path w="1067435" h="1432560">
                  <a:moveTo>
                    <a:pt x="727710" y="140296"/>
                  </a:moveTo>
                  <a:lnTo>
                    <a:pt x="719734" y="45618"/>
                  </a:lnTo>
                  <a:lnTo>
                    <a:pt x="705396" y="46824"/>
                  </a:lnTo>
                  <a:lnTo>
                    <a:pt x="713371" y="141503"/>
                  </a:lnTo>
                  <a:lnTo>
                    <a:pt x="727710" y="140296"/>
                  </a:lnTo>
                  <a:close/>
                </a:path>
                <a:path w="1067435" h="1432560">
                  <a:moveTo>
                    <a:pt x="819670" y="129336"/>
                  </a:moveTo>
                  <a:lnTo>
                    <a:pt x="819264" y="124561"/>
                  </a:lnTo>
                  <a:lnTo>
                    <a:pt x="818591" y="116636"/>
                  </a:lnTo>
                  <a:lnTo>
                    <a:pt x="810590" y="120738"/>
                  </a:lnTo>
                  <a:lnTo>
                    <a:pt x="802640" y="123113"/>
                  </a:lnTo>
                  <a:lnTo>
                    <a:pt x="785533" y="124561"/>
                  </a:lnTo>
                  <a:lnTo>
                    <a:pt x="778319" y="122034"/>
                  </a:lnTo>
                  <a:lnTo>
                    <a:pt x="763803" y="90017"/>
                  </a:lnTo>
                  <a:lnTo>
                    <a:pt x="764247" y="73774"/>
                  </a:lnTo>
                  <a:lnTo>
                    <a:pt x="768692" y="61810"/>
                  </a:lnTo>
                  <a:lnTo>
                    <a:pt x="777125" y="54152"/>
                  </a:lnTo>
                  <a:lnTo>
                    <a:pt x="789559" y="50787"/>
                  </a:lnTo>
                  <a:lnTo>
                    <a:pt x="792441" y="50546"/>
                  </a:lnTo>
                  <a:lnTo>
                    <a:pt x="795794" y="50685"/>
                  </a:lnTo>
                  <a:lnTo>
                    <a:pt x="803414" y="51727"/>
                  </a:lnTo>
                  <a:lnTo>
                    <a:pt x="806958" y="52489"/>
                  </a:lnTo>
                  <a:lnTo>
                    <a:pt x="810234" y="53492"/>
                  </a:lnTo>
                  <a:lnTo>
                    <a:pt x="811022" y="50546"/>
                  </a:lnTo>
                  <a:lnTo>
                    <a:pt x="793394" y="37680"/>
                  </a:lnTo>
                  <a:lnTo>
                    <a:pt x="788835" y="38061"/>
                  </a:lnTo>
                  <a:lnTo>
                    <a:pt x="752906" y="61341"/>
                  </a:lnTo>
                  <a:lnTo>
                    <a:pt x="748741" y="80187"/>
                  </a:lnTo>
                  <a:lnTo>
                    <a:pt x="748969" y="91440"/>
                  </a:lnTo>
                  <a:lnTo>
                    <a:pt x="769924" y="131318"/>
                  </a:lnTo>
                  <a:lnTo>
                    <a:pt x="786384" y="136309"/>
                  </a:lnTo>
                  <a:lnTo>
                    <a:pt x="796150" y="136271"/>
                  </a:lnTo>
                  <a:lnTo>
                    <a:pt x="805764" y="135470"/>
                  </a:lnTo>
                  <a:lnTo>
                    <a:pt x="813600" y="133159"/>
                  </a:lnTo>
                  <a:lnTo>
                    <a:pt x="819670" y="129336"/>
                  </a:lnTo>
                  <a:close/>
                </a:path>
                <a:path w="1067435" h="1432560">
                  <a:moveTo>
                    <a:pt x="848321" y="12204"/>
                  </a:moveTo>
                  <a:lnTo>
                    <a:pt x="847775" y="5753"/>
                  </a:lnTo>
                  <a:lnTo>
                    <a:pt x="846734" y="3429"/>
                  </a:lnTo>
                  <a:lnTo>
                    <a:pt x="843140" y="609"/>
                  </a:lnTo>
                  <a:lnTo>
                    <a:pt x="841082" y="0"/>
                  </a:lnTo>
                  <a:lnTo>
                    <a:pt x="836358" y="393"/>
                  </a:lnTo>
                  <a:lnTo>
                    <a:pt x="834415" y="1320"/>
                  </a:lnTo>
                  <a:lnTo>
                    <a:pt x="831443" y="4648"/>
                  </a:lnTo>
                  <a:lnTo>
                    <a:pt x="830834" y="7124"/>
                  </a:lnTo>
                  <a:lnTo>
                    <a:pt x="831380" y="13627"/>
                  </a:lnTo>
                  <a:lnTo>
                    <a:pt x="832396" y="15963"/>
                  </a:lnTo>
                  <a:lnTo>
                    <a:pt x="835888" y="18859"/>
                  </a:lnTo>
                  <a:lnTo>
                    <a:pt x="837971" y="19481"/>
                  </a:lnTo>
                  <a:lnTo>
                    <a:pt x="842695" y="19088"/>
                  </a:lnTo>
                  <a:lnTo>
                    <a:pt x="844613" y="18122"/>
                  </a:lnTo>
                  <a:lnTo>
                    <a:pt x="847686" y="14681"/>
                  </a:lnTo>
                  <a:lnTo>
                    <a:pt x="848321" y="12204"/>
                  </a:lnTo>
                  <a:close/>
                </a:path>
                <a:path w="1067435" h="1432560">
                  <a:moveTo>
                    <a:pt x="856792" y="129438"/>
                  </a:moveTo>
                  <a:lnTo>
                    <a:pt x="848817" y="34747"/>
                  </a:lnTo>
                  <a:lnTo>
                    <a:pt x="834478" y="35953"/>
                  </a:lnTo>
                  <a:lnTo>
                    <a:pt x="842454" y="130644"/>
                  </a:lnTo>
                  <a:lnTo>
                    <a:pt x="856792" y="129438"/>
                  </a:lnTo>
                  <a:close/>
                </a:path>
                <a:path w="1067435" h="1432560">
                  <a:moveTo>
                    <a:pt x="966381" y="120205"/>
                  </a:moveTo>
                  <a:lnTo>
                    <a:pt x="961186" y="58445"/>
                  </a:lnTo>
                  <a:lnTo>
                    <a:pt x="931951" y="26543"/>
                  </a:lnTo>
                  <a:lnTo>
                    <a:pt x="923886" y="26695"/>
                  </a:lnTo>
                  <a:lnTo>
                    <a:pt x="895057" y="43916"/>
                  </a:lnTo>
                  <a:lnTo>
                    <a:pt x="894372" y="43967"/>
                  </a:lnTo>
                  <a:lnTo>
                    <a:pt x="890943" y="31203"/>
                  </a:lnTo>
                  <a:lnTo>
                    <a:pt x="879284" y="32194"/>
                  </a:lnTo>
                  <a:lnTo>
                    <a:pt x="887247" y="126873"/>
                  </a:lnTo>
                  <a:lnTo>
                    <a:pt x="901585" y="125666"/>
                  </a:lnTo>
                  <a:lnTo>
                    <a:pt x="897407" y="75984"/>
                  </a:lnTo>
                  <a:lnTo>
                    <a:pt x="897115" y="67373"/>
                  </a:lnTo>
                  <a:lnTo>
                    <a:pt x="930668" y="38392"/>
                  </a:lnTo>
                  <a:lnTo>
                    <a:pt x="936332" y="39827"/>
                  </a:lnTo>
                  <a:lnTo>
                    <a:pt x="943991" y="46837"/>
                  </a:lnTo>
                  <a:lnTo>
                    <a:pt x="946238" y="52451"/>
                  </a:lnTo>
                  <a:lnTo>
                    <a:pt x="952042" y="121412"/>
                  </a:lnTo>
                  <a:lnTo>
                    <a:pt x="966381" y="120205"/>
                  </a:lnTo>
                  <a:close/>
                </a:path>
                <a:path w="1067435" h="1432560">
                  <a:moveTo>
                    <a:pt x="1066876" y="66687"/>
                  </a:moveTo>
                  <a:lnTo>
                    <a:pt x="1066342" y="60490"/>
                  </a:lnTo>
                  <a:lnTo>
                    <a:pt x="1066114" y="57619"/>
                  </a:lnTo>
                  <a:lnTo>
                    <a:pt x="1064691" y="48552"/>
                  </a:lnTo>
                  <a:lnTo>
                    <a:pt x="1062062" y="40525"/>
                  </a:lnTo>
                  <a:lnTo>
                    <a:pt x="1058214" y="33553"/>
                  </a:lnTo>
                  <a:lnTo>
                    <a:pt x="1054900" y="29667"/>
                  </a:lnTo>
                  <a:lnTo>
                    <a:pt x="1053147" y="27609"/>
                  </a:lnTo>
                  <a:lnTo>
                    <a:pt x="1050518" y="25603"/>
                  </a:lnTo>
                  <a:lnTo>
                    <a:pt x="1050518" y="56311"/>
                  </a:lnTo>
                  <a:lnTo>
                    <a:pt x="1001014" y="60490"/>
                  </a:lnTo>
                  <a:lnTo>
                    <a:pt x="1032332" y="29667"/>
                  </a:lnTo>
                  <a:lnTo>
                    <a:pt x="1038288" y="31584"/>
                  </a:lnTo>
                  <a:lnTo>
                    <a:pt x="1047165" y="40525"/>
                  </a:lnTo>
                  <a:lnTo>
                    <a:pt x="1049756" y="47282"/>
                  </a:lnTo>
                  <a:lnTo>
                    <a:pt x="1050518" y="56311"/>
                  </a:lnTo>
                  <a:lnTo>
                    <a:pt x="1050518" y="25603"/>
                  </a:lnTo>
                  <a:lnTo>
                    <a:pt x="1047064" y="22961"/>
                  </a:lnTo>
                  <a:lnTo>
                    <a:pt x="1040180" y="19862"/>
                  </a:lnTo>
                  <a:lnTo>
                    <a:pt x="1032484" y="18300"/>
                  </a:lnTo>
                  <a:lnTo>
                    <a:pt x="1024001" y="18275"/>
                  </a:lnTo>
                  <a:lnTo>
                    <a:pt x="1015047" y="19888"/>
                  </a:lnTo>
                  <a:lnTo>
                    <a:pt x="987729" y="50838"/>
                  </a:lnTo>
                  <a:lnTo>
                    <a:pt x="986459" y="60490"/>
                  </a:lnTo>
                  <a:lnTo>
                    <a:pt x="986548" y="66687"/>
                  </a:lnTo>
                  <a:lnTo>
                    <a:pt x="1001776" y="106095"/>
                  </a:lnTo>
                  <a:lnTo>
                    <a:pt x="1025956" y="116141"/>
                  </a:lnTo>
                  <a:lnTo>
                    <a:pt x="1035977" y="116090"/>
                  </a:lnTo>
                  <a:lnTo>
                    <a:pt x="1066215" y="107365"/>
                  </a:lnTo>
                  <a:lnTo>
                    <a:pt x="1065949" y="104330"/>
                  </a:lnTo>
                  <a:lnTo>
                    <a:pt x="1065136" y="94589"/>
                  </a:lnTo>
                  <a:lnTo>
                    <a:pt x="1025766" y="104330"/>
                  </a:lnTo>
                  <a:lnTo>
                    <a:pt x="1018019" y="102082"/>
                  </a:lnTo>
                  <a:lnTo>
                    <a:pt x="1001649" y="72174"/>
                  </a:lnTo>
                  <a:lnTo>
                    <a:pt x="1066876" y="66687"/>
                  </a:lnTo>
                  <a:close/>
                </a:path>
              </a:pathLst>
            </a:custGeom>
            <a:solidFill>
              <a:srgbClr val="484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311275" y="241300"/>
            <a:ext cx="7825105" cy="728980"/>
            <a:chOff x="1311275" y="241300"/>
            <a:chExt cx="7825105" cy="728980"/>
          </a:xfrm>
          <a:solidFill>
            <a:schemeClr val="bg2"/>
          </a:solidFill>
        </p:grpSpPr>
        <p:sp>
          <p:nvSpPr>
            <p:cNvPr id="37" name="object 37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292237" y="341661"/>
            <a:ext cx="75672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Unscramble</a:t>
            </a:r>
            <a:r>
              <a:rPr sz="2400" spc="-50" dirty="0"/>
              <a:t> </a:t>
            </a:r>
            <a:r>
              <a:rPr sz="2400" dirty="0"/>
              <a:t>the</a:t>
            </a:r>
            <a:r>
              <a:rPr sz="2400" spc="-30" dirty="0"/>
              <a:t> </a:t>
            </a:r>
            <a:r>
              <a:rPr sz="2400" dirty="0"/>
              <a:t>words</a:t>
            </a:r>
            <a:r>
              <a:rPr sz="2400" spc="-35" dirty="0"/>
              <a:t> </a:t>
            </a:r>
            <a:r>
              <a:rPr sz="2400" dirty="0"/>
              <a:t>to</a:t>
            </a:r>
            <a:r>
              <a:rPr sz="2400" spc="-45" dirty="0"/>
              <a:t> </a:t>
            </a:r>
            <a:r>
              <a:rPr sz="2400" dirty="0"/>
              <a:t>make</a:t>
            </a:r>
            <a:r>
              <a:rPr sz="2400" spc="-35" dirty="0"/>
              <a:t> </a:t>
            </a:r>
            <a:r>
              <a:rPr sz="2400" dirty="0"/>
              <a:t>2</a:t>
            </a:r>
            <a:r>
              <a:rPr sz="2400" spc="-30" dirty="0"/>
              <a:t> </a:t>
            </a:r>
            <a:r>
              <a:rPr sz="2400" spc="-10" dirty="0"/>
              <a:t>sentences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4567682" y="4040301"/>
            <a:ext cx="5505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80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4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25" dirty="0">
                <a:solidFill>
                  <a:srgbClr val="484948"/>
                </a:solidFill>
                <a:latin typeface="Arial"/>
                <a:cs typeface="Arial"/>
              </a:rPr>
              <a:t>buy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182634" y="1716270"/>
            <a:ext cx="5962650" cy="3620770"/>
            <a:chOff x="2182634" y="1716270"/>
            <a:chExt cx="5962650" cy="3620770"/>
          </a:xfrm>
        </p:grpSpPr>
        <p:pic>
          <p:nvPicPr>
            <p:cNvPr id="43" name="object 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290400" y="3013264"/>
              <a:ext cx="77800" cy="9964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641090" y="1716277"/>
              <a:ext cx="3534410" cy="1688464"/>
            </a:xfrm>
            <a:custGeom>
              <a:avLst/>
              <a:gdLst/>
              <a:ahLst/>
              <a:cxnLst/>
              <a:rect l="l" t="t" r="r" b="b"/>
              <a:pathLst>
                <a:path w="3534409" h="1688464">
                  <a:moveTo>
                    <a:pt x="91071" y="330123"/>
                  </a:moveTo>
                  <a:lnTo>
                    <a:pt x="48869" y="318198"/>
                  </a:lnTo>
                  <a:lnTo>
                    <a:pt x="40995" y="318820"/>
                  </a:lnTo>
                  <a:lnTo>
                    <a:pt x="13563" y="345325"/>
                  </a:lnTo>
                  <a:lnTo>
                    <a:pt x="12357" y="354545"/>
                  </a:lnTo>
                  <a:lnTo>
                    <a:pt x="13893" y="362356"/>
                  </a:lnTo>
                  <a:lnTo>
                    <a:pt x="49276" y="390931"/>
                  </a:lnTo>
                  <a:lnTo>
                    <a:pt x="55156" y="394411"/>
                  </a:lnTo>
                  <a:lnTo>
                    <a:pt x="62750" y="400177"/>
                  </a:lnTo>
                  <a:lnTo>
                    <a:pt x="65341" y="403123"/>
                  </a:lnTo>
                  <a:lnTo>
                    <a:pt x="68110" y="409130"/>
                  </a:lnTo>
                  <a:lnTo>
                    <a:pt x="68516" y="412813"/>
                  </a:lnTo>
                  <a:lnTo>
                    <a:pt x="67094" y="423760"/>
                  </a:lnTo>
                  <a:lnTo>
                    <a:pt x="63957" y="428586"/>
                  </a:lnTo>
                  <a:lnTo>
                    <a:pt x="53149" y="434695"/>
                  </a:lnTo>
                  <a:lnTo>
                    <a:pt x="45567" y="435584"/>
                  </a:lnTo>
                  <a:lnTo>
                    <a:pt x="29870" y="433552"/>
                  </a:lnTo>
                  <a:lnTo>
                    <a:pt x="23799" y="432092"/>
                  </a:lnTo>
                  <a:lnTo>
                    <a:pt x="12103" y="428040"/>
                  </a:lnTo>
                  <a:lnTo>
                    <a:pt x="6718" y="425589"/>
                  </a:lnTo>
                  <a:lnTo>
                    <a:pt x="1841" y="422732"/>
                  </a:lnTo>
                  <a:lnTo>
                    <a:pt x="0" y="436841"/>
                  </a:lnTo>
                  <a:lnTo>
                    <a:pt x="43484" y="447763"/>
                  </a:lnTo>
                  <a:lnTo>
                    <a:pt x="52425" y="447154"/>
                  </a:lnTo>
                  <a:lnTo>
                    <a:pt x="60426" y="445249"/>
                  </a:lnTo>
                  <a:lnTo>
                    <a:pt x="67513" y="442023"/>
                  </a:lnTo>
                  <a:lnTo>
                    <a:pt x="73444" y="437616"/>
                  </a:lnTo>
                  <a:lnTo>
                    <a:pt x="75107" y="435584"/>
                  </a:lnTo>
                  <a:lnTo>
                    <a:pt x="77990" y="432092"/>
                  </a:lnTo>
                  <a:lnTo>
                    <a:pt x="81140" y="425462"/>
                  </a:lnTo>
                  <a:lnTo>
                    <a:pt x="82918" y="417715"/>
                  </a:lnTo>
                  <a:lnTo>
                    <a:pt x="84035" y="409117"/>
                  </a:lnTo>
                  <a:lnTo>
                    <a:pt x="82461" y="401802"/>
                  </a:lnTo>
                  <a:lnTo>
                    <a:pt x="52971" y="377101"/>
                  </a:lnTo>
                  <a:lnTo>
                    <a:pt x="45478" y="373278"/>
                  </a:lnTo>
                  <a:lnTo>
                    <a:pt x="39979" y="369951"/>
                  </a:lnTo>
                  <a:lnTo>
                    <a:pt x="32956" y="364324"/>
                  </a:lnTo>
                  <a:lnTo>
                    <a:pt x="30581" y="361416"/>
                  </a:lnTo>
                  <a:lnTo>
                    <a:pt x="28105" y="355434"/>
                  </a:lnTo>
                  <a:lnTo>
                    <a:pt x="27762" y="351764"/>
                  </a:lnTo>
                  <a:lnTo>
                    <a:pt x="29095" y="341515"/>
                  </a:lnTo>
                  <a:lnTo>
                    <a:pt x="31877" y="337185"/>
                  </a:lnTo>
                  <a:lnTo>
                    <a:pt x="41452" y="331660"/>
                  </a:lnTo>
                  <a:lnTo>
                    <a:pt x="47713" y="330784"/>
                  </a:lnTo>
                  <a:lnTo>
                    <a:pt x="55448" y="331787"/>
                  </a:lnTo>
                  <a:lnTo>
                    <a:pt x="62801" y="333171"/>
                  </a:lnTo>
                  <a:lnTo>
                    <a:pt x="70154" y="335368"/>
                  </a:lnTo>
                  <a:lnTo>
                    <a:pt x="77508" y="338404"/>
                  </a:lnTo>
                  <a:lnTo>
                    <a:pt x="84861" y="342265"/>
                  </a:lnTo>
                  <a:lnTo>
                    <a:pt x="90728" y="330784"/>
                  </a:lnTo>
                  <a:lnTo>
                    <a:pt x="91071" y="330123"/>
                  </a:lnTo>
                  <a:close/>
                </a:path>
                <a:path w="3534409" h="1688464">
                  <a:moveTo>
                    <a:pt x="157111" y="365556"/>
                  </a:moveTo>
                  <a:lnTo>
                    <a:pt x="129768" y="362000"/>
                  </a:lnTo>
                  <a:lnTo>
                    <a:pt x="132613" y="340156"/>
                  </a:lnTo>
                  <a:lnTo>
                    <a:pt x="124358" y="339090"/>
                  </a:lnTo>
                  <a:lnTo>
                    <a:pt x="115722" y="358419"/>
                  </a:lnTo>
                  <a:lnTo>
                    <a:pt x="101460" y="362597"/>
                  </a:lnTo>
                  <a:lnTo>
                    <a:pt x="100558" y="369481"/>
                  </a:lnTo>
                  <a:lnTo>
                    <a:pt x="114058" y="371233"/>
                  </a:lnTo>
                  <a:lnTo>
                    <a:pt x="106768" y="427291"/>
                  </a:lnTo>
                  <a:lnTo>
                    <a:pt x="106832" y="440118"/>
                  </a:lnTo>
                  <a:lnTo>
                    <a:pt x="135509" y="460057"/>
                  </a:lnTo>
                  <a:lnTo>
                    <a:pt x="141655" y="459867"/>
                  </a:lnTo>
                  <a:lnTo>
                    <a:pt x="144018" y="459549"/>
                  </a:lnTo>
                  <a:lnTo>
                    <a:pt x="145656" y="459003"/>
                  </a:lnTo>
                  <a:lnTo>
                    <a:pt x="147002" y="448589"/>
                  </a:lnTo>
                  <a:lnTo>
                    <a:pt x="147078" y="448081"/>
                  </a:lnTo>
                  <a:lnTo>
                    <a:pt x="145656" y="448310"/>
                  </a:lnTo>
                  <a:lnTo>
                    <a:pt x="143738" y="448449"/>
                  </a:lnTo>
                  <a:lnTo>
                    <a:pt x="138938" y="448589"/>
                  </a:lnTo>
                  <a:lnTo>
                    <a:pt x="136385" y="448449"/>
                  </a:lnTo>
                  <a:lnTo>
                    <a:pt x="129260" y="447522"/>
                  </a:lnTo>
                  <a:lnTo>
                    <a:pt x="125768" y="445516"/>
                  </a:lnTo>
                  <a:lnTo>
                    <a:pt x="121158" y="438746"/>
                  </a:lnTo>
                  <a:lnTo>
                    <a:pt x="120383" y="434213"/>
                  </a:lnTo>
                  <a:lnTo>
                    <a:pt x="128333" y="373087"/>
                  </a:lnTo>
                  <a:lnTo>
                    <a:pt x="155663" y="376643"/>
                  </a:lnTo>
                  <a:lnTo>
                    <a:pt x="156121" y="373087"/>
                  </a:lnTo>
                  <a:lnTo>
                    <a:pt x="157111" y="365556"/>
                  </a:lnTo>
                  <a:close/>
                </a:path>
                <a:path w="3534409" h="1688464">
                  <a:moveTo>
                    <a:pt x="246126" y="409244"/>
                  </a:moveTo>
                  <a:lnTo>
                    <a:pt x="231800" y="378675"/>
                  </a:lnTo>
                  <a:lnTo>
                    <a:pt x="231800" y="404837"/>
                  </a:lnTo>
                  <a:lnTo>
                    <a:pt x="230632" y="413842"/>
                  </a:lnTo>
                  <a:lnTo>
                    <a:pt x="181368" y="407428"/>
                  </a:lnTo>
                  <a:lnTo>
                    <a:pt x="183299" y="398830"/>
                  </a:lnTo>
                  <a:lnTo>
                    <a:pt x="186842" y="392353"/>
                  </a:lnTo>
                  <a:lnTo>
                    <a:pt x="197116" y="383667"/>
                  </a:lnTo>
                  <a:lnTo>
                    <a:pt x="203466" y="381977"/>
                  </a:lnTo>
                  <a:lnTo>
                    <a:pt x="218490" y="383933"/>
                  </a:lnTo>
                  <a:lnTo>
                    <a:pt x="223901" y="387070"/>
                  </a:lnTo>
                  <a:lnTo>
                    <a:pt x="230682" y="397687"/>
                  </a:lnTo>
                  <a:lnTo>
                    <a:pt x="231800" y="404837"/>
                  </a:lnTo>
                  <a:lnTo>
                    <a:pt x="231800" y="378675"/>
                  </a:lnTo>
                  <a:lnTo>
                    <a:pt x="228231" y="376021"/>
                  </a:lnTo>
                  <a:lnTo>
                    <a:pt x="221056" y="372859"/>
                  </a:lnTo>
                  <a:lnTo>
                    <a:pt x="212763" y="371043"/>
                  </a:lnTo>
                  <a:lnTo>
                    <a:pt x="203669" y="370725"/>
                  </a:lnTo>
                  <a:lnTo>
                    <a:pt x="195326" y="372186"/>
                  </a:lnTo>
                  <a:lnTo>
                    <a:pt x="167068" y="404558"/>
                  </a:lnTo>
                  <a:lnTo>
                    <a:pt x="164325" y="426059"/>
                  </a:lnTo>
                  <a:lnTo>
                    <a:pt x="165354" y="435800"/>
                  </a:lnTo>
                  <a:lnTo>
                    <a:pt x="193967" y="467106"/>
                  </a:lnTo>
                  <a:lnTo>
                    <a:pt x="215620" y="470242"/>
                  </a:lnTo>
                  <a:lnTo>
                    <a:pt x="224866" y="469519"/>
                  </a:lnTo>
                  <a:lnTo>
                    <a:pt x="229831" y="468579"/>
                  </a:lnTo>
                  <a:lnTo>
                    <a:pt x="235165" y="467055"/>
                  </a:lnTo>
                  <a:lnTo>
                    <a:pt x="236410" y="457377"/>
                  </a:lnTo>
                  <a:lnTo>
                    <a:pt x="236816" y="454329"/>
                  </a:lnTo>
                  <a:lnTo>
                    <a:pt x="228993" y="456158"/>
                  </a:lnTo>
                  <a:lnTo>
                    <a:pt x="221234" y="457161"/>
                  </a:lnTo>
                  <a:lnTo>
                    <a:pt x="213537" y="457377"/>
                  </a:lnTo>
                  <a:lnTo>
                    <a:pt x="205905" y="456780"/>
                  </a:lnTo>
                  <a:lnTo>
                    <a:pt x="179235" y="427431"/>
                  </a:lnTo>
                  <a:lnTo>
                    <a:pt x="179209" y="426059"/>
                  </a:lnTo>
                  <a:lnTo>
                    <a:pt x="179514" y="418998"/>
                  </a:lnTo>
                  <a:lnTo>
                    <a:pt x="244424" y="427431"/>
                  </a:lnTo>
                  <a:lnTo>
                    <a:pt x="245503" y="418998"/>
                  </a:lnTo>
                  <a:lnTo>
                    <a:pt x="245592" y="418401"/>
                  </a:lnTo>
                  <a:lnTo>
                    <a:pt x="245846" y="413842"/>
                  </a:lnTo>
                  <a:lnTo>
                    <a:pt x="246126" y="409244"/>
                  </a:lnTo>
                  <a:close/>
                </a:path>
                <a:path w="3534409" h="1688464">
                  <a:moveTo>
                    <a:pt x="348488" y="390436"/>
                  </a:moveTo>
                  <a:lnTo>
                    <a:pt x="313613" y="426262"/>
                  </a:lnTo>
                  <a:lnTo>
                    <a:pt x="295097" y="463105"/>
                  </a:lnTo>
                  <a:lnTo>
                    <a:pt x="294081" y="466051"/>
                  </a:lnTo>
                  <a:lnTo>
                    <a:pt x="293395" y="465963"/>
                  </a:lnTo>
                  <a:lnTo>
                    <a:pt x="275590" y="380949"/>
                  </a:lnTo>
                  <a:lnTo>
                    <a:pt x="260286" y="378968"/>
                  </a:lnTo>
                  <a:lnTo>
                    <a:pt x="283806" y="477837"/>
                  </a:lnTo>
                  <a:lnTo>
                    <a:pt x="300482" y="480009"/>
                  </a:lnTo>
                  <a:lnTo>
                    <a:pt x="307962" y="466051"/>
                  </a:lnTo>
                  <a:lnTo>
                    <a:pt x="348488" y="390436"/>
                  </a:lnTo>
                  <a:close/>
                </a:path>
                <a:path w="3534409" h="1688464">
                  <a:moveTo>
                    <a:pt x="433527" y="433603"/>
                  </a:moveTo>
                  <a:lnTo>
                    <a:pt x="419201" y="403034"/>
                  </a:lnTo>
                  <a:lnTo>
                    <a:pt x="419201" y="429196"/>
                  </a:lnTo>
                  <a:lnTo>
                    <a:pt x="418020" y="438200"/>
                  </a:lnTo>
                  <a:lnTo>
                    <a:pt x="368769" y="431787"/>
                  </a:lnTo>
                  <a:lnTo>
                    <a:pt x="370700" y="423189"/>
                  </a:lnTo>
                  <a:lnTo>
                    <a:pt x="374243" y="416712"/>
                  </a:lnTo>
                  <a:lnTo>
                    <a:pt x="384517" y="408025"/>
                  </a:lnTo>
                  <a:lnTo>
                    <a:pt x="390867" y="406336"/>
                  </a:lnTo>
                  <a:lnTo>
                    <a:pt x="405892" y="408292"/>
                  </a:lnTo>
                  <a:lnTo>
                    <a:pt x="411302" y="411429"/>
                  </a:lnTo>
                  <a:lnTo>
                    <a:pt x="418084" y="422046"/>
                  </a:lnTo>
                  <a:lnTo>
                    <a:pt x="419201" y="429196"/>
                  </a:lnTo>
                  <a:lnTo>
                    <a:pt x="419201" y="403034"/>
                  </a:lnTo>
                  <a:lnTo>
                    <a:pt x="415632" y="400380"/>
                  </a:lnTo>
                  <a:lnTo>
                    <a:pt x="408457" y="397230"/>
                  </a:lnTo>
                  <a:lnTo>
                    <a:pt x="400164" y="395401"/>
                  </a:lnTo>
                  <a:lnTo>
                    <a:pt x="391071" y="395084"/>
                  </a:lnTo>
                  <a:lnTo>
                    <a:pt x="382727" y="396544"/>
                  </a:lnTo>
                  <a:lnTo>
                    <a:pt x="354457" y="428917"/>
                  </a:lnTo>
                  <a:lnTo>
                    <a:pt x="351726" y="450418"/>
                  </a:lnTo>
                  <a:lnTo>
                    <a:pt x="352755" y="460159"/>
                  </a:lnTo>
                  <a:lnTo>
                    <a:pt x="381368" y="491464"/>
                  </a:lnTo>
                  <a:lnTo>
                    <a:pt x="403021" y="494601"/>
                  </a:lnTo>
                  <a:lnTo>
                    <a:pt x="412254" y="493877"/>
                  </a:lnTo>
                  <a:lnTo>
                    <a:pt x="417233" y="492937"/>
                  </a:lnTo>
                  <a:lnTo>
                    <a:pt x="422554" y="491413"/>
                  </a:lnTo>
                  <a:lnTo>
                    <a:pt x="423811" y="481736"/>
                  </a:lnTo>
                  <a:lnTo>
                    <a:pt x="424218" y="478688"/>
                  </a:lnTo>
                  <a:lnTo>
                    <a:pt x="416394" y="480517"/>
                  </a:lnTo>
                  <a:lnTo>
                    <a:pt x="408635" y="481520"/>
                  </a:lnTo>
                  <a:lnTo>
                    <a:pt x="400926" y="481736"/>
                  </a:lnTo>
                  <a:lnTo>
                    <a:pt x="393293" y="481139"/>
                  </a:lnTo>
                  <a:lnTo>
                    <a:pt x="366636" y="451789"/>
                  </a:lnTo>
                  <a:lnTo>
                    <a:pt x="366610" y="450418"/>
                  </a:lnTo>
                  <a:lnTo>
                    <a:pt x="366915" y="443357"/>
                  </a:lnTo>
                  <a:lnTo>
                    <a:pt x="431825" y="451789"/>
                  </a:lnTo>
                  <a:lnTo>
                    <a:pt x="432904" y="443357"/>
                  </a:lnTo>
                  <a:lnTo>
                    <a:pt x="432993" y="442760"/>
                  </a:lnTo>
                  <a:lnTo>
                    <a:pt x="433247" y="438200"/>
                  </a:lnTo>
                  <a:lnTo>
                    <a:pt x="433527" y="433603"/>
                  </a:lnTo>
                  <a:close/>
                </a:path>
                <a:path w="3534409" h="1688464">
                  <a:moveTo>
                    <a:pt x="1744167" y="5295"/>
                  </a:moveTo>
                  <a:lnTo>
                    <a:pt x="1716392" y="3200"/>
                  </a:lnTo>
                  <a:lnTo>
                    <a:pt x="1716392" y="33451"/>
                  </a:lnTo>
                  <a:lnTo>
                    <a:pt x="1714385" y="42303"/>
                  </a:lnTo>
                  <a:lnTo>
                    <a:pt x="1709978" y="48361"/>
                  </a:lnTo>
                  <a:lnTo>
                    <a:pt x="1703120" y="51701"/>
                  </a:lnTo>
                  <a:lnTo>
                    <a:pt x="1693849" y="52273"/>
                  </a:lnTo>
                  <a:lnTo>
                    <a:pt x="1687156" y="51765"/>
                  </a:lnTo>
                  <a:lnTo>
                    <a:pt x="1682076" y="49669"/>
                  </a:lnTo>
                  <a:lnTo>
                    <a:pt x="1675079" y="42291"/>
                  </a:lnTo>
                  <a:lnTo>
                    <a:pt x="1673606" y="37147"/>
                  </a:lnTo>
                  <a:lnTo>
                    <a:pt x="1674647" y="23368"/>
                  </a:lnTo>
                  <a:lnTo>
                    <a:pt x="1676869" y="18122"/>
                  </a:lnTo>
                  <a:lnTo>
                    <a:pt x="1684667" y="11404"/>
                  </a:lnTo>
                  <a:lnTo>
                    <a:pt x="1690001" y="9982"/>
                  </a:lnTo>
                  <a:lnTo>
                    <a:pt x="1696745" y="10490"/>
                  </a:lnTo>
                  <a:lnTo>
                    <a:pt x="1705940" y="12534"/>
                  </a:lnTo>
                  <a:lnTo>
                    <a:pt x="1712277" y="17043"/>
                  </a:lnTo>
                  <a:lnTo>
                    <a:pt x="1715770" y="24015"/>
                  </a:lnTo>
                  <a:lnTo>
                    <a:pt x="1716392" y="33451"/>
                  </a:lnTo>
                  <a:lnTo>
                    <a:pt x="1716392" y="3200"/>
                  </a:lnTo>
                  <a:lnTo>
                    <a:pt x="1711401" y="2819"/>
                  </a:lnTo>
                  <a:lnTo>
                    <a:pt x="1707515" y="1371"/>
                  </a:lnTo>
                  <a:lnTo>
                    <a:pt x="1703095" y="457"/>
                  </a:lnTo>
                  <a:lnTo>
                    <a:pt x="1698129" y="76"/>
                  </a:lnTo>
                  <a:lnTo>
                    <a:pt x="1690014" y="0"/>
                  </a:lnTo>
                  <a:lnTo>
                    <a:pt x="1682800" y="1041"/>
                  </a:lnTo>
                  <a:lnTo>
                    <a:pt x="1659432" y="36017"/>
                  </a:lnTo>
                  <a:lnTo>
                    <a:pt x="1660550" y="41668"/>
                  </a:lnTo>
                  <a:lnTo>
                    <a:pt x="1665986" y="51816"/>
                  </a:lnTo>
                  <a:lnTo>
                    <a:pt x="1669719" y="55549"/>
                  </a:lnTo>
                  <a:lnTo>
                    <a:pt x="1674469" y="57937"/>
                  </a:lnTo>
                  <a:lnTo>
                    <a:pt x="1670304" y="60058"/>
                  </a:lnTo>
                  <a:lnTo>
                    <a:pt x="1661566" y="77139"/>
                  </a:lnTo>
                  <a:lnTo>
                    <a:pt x="1662099" y="79463"/>
                  </a:lnTo>
                  <a:lnTo>
                    <a:pt x="1665033" y="84315"/>
                  </a:lnTo>
                  <a:lnTo>
                    <a:pt x="1666938" y="86169"/>
                  </a:lnTo>
                  <a:lnTo>
                    <a:pt x="1669275" y="87452"/>
                  </a:lnTo>
                  <a:lnTo>
                    <a:pt x="1662480" y="88442"/>
                  </a:lnTo>
                  <a:lnTo>
                    <a:pt x="1657083" y="90906"/>
                  </a:lnTo>
                  <a:lnTo>
                    <a:pt x="1649069" y="98755"/>
                  </a:lnTo>
                  <a:lnTo>
                    <a:pt x="1646847" y="103606"/>
                  </a:lnTo>
                  <a:lnTo>
                    <a:pt x="1645780" y="117779"/>
                  </a:lnTo>
                  <a:lnTo>
                    <a:pt x="1648637" y="124548"/>
                  </a:lnTo>
                  <a:lnTo>
                    <a:pt x="1694548" y="139103"/>
                  </a:lnTo>
                  <a:lnTo>
                    <a:pt x="1704594" y="138303"/>
                  </a:lnTo>
                  <a:lnTo>
                    <a:pt x="1713268" y="136359"/>
                  </a:lnTo>
                  <a:lnTo>
                    <a:pt x="1720583" y="133273"/>
                  </a:lnTo>
                  <a:lnTo>
                    <a:pt x="1726450" y="129108"/>
                  </a:lnTo>
                  <a:lnTo>
                    <a:pt x="1727301" y="128079"/>
                  </a:lnTo>
                  <a:lnTo>
                    <a:pt x="1730819" y="123875"/>
                  </a:lnTo>
                  <a:lnTo>
                    <a:pt x="1733677" y="117589"/>
                  </a:lnTo>
                  <a:lnTo>
                    <a:pt x="1735023" y="110236"/>
                  </a:lnTo>
                  <a:lnTo>
                    <a:pt x="1735645" y="101993"/>
                  </a:lnTo>
                  <a:lnTo>
                    <a:pt x="1733372" y="95504"/>
                  </a:lnTo>
                  <a:lnTo>
                    <a:pt x="1730895" y="93243"/>
                  </a:lnTo>
                  <a:lnTo>
                    <a:pt x="1723009" y="86029"/>
                  </a:lnTo>
                  <a:lnTo>
                    <a:pt x="1721485" y="85496"/>
                  </a:lnTo>
                  <a:lnTo>
                    <a:pt x="1721485" y="105270"/>
                  </a:lnTo>
                  <a:lnTo>
                    <a:pt x="1720634" y="116573"/>
                  </a:lnTo>
                  <a:lnTo>
                    <a:pt x="1692605" y="128079"/>
                  </a:lnTo>
                  <a:lnTo>
                    <a:pt x="1684147" y="127774"/>
                  </a:lnTo>
                  <a:lnTo>
                    <a:pt x="1676069" y="127165"/>
                  </a:lnTo>
                  <a:lnTo>
                    <a:pt x="1669973" y="125374"/>
                  </a:lnTo>
                  <a:lnTo>
                    <a:pt x="1661731" y="119418"/>
                  </a:lnTo>
                  <a:lnTo>
                    <a:pt x="1659864" y="115366"/>
                  </a:lnTo>
                  <a:lnTo>
                    <a:pt x="1660690" y="104419"/>
                  </a:lnTo>
                  <a:lnTo>
                    <a:pt x="1662849" y="100088"/>
                  </a:lnTo>
                  <a:lnTo>
                    <a:pt x="1670583" y="94411"/>
                  </a:lnTo>
                  <a:lnTo>
                    <a:pt x="1675765" y="93243"/>
                  </a:lnTo>
                  <a:lnTo>
                    <a:pt x="1708238" y="95694"/>
                  </a:lnTo>
                  <a:lnTo>
                    <a:pt x="1714131" y="97142"/>
                  </a:lnTo>
                  <a:lnTo>
                    <a:pt x="1720176" y="101600"/>
                  </a:lnTo>
                  <a:lnTo>
                    <a:pt x="1721485" y="105270"/>
                  </a:lnTo>
                  <a:lnTo>
                    <a:pt x="1721485" y="85496"/>
                  </a:lnTo>
                  <a:lnTo>
                    <a:pt x="1715300" y="83273"/>
                  </a:lnTo>
                  <a:lnTo>
                    <a:pt x="1683080" y="80835"/>
                  </a:lnTo>
                  <a:lnTo>
                    <a:pt x="1679473" y="79946"/>
                  </a:lnTo>
                  <a:lnTo>
                    <a:pt x="1675384" y="77139"/>
                  </a:lnTo>
                  <a:lnTo>
                    <a:pt x="1674469" y="75145"/>
                  </a:lnTo>
                  <a:lnTo>
                    <a:pt x="1675028" y="67652"/>
                  </a:lnTo>
                  <a:lnTo>
                    <a:pt x="1678393" y="63817"/>
                  </a:lnTo>
                  <a:lnTo>
                    <a:pt x="1684743" y="61061"/>
                  </a:lnTo>
                  <a:lnTo>
                    <a:pt x="1687195" y="61709"/>
                  </a:lnTo>
                  <a:lnTo>
                    <a:pt x="1689823" y="62141"/>
                  </a:lnTo>
                  <a:lnTo>
                    <a:pt x="1692643" y="62344"/>
                  </a:lnTo>
                  <a:lnTo>
                    <a:pt x="1700530" y="62420"/>
                  </a:lnTo>
                  <a:lnTo>
                    <a:pt x="1707629" y="61391"/>
                  </a:lnTo>
                  <a:lnTo>
                    <a:pt x="1708594" y="61061"/>
                  </a:lnTo>
                  <a:lnTo>
                    <a:pt x="1713903" y="59258"/>
                  </a:lnTo>
                  <a:lnTo>
                    <a:pt x="1719376" y="56019"/>
                  </a:lnTo>
                  <a:lnTo>
                    <a:pt x="1724393" y="52273"/>
                  </a:lnTo>
                  <a:lnTo>
                    <a:pt x="1726145" y="50965"/>
                  </a:lnTo>
                  <a:lnTo>
                    <a:pt x="1729867" y="43802"/>
                  </a:lnTo>
                  <a:lnTo>
                    <a:pt x="1730870" y="30518"/>
                  </a:lnTo>
                  <a:lnTo>
                    <a:pt x="1730527" y="26708"/>
                  </a:lnTo>
                  <a:lnTo>
                    <a:pt x="1728482" y="20002"/>
                  </a:lnTo>
                  <a:lnTo>
                    <a:pt x="1727238" y="17259"/>
                  </a:lnTo>
                  <a:lnTo>
                    <a:pt x="1725777" y="15125"/>
                  </a:lnTo>
                  <a:lnTo>
                    <a:pt x="1743481" y="14376"/>
                  </a:lnTo>
                  <a:lnTo>
                    <a:pt x="1743811" y="9982"/>
                  </a:lnTo>
                  <a:lnTo>
                    <a:pt x="1744167" y="5295"/>
                  </a:lnTo>
                  <a:close/>
                </a:path>
                <a:path w="3534409" h="1688464">
                  <a:moveTo>
                    <a:pt x="1842160" y="49504"/>
                  </a:moveTo>
                  <a:lnTo>
                    <a:pt x="1840687" y="39801"/>
                  </a:lnTo>
                  <a:lnTo>
                    <a:pt x="1837639" y="31127"/>
                  </a:lnTo>
                  <a:lnTo>
                    <a:pt x="1833079" y="23571"/>
                  </a:lnTo>
                  <a:lnTo>
                    <a:pt x="1829130" y="19405"/>
                  </a:lnTo>
                  <a:lnTo>
                    <a:pt x="1827339" y="17513"/>
                  </a:lnTo>
                  <a:lnTo>
                    <a:pt x="1827339" y="53670"/>
                  </a:lnTo>
                  <a:lnTo>
                    <a:pt x="1827225" y="59131"/>
                  </a:lnTo>
                  <a:lnTo>
                    <a:pt x="1805101" y="94843"/>
                  </a:lnTo>
                  <a:lnTo>
                    <a:pt x="1786318" y="93421"/>
                  </a:lnTo>
                  <a:lnTo>
                    <a:pt x="1769706" y="63373"/>
                  </a:lnTo>
                  <a:lnTo>
                    <a:pt x="1769910" y="54800"/>
                  </a:lnTo>
                  <a:lnTo>
                    <a:pt x="1791741" y="19405"/>
                  </a:lnTo>
                  <a:lnTo>
                    <a:pt x="1826590" y="43091"/>
                  </a:lnTo>
                  <a:lnTo>
                    <a:pt x="1827339" y="53670"/>
                  </a:lnTo>
                  <a:lnTo>
                    <a:pt x="1827339" y="17513"/>
                  </a:lnTo>
                  <a:lnTo>
                    <a:pt x="1827149" y="17310"/>
                  </a:lnTo>
                  <a:lnTo>
                    <a:pt x="1820075" y="12623"/>
                  </a:lnTo>
                  <a:lnTo>
                    <a:pt x="1811845" y="9512"/>
                  </a:lnTo>
                  <a:lnTo>
                    <a:pt x="1802485" y="7962"/>
                  </a:lnTo>
                  <a:lnTo>
                    <a:pt x="1792693" y="8039"/>
                  </a:lnTo>
                  <a:lnTo>
                    <a:pt x="1759483" y="33286"/>
                  </a:lnTo>
                  <a:lnTo>
                    <a:pt x="1754822" y="60947"/>
                  </a:lnTo>
                  <a:lnTo>
                    <a:pt x="1755317" y="67779"/>
                  </a:lnTo>
                  <a:lnTo>
                    <a:pt x="1778622" y="102920"/>
                  </a:lnTo>
                  <a:lnTo>
                    <a:pt x="1794459" y="106121"/>
                  </a:lnTo>
                  <a:lnTo>
                    <a:pt x="1804250" y="106045"/>
                  </a:lnTo>
                  <a:lnTo>
                    <a:pt x="1837613" y="80657"/>
                  </a:lnTo>
                  <a:lnTo>
                    <a:pt x="1842084" y="59131"/>
                  </a:lnTo>
                  <a:lnTo>
                    <a:pt x="1842160" y="49504"/>
                  </a:lnTo>
                  <a:close/>
                </a:path>
                <a:path w="3534409" h="1688464">
                  <a:moveTo>
                    <a:pt x="1942807" y="57670"/>
                  </a:moveTo>
                  <a:lnTo>
                    <a:pt x="1932457" y="27317"/>
                  </a:lnTo>
                  <a:lnTo>
                    <a:pt x="1929485" y="24180"/>
                  </a:lnTo>
                  <a:lnTo>
                    <a:pt x="1928291" y="23406"/>
                  </a:lnTo>
                  <a:lnTo>
                    <a:pt x="1928291" y="48615"/>
                  </a:lnTo>
                  <a:lnTo>
                    <a:pt x="1927606" y="57670"/>
                  </a:lnTo>
                  <a:lnTo>
                    <a:pt x="1878063" y="53924"/>
                  </a:lnTo>
                  <a:lnTo>
                    <a:pt x="1879536" y="45224"/>
                  </a:lnTo>
                  <a:lnTo>
                    <a:pt x="1882724" y="38569"/>
                  </a:lnTo>
                  <a:lnTo>
                    <a:pt x="1892515" y="29337"/>
                  </a:lnTo>
                  <a:lnTo>
                    <a:pt x="1898777" y="27317"/>
                  </a:lnTo>
                  <a:lnTo>
                    <a:pt x="1913864" y="28460"/>
                  </a:lnTo>
                  <a:lnTo>
                    <a:pt x="1919452" y="31305"/>
                  </a:lnTo>
                  <a:lnTo>
                    <a:pt x="1926793" y="41541"/>
                  </a:lnTo>
                  <a:lnTo>
                    <a:pt x="1928291" y="48615"/>
                  </a:lnTo>
                  <a:lnTo>
                    <a:pt x="1928291" y="23406"/>
                  </a:lnTo>
                  <a:lnTo>
                    <a:pt x="1923186" y="20027"/>
                  </a:lnTo>
                  <a:lnTo>
                    <a:pt x="1915833" y="17272"/>
                  </a:lnTo>
                  <a:lnTo>
                    <a:pt x="1907463" y="15887"/>
                  </a:lnTo>
                  <a:lnTo>
                    <a:pt x="1898357" y="16052"/>
                  </a:lnTo>
                  <a:lnTo>
                    <a:pt x="1866480" y="42291"/>
                  </a:lnTo>
                  <a:lnTo>
                    <a:pt x="1862061" y="73469"/>
                  </a:lnTo>
                  <a:lnTo>
                    <a:pt x="1863610" y="83121"/>
                  </a:lnTo>
                  <a:lnTo>
                    <a:pt x="1893862" y="112826"/>
                  </a:lnTo>
                  <a:lnTo>
                    <a:pt x="1910156" y="114858"/>
                  </a:lnTo>
                  <a:lnTo>
                    <a:pt x="1915655" y="114795"/>
                  </a:lnTo>
                  <a:lnTo>
                    <a:pt x="1924837" y="113576"/>
                  </a:lnTo>
                  <a:lnTo>
                    <a:pt x="1929765" y="112369"/>
                  </a:lnTo>
                  <a:lnTo>
                    <a:pt x="1934997" y="110566"/>
                  </a:lnTo>
                  <a:lnTo>
                    <a:pt x="1935632" y="102069"/>
                  </a:lnTo>
                  <a:lnTo>
                    <a:pt x="1935962" y="97764"/>
                  </a:lnTo>
                  <a:lnTo>
                    <a:pt x="1928253" y="100012"/>
                  </a:lnTo>
                  <a:lnTo>
                    <a:pt x="1920557" y="101434"/>
                  </a:lnTo>
                  <a:lnTo>
                    <a:pt x="1912874" y="102069"/>
                  </a:lnTo>
                  <a:lnTo>
                    <a:pt x="1905228" y="101879"/>
                  </a:lnTo>
                  <a:lnTo>
                    <a:pt x="1876933" y="73469"/>
                  </a:lnTo>
                  <a:lnTo>
                    <a:pt x="1876844" y="65570"/>
                  </a:lnTo>
                  <a:lnTo>
                    <a:pt x="1942109" y="70497"/>
                  </a:lnTo>
                  <a:lnTo>
                    <a:pt x="1942477" y="65570"/>
                  </a:lnTo>
                  <a:lnTo>
                    <a:pt x="1942693" y="62636"/>
                  </a:lnTo>
                  <a:lnTo>
                    <a:pt x="1942807" y="57670"/>
                  </a:lnTo>
                  <a:close/>
                </a:path>
                <a:path w="3534409" h="1688464">
                  <a:moveTo>
                    <a:pt x="2029345" y="31356"/>
                  </a:moveTo>
                  <a:lnTo>
                    <a:pt x="1992096" y="22707"/>
                  </a:lnTo>
                  <a:lnTo>
                    <a:pt x="1985098" y="23444"/>
                  </a:lnTo>
                  <a:lnTo>
                    <a:pt x="1962505" y="50025"/>
                  </a:lnTo>
                  <a:lnTo>
                    <a:pt x="1963051" y="53301"/>
                  </a:lnTo>
                  <a:lnTo>
                    <a:pt x="1990458" y="75539"/>
                  </a:lnTo>
                  <a:lnTo>
                    <a:pt x="1999462" y="79819"/>
                  </a:lnTo>
                  <a:lnTo>
                    <a:pt x="2005469" y="83388"/>
                  </a:lnTo>
                  <a:lnTo>
                    <a:pt x="2011464" y="89115"/>
                  </a:lnTo>
                  <a:lnTo>
                    <a:pt x="2012823" y="92392"/>
                  </a:lnTo>
                  <a:lnTo>
                    <a:pt x="2012175" y="100977"/>
                  </a:lnTo>
                  <a:lnTo>
                    <a:pt x="2009889" y="104470"/>
                  </a:lnTo>
                  <a:lnTo>
                    <a:pt x="2001456" y="108648"/>
                  </a:lnTo>
                  <a:lnTo>
                    <a:pt x="1995601" y="109397"/>
                  </a:lnTo>
                  <a:lnTo>
                    <a:pt x="1983270" y="108470"/>
                  </a:lnTo>
                  <a:lnTo>
                    <a:pt x="1978291" y="107429"/>
                  </a:lnTo>
                  <a:lnTo>
                    <a:pt x="1968055" y="103987"/>
                  </a:lnTo>
                  <a:lnTo>
                    <a:pt x="1963318" y="101803"/>
                  </a:lnTo>
                  <a:lnTo>
                    <a:pt x="1958936" y="99161"/>
                  </a:lnTo>
                  <a:lnTo>
                    <a:pt x="1957933" y="112471"/>
                  </a:lnTo>
                  <a:lnTo>
                    <a:pt x="1995309" y="120840"/>
                  </a:lnTo>
                  <a:lnTo>
                    <a:pt x="2002815" y="120053"/>
                  </a:lnTo>
                  <a:lnTo>
                    <a:pt x="2009406" y="118300"/>
                  </a:lnTo>
                  <a:lnTo>
                    <a:pt x="2015147" y="115519"/>
                  </a:lnTo>
                  <a:lnTo>
                    <a:pt x="2022005" y="111277"/>
                  </a:lnTo>
                  <a:lnTo>
                    <a:pt x="2023084" y="109397"/>
                  </a:lnTo>
                  <a:lnTo>
                    <a:pt x="2025802" y="104724"/>
                  </a:lnTo>
                  <a:lnTo>
                    <a:pt x="2007387" y="69405"/>
                  </a:lnTo>
                  <a:lnTo>
                    <a:pt x="1991931" y="62064"/>
                  </a:lnTo>
                  <a:lnTo>
                    <a:pt x="1986584" y="59309"/>
                  </a:lnTo>
                  <a:lnTo>
                    <a:pt x="1981060" y="55651"/>
                  </a:lnTo>
                  <a:lnTo>
                    <a:pt x="1979104" y="53784"/>
                  </a:lnTo>
                  <a:lnTo>
                    <a:pt x="1976780" y="50025"/>
                  </a:lnTo>
                  <a:lnTo>
                    <a:pt x="1976285" y="47815"/>
                  </a:lnTo>
                  <a:lnTo>
                    <a:pt x="1976767" y="41529"/>
                  </a:lnTo>
                  <a:lnTo>
                    <a:pt x="1978710" y="38722"/>
                  </a:lnTo>
                  <a:lnTo>
                    <a:pt x="1985949" y="34975"/>
                  </a:lnTo>
                  <a:lnTo>
                    <a:pt x="1991156" y="34302"/>
                  </a:lnTo>
                  <a:lnTo>
                    <a:pt x="1997964" y="34810"/>
                  </a:lnTo>
                  <a:lnTo>
                    <a:pt x="2003894" y="35636"/>
                  </a:lnTo>
                  <a:lnTo>
                    <a:pt x="2010105" y="37211"/>
                  </a:lnTo>
                  <a:lnTo>
                    <a:pt x="2016594" y="39560"/>
                  </a:lnTo>
                  <a:lnTo>
                    <a:pt x="2023364" y="42646"/>
                  </a:lnTo>
                  <a:lnTo>
                    <a:pt x="2027783" y="34302"/>
                  </a:lnTo>
                  <a:lnTo>
                    <a:pt x="2029345" y="31356"/>
                  </a:lnTo>
                  <a:close/>
                </a:path>
                <a:path w="3534409" h="1688464">
                  <a:moveTo>
                    <a:pt x="3176562" y="1680692"/>
                  </a:moveTo>
                  <a:lnTo>
                    <a:pt x="3175381" y="1675853"/>
                  </a:lnTo>
                  <a:lnTo>
                    <a:pt x="3173971" y="1669986"/>
                  </a:lnTo>
                  <a:lnTo>
                    <a:pt x="3172714" y="1670710"/>
                  </a:lnTo>
                  <a:lnTo>
                    <a:pt x="3170986" y="1671523"/>
                  </a:lnTo>
                  <a:lnTo>
                    <a:pt x="3166554" y="1673377"/>
                  </a:lnTo>
                  <a:lnTo>
                    <a:pt x="3164217" y="1674139"/>
                  </a:lnTo>
                  <a:lnTo>
                    <a:pt x="3157131" y="1675853"/>
                  </a:lnTo>
                  <a:lnTo>
                    <a:pt x="3153156" y="1675244"/>
                  </a:lnTo>
                  <a:lnTo>
                    <a:pt x="3146425" y="1670570"/>
                  </a:lnTo>
                  <a:lnTo>
                    <a:pt x="3144075" y="1666621"/>
                  </a:lnTo>
                  <a:lnTo>
                    <a:pt x="3130359" y="1610106"/>
                  </a:lnTo>
                  <a:lnTo>
                    <a:pt x="3129546" y="1606715"/>
                  </a:lnTo>
                  <a:lnTo>
                    <a:pt x="3156343" y="1600225"/>
                  </a:lnTo>
                  <a:lnTo>
                    <a:pt x="3155277" y="1595843"/>
                  </a:lnTo>
                  <a:lnTo>
                    <a:pt x="3153702" y="1589354"/>
                  </a:lnTo>
                  <a:lnTo>
                    <a:pt x="3126917" y="1595843"/>
                  </a:lnTo>
                  <a:lnTo>
                    <a:pt x="3121723" y="1574444"/>
                  </a:lnTo>
                  <a:lnTo>
                    <a:pt x="3113633" y="1576412"/>
                  </a:lnTo>
                  <a:lnTo>
                    <a:pt x="3112516" y="1597558"/>
                  </a:lnTo>
                  <a:lnTo>
                    <a:pt x="3100705" y="1606575"/>
                  </a:lnTo>
                  <a:lnTo>
                    <a:pt x="3102343" y="1613319"/>
                  </a:lnTo>
                  <a:lnTo>
                    <a:pt x="3115564" y="1610106"/>
                  </a:lnTo>
                  <a:lnTo>
                    <a:pt x="3128886" y="1665046"/>
                  </a:lnTo>
                  <a:lnTo>
                    <a:pt x="3133547" y="1676984"/>
                  </a:lnTo>
                  <a:lnTo>
                    <a:pt x="3140710" y="1684591"/>
                  </a:lnTo>
                  <a:lnTo>
                    <a:pt x="3150362" y="1687842"/>
                  </a:lnTo>
                  <a:lnTo>
                    <a:pt x="3162516" y="1686763"/>
                  </a:lnTo>
                  <a:lnTo>
                    <a:pt x="3164878" y="1686191"/>
                  </a:lnTo>
                  <a:lnTo>
                    <a:pt x="3167469" y="1685315"/>
                  </a:lnTo>
                  <a:lnTo>
                    <a:pt x="3173133" y="1682927"/>
                  </a:lnTo>
                  <a:lnTo>
                    <a:pt x="3175228" y="1681784"/>
                  </a:lnTo>
                  <a:lnTo>
                    <a:pt x="3176562" y="1680692"/>
                  </a:lnTo>
                  <a:close/>
                </a:path>
                <a:path w="3534409" h="1688464">
                  <a:moveTo>
                    <a:pt x="3262185" y="1660817"/>
                  </a:moveTo>
                  <a:lnTo>
                    <a:pt x="3259759" y="1650860"/>
                  </a:lnTo>
                  <a:lnTo>
                    <a:pt x="3251987" y="1618805"/>
                  </a:lnTo>
                  <a:lnTo>
                    <a:pt x="3246894" y="1597799"/>
                  </a:lnTo>
                  <a:lnTo>
                    <a:pt x="3244545" y="1590332"/>
                  </a:lnTo>
                  <a:lnTo>
                    <a:pt x="3241827" y="1584921"/>
                  </a:lnTo>
                  <a:lnTo>
                    <a:pt x="3241522" y="1584325"/>
                  </a:lnTo>
                  <a:lnTo>
                    <a:pt x="3241294" y="1584045"/>
                  </a:lnTo>
                  <a:lnTo>
                    <a:pt x="3241294" y="1635734"/>
                  </a:lnTo>
                  <a:lnTo>
                    <a:pt x="3240417" y="1643024"/>
                  </a:lnTo>
                  <a:lnTo>
                    <a:pt x="3232797" y="1654987"/>
                  </a:lnTo>
                  <a:lnTo>
                    <a:pt x="3226536" y="1659026"/>
                  </a:lnTo>
                  <a:lnTo>
                    <a:pt x="3212325" y="1662468"/>
                  </a:lnTo>
                  <a:lnTo>
                    <a:pt x="3207728" y="1662188"/>
                  </a:lnTo>
                  <a:lnTo>
                    <a:pt x="3200323" y="1658391"/>
                  </a:lnTo>
                  <a:lnTo>
                    <a:pt x="3197860" y="1654924"/>
                  </a:lnTo>
                  <a:lnTo>
                    <a:pt x="3195066" y="1643405"/>
                  </a:lnTo>
                  <a:lnTo>
                    <a:pt x="3196374" y="1638046"/>
                  </a:lnTo>
                  <a:lnTo>
                    <a:pt x="3204718" y="1629537"/>
                  </a:lnTo>
                  <a:lnTo>
                    <a:pt x="3212312" y="1625866"/>
                  </a:lnTo>
                  <a:lnTo>
                    <a:pt x="3237179" y="1618805"/>
                  </a:lnTo>
                  <a:lnTo>
                    <a:pt x="3241294" y="1635734"/>
                  </a:lnTo>
                  <a:lnTo>
                    <a:pt x="3241294" y="1584045"/>
                  </a:lnTo>
                  <a:lnTo>
                    <a:pt x="3237738" y="1579600"/>
                  </a:lnTo>
                  <a:lnTo>
                    <a:pt x="3233242" y="1576222"/>
                  </a:lnTo>
                  <a:lnTo>
                    <a:pt x="3227946" y="1574114"/>
                  </a:lnTo>
                  <a:lnTo>
                    <a:pt x="3221812" y="1573187"/>
                  </a:lnTo>
                  <a:lnTo>
                    <a:pt x="3214814" y="1573415"/>
                  </a:lnTo>
                  <a:lnTo>
                    <a:pt x="3177654" y="1590332"/>
                  </a:lnTo>
                  <a:lnTo>
                    <a:pt x="3184537" y="1599984"/>
                  </a:lnTo>
                  <a:lnTo>
                    <a:pt x="3190875" y="1595170"/>
                  </a:lnTo>
                  <a:lnTo>
                    <a:pt x="3197060" y="1591335"/>
                  </a:lnTo>
                  <a:lnTo>
                    <a:pt x="3203079" y="1588465"/>
                  </a:lnTo>
                  <a:lnTo>
                    <a:pt x="3208947" y="1586572"/>
                  </a:lnTo>
                  <a:lnTo>
                    <a:pt x="3215792" y="1584921"/>
                  </a:lnTo>
                  <a:lnTo>
                    <a:pt x="3221202" y="1585429"/>
                  </a:lnTo>
                  <a:lnTo>
                    <a:pt x="3229114" y="1590827"/>
                  </a:lnTo>
                  <a:lnTo>
                    <a:pt x="3231959" y="1595805"/>
                  </a:lnTo>
                  <a:lnTo>
                    <a:pt x="3235109" y="1608772"/>
                  </a:lnTo>
                  <a:lnTo>
                    <a:pt x="3219564" y="1613077"/>
                  </a:lnTo>
                  <a:lnTo>
                    <a:pt x="3200552" y="1620177"/>
                  </a:lnTo>
                  <a:lnTo>
                    <a:pt x="3187941" y="1629232"/>
                  </a:lnTo>
                  <a:lnTo>
                    <a:pt x="3181731" y="1640255"/>
                  </a:lnTo>
                  <a:lnTo>
                    <a:pt x="3181934" y="1653247"/>
                  </a:lnTo>
                  <a:lnTo>
                    <a:pt x="3184042" y="1661960"/>
                  </a:lnTo>
                  <a:lnTo>
                    <a:pt x="3188271" y="1668043"/>
                  </a:lnTo>
                  <a:lnTo>
                    <a:pt x="3200946" y="1674952"/>
                  </a:lnTo>
                  <a:lnTo>
                    <a:pt x="3208693" y="1675574"/>
                  </a:lnTo>
                  <a:lnTo>
                    <a:pt x="3224707" y="1671688"/>
                  </a:lnTo>
                  <a:lnTo>
                    <a:pt x="3230168" y="1669288"/>
                  </a:lnTo>
                  <a:lnTo>
                    <a:pt x="3238335" y="1662963"/>
                  </a:lnTo>
                  <a:lnTo>
                    <a:pt x="3238690" y="1662468"/>
                  </a:lnTo>
                  <a:lnTo>
                    <a:pt x="3241967" y="1657934"/>
                  </a:lnTo>
                  <a:lnTo>
                    <a:pt x="3245180" y="1651025"/>
                  </a:lnTo>
                  <a:lnTo>
                    <a:pt x="3245853" y="1650860"/>
                  </a:lnTo>
                  <a:lnTo>
                    <a:pt x="3251822" y="1663331"/>
                  </a:lnTo>
                  <a:lnTo>
                    <a:pt x="3262185" y="1660817"/>
                  </a:lnTo>
                  <a:close/>
                </a:path>
                <a:path w="3534409" h="1688464">
                  <a:moveTo>
                    <a:pt x="3365195" y="1635848"/>
                  </a:moveTo>
                  <a:lnTo>
                    <a:pt x="3326561" y="1604213"/>
                  </a:lnTo>
                  <a:lnTo>
                    <a:pt x="3325457" y="1603311"/>
                  </a:lnTo>
                  <a:lnTo>
                    <a:pt x="3312325" y="1592554"/>
                  </a:lnTo>
                  <a:lnTo>
                    <a:pt x="3340189" y="1544142"/>
                  </a:lnTo>
                  <a:lnTo>
                    <a:pt x="3323590" y="1548168"/>
                  </a:lnTo>
                  <a:lnTo>
                    <a:pt x="3301428" y="1586992"/>
                  </a:lnTo>
                  <a:lnTo>
                    <a:pt x="3297834" y="1593748"/>
                  </a:lnTo>
                  <a:lnTo>
                    <a:pt x="3295243" y="1599133"/>
                  </a:lnTo>
                  <a:lnTo>
                    <a:pt x="3293656" y="1603146"/>
                  </a:lnTo>
                  <a:lnTo>
                    <a:pt x="3292983" y="1603311"/>
                  </a:lnTo>
                  <a:lnTo>
                    <a:pt x="3291865" y="1596745"/>
                  </a:lnTo>
                  <a:lnTo>
                    <a:pt x="3290938" y="1591919"/>
                  </a:lnTo>
                  <a:lnTo>
                    <a:pt x="3273336" y="1519313"/>
                  </a:lnTo>
                  <a:lnTo>
                    <a:pt x="3259518" y="1522666"/>
                  </a:lnTo>
                  <a:lnTo>
                    <a:pt x="3291306" y="1653768"/>
                  </a:lnTo>
                  <a:lnTo>
                    <a:pt x="3305124" y="1650415"/>
                  </a:lnTo>
                  <a:lnTo>
                    <a:pt x="3296742" y="1615871"/>
                  </a:lnTo>
                  <a:lnTo>
                    <a:pt x="3305073" y="1604213"/>
                  </a:lnTo>
                  <a:lnTo>
                    <a:pt x="3348253" y="1639951"/>
                  </a:lnTo>
                  <a:lnTo>
                    <a:pt x="3365195" y="1635848"/>
                  </a:lnTo>
                  <a:close/>
                </a:path>
                <a:path w="3534409" h="1688464">
                  <a:moveTo>
                    <a:pt x="3449612" y="1610829"/>
                  </a:moveTo>
                  <a:lnTo>
                    <a:pt x="3446589" y="1598358"/>
                  </a:lnTo>
                  <a:lnTo>
                    <a:pt x="3439934" y="1602867"/>
                  </a:lnTo>
                  <a:lnTo>
                    <a:pt x="3433051" y="1606600"/>
                  </a:lnTo>
                  <a:lnTo>
                    <a:pt x="3425952" y="1609559"/>
                  </a:lnTo>
                  <a:lnTo>
                    <a:pt x="3418611" y="1611744"/>
                  </a:lnTo>
                  <a:lnTo>
                    <a:pt x="3409175" y="1614030"/>
                  </a:lnTo>
                  <a:lnTo>
                    <a:pt x="3401174" y="1613001"/>
                  </a:lnTo>
                  <a:lnTo>
                    <a:pt x="3380422" y="1585950"/>
                  </a:lnTo>
                  <a:lnTo>
                    <a:pt x="3427666" y="1574495"/>
                  </a:lnTo>
                  <a:lnTo>
                    <a:pt x="3444024" y="1570532"/>
                  </a:lnTo>
                  <a:lnTo>
                    <a:pt x="3441890" y="1561680"/>
                  </a:lnTo>
                  <a:lnTo>
                    <a:pt x="3426269" y="1535569"/>
                  </a:lnTo>
                  <a:lnTo>
                    <a:pt x="3426269" y="1562785"/>
                  </a:lnTo>
                  <a:lnTo>
                    <a:pt x="3377996" y="1574495"/>
                  </a:lnTo>
                  <a:lnTo>
                    <a:pt x="3376714" y="1565770"/>
                  </a:lnTo>
                  <a:lnTo>
                    <a:pt x="3377692" y="1558455"/>
                  </a:lnTo>
                  <a:lnTo>
                    <a:pt x="3384169" y="1546656"/>
                  </a:lnTo>
                  <a:lnTo>
                    <a:pt x="3389490" y="1542808"/>
                  </a:lnTo>
                  <a:lnTo>
                    <a:pt x="3404209" y="1539240"/>
                  </a:lnTo>
                  <a:lnTo>
                    <a:pt x="3410394" y="1540217"/>
                  </a:lnTo>
                  <a:lnTo>
                    <a:pt x="3420529" y="1547698"/>
                  </a:lnTo>
                  <a:lnTo>
                    <a:pt x="3424136" y="1553972"/>
                  </a:lnTo>
                  <a:lnTo>
                    <a:pt x="3426269" y="1562785"/>
                  </a:lnTo>
                  <a:lnTo>
                    <a:pt x="3426269" y="1535569"/>
                  </a:lnTo>
                  <a:lnTo>
                    <a:pt x="3424466" y="1534007"/>
                  </a:lnTo>
                  <a:lnTo>
                    <a:pt x="3417747" y="1530362"/>
                  </a:lnTo>
                  <a:lnTo>
                    <a:pt x="3410470" y="1528343"/>
                  </a:lnTo>
                  <a:lnTo>
                    <a:pt x="3402634" y="1527987"/>
                  </a:lnTo>
                  <a:lnTo>
                    <a:pt x="3394240" y="1529257"/>
                  </a:lnTo>
                  <a:lnTo>
                    <a:pt x="3364814" y="1557870"/>
                  </a:lnTo>
                  <a:lnTo>
                    <a:pt x="3363468" y="1570532"/>
                  </a:lnTo>
                  <a:lnTo>
                    <a:pt x="3363620" y="1576946"/>
                  </a:lnTo>
                  <a:lnTo>
                    <a:pt x="3378885" y="1613877"/>
                  </a:lnTo>
                  <a:lnTo>
                    <a:pt x="3411169" y="1625663"/>
                  </a:lnTo>
                  <a:lnTo>
                    <a:pt x="3421062" y="1624088"/>
                  </a:lnTo>
                  <a:lnTo>
                    <a:pt x="3445357" y="1614030"/>
                  </a:lnTo>
                  <a:lnTo>
                    <a:pt x="3449612" y="1610829"/>
                  </a:lnTo>
                  <a:close/>
                </a:path>
                <a:path w="3534409" h="1688464">
                  <a:moveTo>
                    <a:pt x="3534206" y="1577301"/>
                  </a:moveTo>
                  <a:lnTo>
                    <a:pt x="3505797" y="1549361"/>
                  </a:lnTo>
                  <a:lnTo>
                    <a:pt x="3488829" y="1547152"/>
                  </a:lnTo>
                  <a:lnTo>
                    <a:pt x="3482886" y="1546174"/>
                  </a:lnTo>
                  <a:lnTo>
                    <a:pt x="3468078" y="1532293"/>
                  </a:lnTo>
                  <a:lnTo>
                    <a:pt x="3469068" y="1529016"/>
                  </a:lnTo>
                  <a:lnTo>
                    <a:pt x="3498456" y="1517904"/>
                  </a:lnTo>
                  <a:lnTo>
                    <a:pt x="3505352" y="1518132"/>
                  </a:lnTo>
                  <a:lnTo>
                    <a:pt x="3512743" y="1518983"/>
                  </a:lnTo>
                  <a:lnTo>
                    <a:pt x="3512934" y="1517904"/>
                  </a:lnTo>
                  <a:lnTo>
                    <a:pt x="3514966" y="1506410"/>
                  </a:lnTo>
                  <a:lnTo>
                    <a:pt x="3507155" y="1505496"/>
                  </a:lnTo>
                  <a:lnTo>
                    <a:pt x="3499447" y="1505356"/>
                  </a:lnTo>
                  <a:lnTo>
                    <a:pt x="3491839" y="1506004"/>
                  </a:lnTo>
                  <a:lnTo>
                    <a:pt x="3455670" y="1525879"/>
                  </a:lnTo>
                  <a:lnTo>
                    <a:pt x="3454044" y="1532572"/>
                  </a:lnTo>
                  <a:lnTo>
                    <a:pt x="3456889" y="1544307"/>
                  </a:lnTo>
                  <a:lnTo>
                    <a:pt x="3491573" y="1560423"/>
                  </a:lnTo>
                  <a:lnTo>
                    <a:pt x="3501466" y="1561719"/>
                  </a:lnTo>
                  <a:lnTo>
                    <a:pt x="3508273" y="1563268"/>
                  </a:lnTo>
                  <a:lnTo>
                    <a:pt x="3515753" y="1566862"/>
                  </a:lnTo>
                  <a:lnTo>
                    <a:pt x="3518052" y="1569554"/>
                  </a:lnTo>
                  <a:lnTo>
                    <a:pt x="3520084" y="1577924"/>
                  </a:lnTo>
                  <a:lnTo>
                    <a:pt x="3518979" y="1581962"/>
                  </a:lnTo>
                  <a:lnTo>
                    <a:pt x="3512248" y="1588528"/>
                  </a:lnTo>
                  <a:lnTo>
                    <a:pt x="3506914" y="1591056"/>
                  </a:lnTo>
                  <a:lnTo>
                    <a:pt x="3494887" y="1593964"/>
                  </a:lnTo>
                  <a:lnTo>
                    <a:pt x="3489833" y="1594510"/>
                  </a:lnTo>
                  <a:lnTo>
                    <a:pt x="3479038" y="1594396"/>
                  </a:lnTo>
                  <a:lnTo>
                    <a:pt x="3473856" y="1593773"/>
                  </a:lnTo>
                  <a:lnTo>
                    <a:pt x="3468865" y="1592605"/>
                  </a:lnTo>
                  <a:lnTo>
                    <a:pt x="3472015" y="1605584"/>
                  </a:lnTo>
                  <a:lnTo>
                    <a:pt x="3478263" y="1606765"/>
                  </a:lnTo>
                  <a:lnTo>
                    <a:pt x="3485362" y="1606956"/>
                  </a:lnTo>
                  <a:lnTo>
                    <a:pt x="3493287" y="1606194"/>
                  </a:lnTo>
                  <a:lnTo>
                    <a:pt x="3523564" y="1594510"/>
                  </a:lnTo>
                  <a:lnTo>
                    <a:pt x="3527336" y="1590916"/>
                  </a:lnTo>
                  <a:lnTo>
                    <a:pt x="3532606" y="1584706"/>
                  </a:lnTo>
                  <a:lnTo>
                    <a:pt x="3534206" y="1577301"/>
                  </a:lnTo>
                  <a:close/>
                </a:path>
              </a:pathLst>
            </a:custGeom>
            <a:solidFill>
              <a:srgbClr val="484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182634" y="2407996"/>
              <a:ext cx="162639" cy="11550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708753" y="2080031"/>
              <a:ext cx="3436620" cy="3256915"/>
            </a:xfrm>
            <a:custGeom>
              <a:avLst/>
              <a:gdLst/>
              <a:ahLst/>
              <a:cxnLst/>
              <a:rect l="l" t="t" r="r" b="b"/>
              <a:pathLst>
                <a:path w="3436620" h="3256915">
                  <a:moveTo>
                    <a:pt x="25628" y="3134995"/>
                  </a:moveTo>
                  <a:lnTo>
                    <a:pt x="11341" y="3133280"/>
                  </a:lnTo>
                  <a:lnTo>
                    <a:pt x="0" y="3227616"/>
                  </a:lnTo>
                  <a:lnTo>
                    <a:pt x="14287" y="3229330"/>
                  </a:lnTo>
                  <a:lnTo>
                    <a:pt x="25628" y="3134995"/>
                  </a:lnTo>
                  <a:close/>
                </a:path>
                <a:path w="3436620" h="3256915">
                  <a:moveTo>
                    <a:pt x="30467" y="3106382"/>
                  </a:moveTo>
                  <a:lnTo>
                    <a:pt x="29921" y="3103905"/>
                  </a:lnTo>
                  <a:lnTo>
                    <a:pt x="26962" y="3100400"/>
                  </a:lnTo>
                  <a:lnTo>
                    <a:pt x="25069" y="3099397"/>
                  </a:lnTo>
                  <a:lnTo>
                    <a:pt x="20370" y="3098825"/>
                  </a:lnTo>
                  <a:lnTo>
                    <a:pt x="18275" y="3099346"/>
                  </a:lnTo>
                  <a:lnTo>
                    <a:pt x="14693" y="3102000"/>
                  </a:lnTo>
                  <a:lnTo>
                    <a:pt x="13601" y="3104299"/>
                  </a:lnTo>
                  <a:lnTo>
                    <a:pt x="12827" y="3110776"/>
                  </a:lnTo>
                  <a:lnTo>
                    <a:pt x="13335" y="3113278"/>
                  </a:lnTo>
                  <a:lnTo>
                    <a:pt x="16167" y="3116821"/>
                  </a:lnTo>
                  <a:lnTo>
                    <a:pt x="18084" y="3117850"/>
                  </a:lnTo>
                  <a:lnTo>
                    <a:pt x="22783" y="3118408"/>
                  </a:lnTo>
                  <a:lnTo>
                    <a:pt x="24879" y="3117850"/>
                  </a:lnTo>
                  <a:lnTo>
                    <a:pt x="28575" y="3115106"/>
                  </a:lnTo>
                  <a:lnTo>
                    <a:pt x="29692" y="3112808"/>
                  </a:lnTo>
                  <a:lnTo>
                    <a:pt x="30467" y="3106382"/>
                  </a:lnTo>
                  <a:close/>
                </a:path>
                <a:path w="3436620" h="3256915">
                  <a:moveTo>
                    <a:pt x="98666" y="3143770"/>
                  </a:moveTo>
                  <a:lnTo>
                    <a:pt x="71297" y="3140481"/>
                  </a:lnTo>
                  <a:lnTo>
                    <a:pt x="73926" y="3118624"/>
                  </a:lnTo>
                  <a:lnTo>
                    <a:pt x="65659" y="3117634"/>
                  </a:lnTo>
                  <a:lnTo>
                    <a:pt x="57213" y="3137039"/>
                  </a:lnTo>
                  <a:lnTo>
                    <a:pt x="42989" y="3141357"/>
                  </a:lnTo>
                  <a:lnTo>
                    <a:pt x="42164" y="3148241"/>
                  </a:lnTo>
                  <a:lnTo>
                    <a:pt x="55676" y="3149866"/>
                  </a:lnTo>
                  <a:lnTo>
                    <a:pt x="48933" y="3205988"/>
                  </a:lnTo>
                  <a:lnTo>
                    <a:pt x="49123" y="3218815"/>
                  </a:lnTo>
                  <a:lnTo>
                    <a:pt x="77978" y="3238487"/>
                  </a:lnTo>
                  <a:lnTo>
                    <a:pt x="84124" y="3238233"/>
                  </a:lnTo>
                  <a:lnTo>
                    <a:pt x="86487" y="3237890"/>
                  </a:lnTo>
                  <a:lnTo>
                    <a:pt x="88125" y="3237331"/>
                  </a:lnTo>
                  <a:lnTo>
                    <a:pt x="89357" y="3226981"/>
                  </a:lnTo>
                  <a:lnTo>
                    <a:pt x="89433" y="3226397"/>
                  </a:lnTo>
                  <a:lnTo>
                    <a:pt x="88011" y="3226638"/>
                  </a:lnTo>
                  <a:lnTo>
                    <a:pt x="86093" y="3226803"/>
                  </a:lnTo>
                  <a:lnTo>
                    <a:pt x="81305" y="3226981"/>
                  </a:lnTo>
                  <a:lnTo>
                    <a:pt x="78841" y="3226879"/>
                  </a:lnTo>
                  <a:lnTo>
                    <a:pt x="71615" y="3226003"/>
                  </a:lnTo>
                  <a:lnTo>
                    <a:pt x="68097" y="3224034"/>
                  </a:lnTo>
                  <a:lnTo>
                    <a:pt x="63423" y="3217303"/>
                  </a:lnTo>
                  <a:lnTo>
                    <a:pt x="62611" y="3212782"/>
                  </a:lnTo>
                  <a:lnTo>
                    <a:pt x="69964" y="3151594"/>
                  </a:lnTo>
                  <a:lnTo>
                    <a:pt x="97332" y="3154883"/>
                  </a:lnTo>
                  <a:lnTo>
                    <a:pt x="97726" y="3151594"/>
                  </a:lnTo>
                  <a:lnTo>
                    <a:pt x="98666" y="3143770"/>
                  </a:lnTo>
                  <a:close/>
                </a:path>
                <a:path w="3436620" h="3256915">
                  <a:moveTo>
                    <a:pt x="178447" y="3153359"/>
                  </a:moveTo>
                  <a:lnTo>
                    <a:pt x="164160" y="3151644"/>
                  </a:lnTo>
                  <a:lnTo>
                    <a:pt x="152819" y="3245980"/>
                  </a:lnTo>
                  <a:lnTo>
                    <a:pt x="167106" y="3247694"/>
                  </a:lnTo>
                  <a:lnTo>
                    <a:pt x="178447" y="3153359"/>
                  </a:lnTo>
                  <a:close/>
                </a:path>
                <a:path w="3436620" h="3256915">
                  <a:moveTo>
                    <a:pt x="183286" y="3124758"/>
                  </a:moveTo>
                  <a:lnTo>
                    <a:pt x="182740" y="3122269"/>
                  </a:lnTo>
                  <a:lnTo>
                    <a:pt x="179781" y="3118777"/>
                  </a:lnTo>
                  <a:lnTo>
                    <a:pt x="177901" y="3117761"/>
                  </a:lnTo>
                  <a:lnTo>
                    <a:pt x="173189" y="3117189"/>
                  </a:lnTo>
                  <a:lnTo>
                    <a:pt x="171094" y="3117710"/>
                  </a:lnTo>
                  <a:lnTo>
                    <a:pt x="167513" y="3120364"/>
                  </a:lnTo>
                  <a:lnTo>
                    <a:pt x="166420" y="3122663"/>
                  </a:lnTo>
                  <a:lnTo>
                    <a:pt x="165646" y="3129153"/>
                  </a:lnTo>
                  <a:lnTo>
                    <a:pt x="166154" y="3131642"/>
                  </a:lnTo>
                  <a:lnTo>
                    <a:pt x="168998" y="3135185"/>
                  </a:lnTo>
                  <a:lnTo>
                    <a:pt x="170903" y="3136214"/>
                  </a:lnTo>
                  <a:lnTo>
                    <a:pt x="175615" y="3136785"/>
                  </a:lnTo>
                  <a:lnTo>
                    <a:pt x="177698" y="3136214"/>
                  </a:lnTo>
                  <a:lnTo>
                    <a:pt x="181394" y="3133471"/>
                  </a:lnTo>
                  <a:lnTo>
                    <a:pt x="182511" y="3131185"/>
                  </a:lnTo>
                  <a:lnTo>
                    <a:pt x="183286" y="3124758"/>
                  </a:lnTo>
                  <a:close/>
                </a:path>
                <a:path w="3436620" h="3256915">
                  <a:moveTo>
                    <a:pt x="267131" y="3168561"/>
                  </a:moveTo>
                  <a:lnTo>
                    <a:pt x="230301" y="3158286"/>
                  </a:lnTo>
                  <a:lnTo>
                    <a:pt x="223278" y="3158706"/>
                  </a:lnTo>
                  <a:lnTo>
                    <a:pt x="199478" y="3183750"/>
                  </a:lnTo>
                  <a:lnTo>
                    <a:pt x="199936" y="3187560"/>
                  </a:lnTo>
                  <a:lnTo>
                    <a:pt x="226326" y="3210991"/>
                  </a:lnTo>
                  <a:lnTo>
                    <a:pt x="235140" y="3215652"/>
                  </a:lnTo>
                  <a:lnTo>
                    <a:pt x="240969" y="3219488"/>
                  </a:lnTo>
                  <a:lnTo>
                    <a:pt x="246722" y="3225469"/>
                  </a:lnTo>
                  <a:lnTo>
                    <a:pt x="247929" y="3228810"/>
                  </a:lnTo>
                  <a:lnTo>
                    <a:pt x="246900" y="3237357"/>
                  </a:lnTo>
                  <a:lnTo>
                    <a:pt x="244462" y="3240748"/>
                  </a:lnTo>
                  <a:lnTo>
                    <a:pt x="235851" y="3244545"/>
                  </a:lnTo>
                  <a:lnTo>
                    <a:pt x="229971" y="3245040"/>
                  </a:lnTo>
                  <a:lnTo>
                    <a:pt x="217690" y="3243567"/>
                  </a:lnTo>
                  <a:lnTo>
                    <a:pt x="212763" y="3242297"/>
                  </a:lnTo>
                  <a:lnTo>
                    <a:pt x="202692" y="3238411"/>
                  </a:lnTo>
                  <a:lnTo>
                    <a:pt x="198056" y="3236023"/>
                  </a:lnTo>
                  <a:lnTo>
                    <a:pt x="193789" y="3233178"/>
                  </a:lnTo>
                  <a:lnTo>
                    <a:pt x="192201" y="3246437"/>
                  </a:lnTo>
                  <a:lnTo>
                    <a:pt x="229171" y="3256470"/>
                  </a:lnTo>
                  <a:lnTo>
                    <a:pt x="236715" y="3256013"/>
                  </a:lnTo>
                  <a:lnTo>
                    <a:pt x="243370" y="3254540"/>
                  </a:lnTo>
                  <a:lnTo>
                    <a:pt x="249148" y="3252063"/>
                  </a:lnTo>
                  <a:lnTo>
                    <a:pt x="256260" y="3248088"/>
                  </a:lnTo>
                  <a:lnTo>
                    <a:pt x="258203" y="3245040"/>
                  </a:lnTo>
                  <a:lnTo>
                    <a:pt x="260350" y="3241713"/>
                  </a:lnTo>
                  <a:lnTo>
                    <a:pt x="262153" y="3226676"/>
                  </a:lnTo>
                  <a:lnTo>
                    <a:pt x="260819" y="3221240"/>
                  </a:lnTo>
                  <a:lnTo>
                    <a:pt x="257378" y="3216643"/>
                  </a:lnTo>
                  <a:lnTo>
                    <a:pt x="228396" y="3197580"/>
                  </a:lnTo>
                  <a:lnTo>
                    <a:pt x="223177" y="3194596"/>
                  </a:lnTo>
                  <a:lnTo>
                    <a:pt x="217817" y="3190697"/>
                  </a:lnTo>
                  <a:lnTo>
                    <a:pt x="215938" y="3188754"/>
                  </a:lnTo>
                  <a:lnTo>
                    <a:pt x="213791" y="3184880"/>
                  </a:lnTo>
                  <a:lnTo>
                    <a:pt x="213398" y="3182658"/>
                  </a:lnTo>
                  <a:lnTo>
                    <a:pt x="214147" y="3176397"/>
                  </a:lnTo>
                  <a:lnTo>
                    <a:pt x="216230" y="3173679"/>
                  </a:lnTo>
                  <a:lnTo>
                    <a:pt x="223621" y="3170263"/>
                  </a:lnTo>
                  <a:lnTo>
                    <a:pt x="228854" y="3169818"/>
                  </a:lnTo>
                  <a:lnTo>
                    <a:pt x="235623" y="3170631"/>
                  </a:lnTo>
                  <a:lnTo>
                    <a:pt x="241515" y="3171710"/>
                  </a:lnTo>
                  <a:lnTo>
                    <a:pt x="247650" y="3173565"/>
                  </a:lnTo>
                  <a:lnTo>
                    <a:pt x="254025" y="3176181"/>
                  </a:lnTo>
                  <a:lnTo>
                    <a:pt x="260654" y="3179572"/>
                  </a:lnTo>
                  <a:lnTo>
                    <a:pt x="266382" y="3169818"/>
                  </a:lnTo>
                  <a:lnTo>
                    <a:pt x="267131" y="3168561"/>
                  </a:lnTo>
                  <a:close/>
                </a:path>
                <a:path w="3436620" h="3256915">
                  <a:moveTo>
                    <a:pt x="1365453" y="2523871"/>
                  </a:moveTo>
                  <a:lnTo>
                    <a:pt x="1361605" y="2461996"/>
                  </a:lnTo>
                  <a:lnTo>
                    <a:pt x="1360525" y="2453652"/>
                  </a:lnTo>
                  <a:lnTo>
                    <a:pt x="1358455" y="2446578"/>
                  </a:lnTo>
                  <a:lnTo>
                    <a:pt x="1355636" y="2441295"/>
                  </a:lnTo>
                  <a:lnTo>
                    <a:pt x="1355369" y="2440787"/>
                  </a:lnTo>
                  <a:lnTo>
                    <a:pt x="1324660" y="2429637"/>
                  </a:lnTo>
                  <a:lnTo>
                    <a:pt x="1317980" y="2430056"/>
                  </a:lnTo>
                  <a:lnTo>
                    <a:pt x="1312100" y="2431745"/>
                  </a:lnTo>
                  <a:lnTo>
                    <a:pt x="1301991" y="2437638"/>
                  </a:lnTo>
                  <a:lnTo>
                    <a:pt x="1298181" y="2441486"/>
                  </a:lnTo>
                  <a:lnTo>
                    <a:pt x="1295641" y="2446223"/>
                  </a:lnTo>
                  <a:lnTo>
                    <a:pt x="1294777" y="2446274"/>
                  </a:lnTo>
                  <a:lnTo>
                    <a:pt x="1295044" y="2443010"/>
                  </a:lnTo>
                  <a:lnTo>
                    <a:pt x="1294930" y="2437638"/>
                  </a:lnTo>
                  <a:lnTo>
                    <a:pt x="1292174" y="2393277"/>
                  </a:lnTo>
                  <a:lnTo>
                    <a:pt x="1277810" y="2394166"/>
                  </a:lnTo>
                  <a:lnTo>
                    <a:pt x="1286192" y="2528798"/>
                  </a:lnTo>
                  <a:lnTo>
                    <a:pt x="1300556" y="2527909"/>
                  </a:lnTo>
                  <a:lnTo>
                    <a:pt x="1297470" y="2478328"/>
                  </a:lnTo>
                  <a:lnTo>
                    <a:pt x="1297355" y="2469692"/>
                  </a:lnTo>
                  <a:lnTo>
                    <a:pt x="1331531" y="2441295"/>
                  </a:lnTo>
                  <a:lnTo>
                    <a:pt x="1337157" y="2442845"/>
                  </a:lnTo>
                  <a:lnTo>
                    <a:pt x="1344663" y="2450020"/>
                  </a:lnTo>
                  <a:lnTo>
                    <a:pt x="1346784" y="2455684"/>
                  </a:lnTo>
                  <a:lnTo>
                    <a:pt x="1351089" y="2524760"/>
                  </a:lnTo>
                  <a:lnTo>
                    <a:pt x="1365453" y="2523871"/>
                  </a:lnTo>
                  <a:close/>
                </a:path>
                <a:path w="3436620" h="3256915">
                  <a:moveTo>
                    <a:pt x="1467091" y="2472537"/>
                  </a:moveTo>
                  <a:lnTo>
                    <a:pt x="1466608" y="2464905"/>
                  </a:lnTo>
                  <a:lnTo>
                    <a:pt x="1466519" y="2463457"/>
                  </a:lnTo>
                  <a:lnTo>
                    <a:pt x="1465300" y="2454364"/>
                  </a:lnTo>
                  <a:lnTo>
                    <a:pt x="1462811" y="2446236"/>
                  </a:lnTo>
                  <a:lnTo>
                    <a:pt x="1459141" y="2439225"/>
                  </a:lnTo>
                  <a:lnTo>
                    <a:pt x="1455508" y="2434767"/>
                  </a:lnTo>
                  <a:lnTo>
                    <a:pt x="1454213" y="2433167"/>
                  </a:lnTo>
                  <a:lnTo>
                    <a:pt x="1450962" y="2430589"/>
                  </a:lnTo>
                  <a:lnTo>
                    <a:pt x="1450962" y="2461818"/>
                  </a:lnTo>
                  <a:lnTo>
                    <a:pt x="1401381" y="2464905"/>
                  </a:lnTo>
                  <a:lnTo>
                    <a:pt x="1433347" y="2434767"/>
                  </a:lnTo>
                  <a:lnTo>
                    <a:pt x="1439265" y="2436825"/>
                  </a:lnTo>
                  <a:lnTo>
                    <a:pt x="1447939" y="2445956"/>
                  </a:lnTo>
                  <a:lnTo>
                    <a:pt x="1450390" y="2452763"/>
                  </a:lnTo>
                  <a:lnTo>
                    <a:pt x="1450962" y="2461818"/>
                  </a:lnTo>
                  <a:lnTo>
                    <a:pt x="1450962" y="2430589"/>
                  </a:lnTo>
                  <a:lnTo>
                    <a:pt x="1448231" y="2428405"/>
                  </a:lnTo>
                  <a:lnTo>
                    <a:pt x="1441424" y="2425141"/>
                  </a:lnTo>
                  <a:lnTo>
                    <a:pt x="1433766" y="2423414"/>
                  </a:lnTo>
                  <a:lnTo>
                    <a:pt x="1425282" y="2423198"/>
                  </a:lnTo>
                  <a:lnTo>
                    <a:pt x="1416291" y="2424620"/>
                  </a:lnTo>
                  <a:lnTo>
                    <a:pt x="1388300" y="2454973"/>
                  </a:lnTo>
                  <a:lnTo>
                    <a:pt x="1386878" y="2476614"/>
                  </a:lnTo>
                  <a:lnTo>
                    <a:pt x="1388186" y="2486431"/>
                  </a:lnTo>
                  <a:lnTo>
                    <a:pt x="1416113" y="2519235"/>
                  </a:lnTo>
                  <a:lnTo>
                    <a:pt x="1435125" y="2521267"/>
                  </a:lnTo>
                  <a:lnTo>
                    <a:pt x="1441526" y="2520861"/>
                  </a:lnTo>
                  <a:lnTo>
                    <a:pt x="1446961" y="2520048"/>
                  </a:lnTo>
                  <a:lnTo>
                    <a:pt x="1455902" y="2517584"/>
                  </a:lnTo>
                  <a:lnTo>
                    <a:pt x="1460601" y="2515705"/>
                  </a:lnTo>
                  <a:lnTo>
                    <a:pt x="1465541" y="2513203"/>
                  </a:lnTo>
                  <a:lnTo>
                    <a:pt x="1465287" y="2509291"/>
                  </a:lnTo>
                  <a:lnTo>
                    <a:pt x="1464741" y="2500401"/>
                  </a:lnTo>
                  <a:lnTo>
                    <a:pt x="1425168" y="2509291"/>
                  </a:lnTo>
                  <a:lnTo>
                    <a:pt x="1417472" y="2506865"/>
                  </a:lnTo>
                  <a:lnTo>
                    <a:pt x="1401762" y="2476614"/>
                  </a:lnTo>
                  <a:lnTo>
                    <a:pt x="1467091" y="2472537"/>
                  </a:lnTo>
                  <a:close/>
                </a:path>
                <a:path w="3436620" h="3256915">
                  <a:moveTo>
                    <a:pt x="1563535" y="2511526"/>
                  </a:moveTo>
                  <a:lnTo>
                    <a:pt x="1562735" y="2498864"/>
                  </a:lnTo>
                  <a:lnTo>
                    <a:pt x="1560677" y="2465781"/>
                  </a:lnTo>
                  <a:lnTo>
                    <a:pt x="1559509" y="2446807"/>
                  </a:lnTo>
                  <a:lnTo>
                    <a:pt x="1558518" y="2439111"/>
                  </a:lnTo>
                  <a:lnTo>
                    <a:pt x="1556575" y="2432596"/>
                  </a:lnTo>
                  <a:lnTo>
                    <a:pt x="1554441" y="2428684"/>
                  </a:lnTo>
                  <a:lnTo>
                    <a:pt x="1553679" y="2427287"/>
                  </a:lnTo>
                  <a:lnTo>
                    <a:pt x="1549831" y="2423172"/>
                  </a:lnTo>
                  <a:lnTo>
                    <a:pt x="1547355" y="2421648"/>
                  </a:lnTo>
                  <a:lnTo>
                    <a:pt x="1547355" y="2483180"/>
                  </a:lnTo>
                  <a:lnTo>
                    <a:pt x="1545234" y="2490203"/>
                  </a:lnTo>
                  <a:lnTo>
                    <a:pt x="1535633" y="2500642"/>
                  </a:lnTo>
                  <a:lnTo>
                    <a:pt x="1528762" y="2503525"/>
                  </a:lnTo>
                  <a:lnTo>
                    <a:pt x="1514170" y="2504440"/>
                  </a:lnTo>
                  <a:lnTo>
                    <a:pt x="1509687" y="2503360"/>
                  </a:lnTo>
                  <a:lnTo>
                    <a:pt x="1503057" y="2498331"/>
                  </a:lnTo>
                  <a:lnTo>
                    <a:pt x="1501241" y="2494470"/>
                  </a:lnTo>
                  <a:lnTo>
                    <a:pt x="1500505" y="2482646"/>
                  </a:lnTo>
                  <a:lnTo>
                    <a:pt x="1502727" y="2477605"/>
                  </a:lnTo>
                  <a:lnTo>
                    <a:pt x="1512430" y="2470683"/>
                  </a:lnTo>
                  <a:lnTo>
                    <a:pt x="1520545" y="2468397"/>
                  </a:lnTo>
                  <a:lnTo>
                    <a:pt x="1546275" y="2465781"/>
                  </a:lnTo>
                  <a:lnTo>
                    <a:pt x="1547355" y="2483180"/>
                  </a:lnTo>
                  <a:lnTo>
                    <a:pt x="1547355" y="2421648"/>
                  </a:lnTo>
                  <a:lnTo>
                    <a:pt x="1544980" y="2420175"/>
                  </a:lnTo>
                  <a:lnTo>
                    <a:pt x="1539100" y="2418181"/>
                  </a:lnTo>
                  <a:lnTo>
                    <a:pt x="1532178" y="2417191"/>
                  </a:lnTo>
                  <a:lnTo>
                    <a:pt x="1524228" y="2417216"/>
                  </a:lnTo>
                  <a:lnTo>
                    <a:pt x="1492631" y="2427351"/>
                  </a:lnTo>
                  <a:lnTo>
                    <a:pt x="1497723" y="2438057"/>
                  </a:lnTo>
                  <a:lnTo>
                    <a:pt x="1504810" y="2434437"/>
                  </a:lnTo>
                  <a:lnTo>
                    <a:pt x="1511566" y="2431732"/>
                  </a:lnTo>
                  <a:lnTo>
                    <a:pt x="1517992" y="2429954"/>
                  </a:lnTo>
                  <a:lnTo>
                    <a:pt x="1524101" y="2429116"/>
                  </a:lnTo>
                  <a:lnTo>
                    <a:pt x="1531137" y="2428684"/>
                  </a:lnTo>
                  <a:lnTo>
                    <a:pt x="1536369" y="2430132"/>
                  </a:lnTo>
                  <a:lnTo>
                    <a:pt x="1543215" y="2436838"/>
                  </a:lnTo>
                  <a:lnTo>
                    <a:pt x="1545158" y="2442222"/>
                  </a:lnTo>
                  <a:lnTo>
                    <a:pt x="1545983" y="2455557"/>
                  </a:lnTo>
                  <a:lnTo>
                    <a:pt x="1529918" y="2457069"/>
                  </a:lnTo>
                  <a:lnTo>
                    <a:pt x="1509966" y="2460726"/>
                  </a:lnTo>
                  <a:lnTo>
                    <a:pt x="1495971" y="2467445"/>
                  </a:lnTo>
                  <a:lnTo>
                    <a:pt x="1487932" y="2477224"/>
                  </a:lnTo>
                  <a:lnTo>
                    <a:pt x="1485849" y="2490051"/>
                  </a:lnTo>
                  <a:lnTo>
                    <a:pt x="1486408" y="2498991"/>
                  </a:lnTo>
                  <a:lnTo>
                    <a:pt x="1489506" y="2505710"/>
                  </a:lnTo>
                  <a:lnTo>
                    <a:pt x="1500784" y="2514739"/>
                  </a:lnTo>
                  <a:lnTo>
                    <a:pt x="1508302" y="2516708"/>
                  </a:lnTo>
                  <a:lnTo>
                    <a:pt x="1524736" y="2515679"/>
                  </a:lnTo>
                  <a:lnTo>
                    <a:pt x="1530540" y="2514257"/>
                  </a:lnTo>
                  <a:lnTo>
                    <a:pt x="1539684" y="2509469"/>
                  </a:lnTo>
                  <a:lnTo>
                    <a:pt x="1544154" y="2505151"/>
                  </a:lnTo>
                  <a:lnTo>
                    <a:pt x="1544650" y="2504440"/>
                  </a:lnTo>
                  <a:lnTo>
                    <a:pt x="1548511" y="2498915"/>
                  </a:lnTo>
                  <a:lnTo>
                    <a:pt x="1549196" y="2498864"/>
                  </a:lnTo>
                  <a:lnTo>
                    <a:pt x="1552892" y="2512187"/>
                  </a:lnTo>
                  <a:lnTo>
                    <a:pt x="1563535" y="2511526"/>
                  </a:lnTo>
                  <a:close/>
                </a:path>
                <a:path w="3436620" h="3256915">
                  <a:moveTo>
                    <a:pt x="1671586" y="2504795"/>
                  </a:moveTo>
                  <a:lnTo>
                    <a:pt x="1670837" y="2492921"/>
                  </a:lnTo>
                  <a:lnTo>
                    <a:pt x="1666494" y="2423160"/>
                  </a:lnTo>
                  <a:lnTo>
                    <a:pt x="1663192" y="2370163"/>
                  </a:lnTo>
                  <a:lnTo>
                    <a:pt x="1654479" y="2370721"/>
                  </a:lnTo>
                  <a:lnTo>
                    <a:pt x="1654479" y="2470594"/>
                  </a:lnTo>
                  <a:lnTo>
                    <a:pt x="1653768" y="2477046"/>
                  </a:lnTo>
                  <a:lnTo>
                    <a:pt x="1620037" y="2497671"/>
                  </a:lnTo>
                  <a:lnTo>
                    <a:pt x="1613319" y="2494991"/>
                  </a:lnTo>
                  <a:lnTo>
                    <a:pt x="1600009" y="2453614"/>
                  </a:lnTo>
                  <a:lnTo>
                    <a:pt x="1600809" y="2446096"/>
                  </a:lnTo>
                  <a:lnTo>
                    <a:pt x="1633639" y="2422296"/>
                  </a:lnTo>
                  <a:lnTo>
                    <a:pt x="1640954" y="2424722"/>
                  </a:lnTo>
                  <a:lnTo>
                    <a:pt x="1654467" y="2461564"/>
                  </a:lnTo>
                  <a:lnTo>
                    <a:pt x="1654479" y="2470594"/>
                  </a:lnTo>
                  <a:lnTo>
                    <a:pt x="1654479" y="2370721"/>
                  </a:lnTo>
                  <a:lnTo>
                    <a:pt x="1648828" y="2371064"/>
                  </a:lnTo>
                  <a:lnTo>
                    <a:pt x="1651228" y="2409647"/>
                  </a:lnTo>
                  <a:lnTo>
                    <a:pt x="1651990" y="2416289"/>
                  </a:lnTo>
                  <a:lnTo>
                    <a:pt x="1653032" y="2423083"/>
                  </a:lnTo>
                  <a:lnTo>
                    <a:pt x="1651901" y="2423160"/>
                  </a:lnTo>
                  <a:lnTo>
                    <a:pt x="1650987" y="2422296"/>
                  </a:lnTo>
                  <a:lnTo>
                    <a:pt x="1645805" y="2417394"/>
                  </a:lnTo>
                  <a:lnTo>
                    <a:pt x="1638693" y="2413431"/>
                  </a:lnTo>
                  <a:lnTo>
                    <a:pt x="1630565" y="2411298"/>
                  </a:lnTo>
                  <a:lnTo>
                    <a:pt x="1621434" y="2410980"/>
                  </a:lnTo>
                  <a:lnTo>
                    <a:pt x="1612734" y="2412352"/>
                  </a:lnTo>
                  <a:lnTo>
                    <a:pt x="1586522" y="2441841"/>
                  </a:lnTo>
                  <a:lnTo>
                    <a:pt x="1585188" y="2451735"/>
                  </a:lnTo>
                  <a:lnTo>
                    <a:pt x="1585239" y="2462834"/>
                  </a:lnTo>
                  <a:lnTo>
                    <a:pt x="1603844" y="2503576"/>
                  </a:lnTo>
                  <a:lnTo>
                    <a:pt x="1627555" y="2509278"/>
                  </a:lnTo>
                  <a:lnTo>
                    <a:pt x="1636788" y="2507805"/>
                  </a:lnTo>
                  <a:lnTo>
                    <a:pt x="1644675" y="2504592"/>
                  </a:lnTo>
                  <a:lnTo>
                    <a:pt x="1651215" y="2499652"/>
                  </a:lnTo>
                  <a:lnTo>
                    <a:pt x="1652752" y="2497671"/>
                  </a:lnTo>
                  <a:lnTo>
                    <a:pt x="1656422" y="2492972"/>
                  </a:lnTo>
                  <a:lnTo>
                    <a:pt x="1657197" y="2492921"/>
                  </a:lnTo>
                  <a:lnTo>
                    <a:pt x="1659902" y="2505519"/>
                  </a:lnTo>
                  <a:lnTo>
                    <a:pt x="1671586" y="2504795"/>
                  </a:lnTo>
                  <a:close/>
                </a:path>
                <a:path w="3436620" h="3256915">
                  <a:moveTo>
                    <a:pt x="1771167" y="2498598"/>
                  </a:moveTo>
                  <a:lnTo>
                    <a:pt x="1770367" y="2485936"/>
                  </a:lnTo>
                  <a:lnTo>
                    <a:pt x="1768309" y="2452852"/>
                  </a:lnTo>
                  <a:lnTo>
                    <a:pt x="1767128" y="2433878"/>
                  </a:lnTo>
                  <a:lnTo>
                    <a:pt x="1766138" y="2426182"/>
                  </a:lnTo>
                  <a:lnTo>
                    <a:pt x="1764195" y="2419667"/>
                  </a:lnTo>
                  <a:lnTo>
                    <a:pt x="1762061" y="2415756"/>
                  </a:lnTo>
                  <a:lnTo>
                    <a:pt x="1761299" y="2414359"/>
                  </a:lnTo>
                  <a:lnTo>
                    <a:pt x="1757451" y="2410244"/>
                  </a:lnTo>
                  <a:lnTo>
                    <a:pt x="1754974" y="2408720"/>
                  </a:lnTo>
                  <a:lnTo>
                    <a:pt x="1754974" y="2470239"/>
                  </a:lnTo>
                  <a:lnTo>
                    <a:pt x="1752854" y="2477262"/>
                  </a:lnTo>
                  <a:lnTo>
                    <a:pt x="1743252" y="2487714"/>
                  </a:lnTo>
                  <a:lnTo>
                    <a:pt x="1736382" y="2490597"/>
                  </a:lnTo>
                  <a:lnTo>
                    <a:pt x="1721789" y="2491511"/>
                  </a:lnTo>
                  <a:lnTo>
                    <a:pt x="1717306" y="2490419"/>
                  </a:lnTo>
                  <a:lnTo>
                    <a:pt x="1710677" y="2485390"/>
                  </a:lnTo>
                  <a:lnTo>
                    <a:pt x="1708861" y="2481542"/>
                  </a:lnTo>
                  <a:lnTo>
                    <a:pt x="1708124" y="2469718"/>
                  </a:lnTo>
                  <a:lnTo>
                    <a:pt x="1710347" y="2464676"/>
                  </a:lnTo>
                  <a:lnTo>
                    <a:pt x="1720049" y="2457754"/>
                  </a:lnTo>
                  <a:lnTo>
                    <a:pt x="1728177" y="2455468"/>
                  </a:lnTo>
                  <a:lnTo>
                    <a:pt x="1753895" y="2452852"/>
                  </a:lnTo>
                  <a:lnTo>
                    <a:pt x="1754974" y="2470239"/>
                  </a:lnTo>
                  <a:lnTo>
                    <a:pt x="1754974" y="2408720"/>
                  </a:lnTo>
                  <a:lnTo>
                    <a:pt x="1752600" y="2407247"/>
                  </a:lnTo>
                  <a:lnTo>
                    <a:pt x="1746719" y="2405240"/>
                  </a:lnTo>
                  <a:lnTo>
                    <a:pt x="1739798" y="2404262"/>
                  </a:lnTo>
                  <a:lnTo>
                    <a:pt x="1731848" y="2404275"/>
                  </a:lnTo>
                  <a:lnTo>
                    <a:pt x="1700250" y="2414409"/>
                  </a:lnTo>
                  <a:lnTo>
                    <a:pt x="1705356" y="2425128"/>
                  </a:lnTo>
                  <a:lnTo>
                    <a:pt x="1712442" y="2421496"/>
                  </a:lnTo>
                  <a:lnTo>
                    <a:pt x="1719199" y="2418791"/>
                  </a:lnTo>
                  <a:lnTo>
                    <a:pt x="1725625" y="2417026"/>
                  </a:lnTo>
                  <a:lnTo>
                    <a:pt x="1731721" y="2416187"/>
                  </a:lnTo>
                  <a:lnTo>
                    <a:pt x="1738757" y="2415756"/>
                  </a:lnTo>
                  <a:lnTo>
                    <a:pt x="1743989" y="2417203"/>
                  </a:lnTo>
                  <a:lnTo>
                    <a:pt x="1750834" y="2423896"/>
                  </a:lnTo>
                  <a:lnTo>
                    <a:pt x="1752777" y="2429294"/>
                  </a:lnTo>
                  <a:lnTo>
                    <a:pt x="1753603" y="2442616"/>
                  </a:lnTo>
                  <a:lnTo>
                    <a:pt x="1737550" y="2444140"/>
                  </a:lnTo>
                  <a:lnTo>
                    <a:pt x="1717586" y="2447798"/>
                  </a:lnTo>
                  <a:lnTo>
                    <a:pt x="1703590" y="2454516"/>
                  </a:lnTo>
                  <a:lnTo>
                    <a:pt x="1695551" y="2464282"/>
                  </a:lnTo>
                  <a:lnTo>
                    <a:pt x="1693481" y="2477109"/>
                  </a:lnTo>
                  <a:lnTo>
                    <a:pt x="1694027" y="2486050"/>
                  </a:lnTo>
                  <a:lnTo>
                    <a:pt x="1697126" y="2492781"/>
                  </a:lnTo>
                  <a:lnTo>
                    <a:pt x="1708404" y="2501811"/>
                  </a:lnTo>
                  <a:lnTo>
                    <a:pt x="1715922" y="2503767"/>
                  </a:lnTo>
                  <a:lnTo>
                    <a:pt x="1732368" y="2502751"/>
                  </a:lnTo>
                  <a:lnTo>
                    <a:pt x="1738172" y="2501328"/>
                  </a:lnTo>
                  <a:lnTo>
                    <a:pt x="1747304" y="2496528"/>
                  </a:lnTo>
                  <a:lnTo>
                    <a:pt x="1751774" y="2492210"/>
                  </a:lnTo>
                  <a:lnTo>
                    <a:pt x="1752257" y="2491511"/>
                  </a:lnTo>
                  <a:lnTo>
                    <a:pt x="1756130" y="2485974"/>
                  </a:lnTo>
                  <a:lnTo>
                    <a:pt x="1756829" y="2485936"/>
                  </a:lnTo>
                  <a:lnTo>
                    <a:pt x="1760524" y="2499258"/>
                  </a:lnTo>
                  <a:lnTo>
                    <a:pt x="1771167" y="2498598"/>
                  </a:lnTo>
                  <a:close/>
                </a:path>
                <a:path w="3436620" h="3256915">
                  <a:moveTo>
                    <a:pt x="1862734" y="2489670"/>
                  </a:moveTo>
                  <a:lnTo>
                    <a:pt x="1862391" y="2484145"/>
                  </a:lnTo>
                  <a:lnTo>
                    <a:pt x="1861947" y="2476957"/>
                  </a:lnTo>
                  <a:lnTo>
                    <a:pt x="1853857" y="2480881"/>
                  </a:lnTo>
                  <a:lnTo>
                    <a:pt x="1845856" y="2483078"/>
                  </a:lnTo>
                  <a:lnTo>
                    <a:pt x="1828723" y="2484145"/>
                  </a:lnTo>
                  <a:lnTo>
                    <a:pt x="1821561" y="2481465"/>
                  </a:lnTo>
                  <a:lnTo>
                    <a:pt x="1807743" y="2449144"/>
                  </a:lnTo>
                  <a:lnTo>
                    <a:pt x="1808543" y="2432913"/>
                  </a:lnTo>
                  <a:lnTo>
                    <a:pt x="1813242" y="2421064"/>
                  </a:lnTo>
                  <a:lnTo>
                    <a:pt x="1821840" y="2413584"/>
                  </a:lnTo>
                  <a:lnTo>
                    <a:pt x="1834349" y="2410485"/>
                  </a:lnTo>
                  <a:lnTo>
                    <a:pt x="1837232" y="2410307"/>
                  </a:lnTo>
                  <a:lnTo>
                    <a:pt x="1840585" y="2410523"/>
                  </a:lnTo>
                  <a:lnTo>
                    <a:pt x="1848180" y="2411730"/>
                  </a:lnTo>
                  <a:lnTo>
                    <a:pt x="1851710" y="2412568"/>
                  </a:lnTo>
                  <a:lnTo>
                    <a:pt x="1854962" y="2413635"/>
                  </a:lnTo>
                  <a:lnTo>
                    <a:pt x="1855927" y="2410307"/>
                  </a:lnTo>
                  <a:lnTo>
                    <a:pt x="1838464" y="2397468"/>
                  </a:lnTo>
                  <a:lnTo>
                    <a:pt x="1833905" y="2397747"/>
                  </a:lnTo>
                  <a:lnTo>
                    <a:pt x="1797469" y="2420239"/>
                  </a:lnTo>
                  <a:lnTo>
                    <a:pt x="1792884" y="2450249"/>
                  </a:lnTo>
                  <a:lnTo>
                    <a:pt x="1794256" y="2461145"/>
                  </a:lnTo>
                  <a:lnTo>
                    <a:pt x="1820608" y="2494076"/>
                  </a:lnTo>
                  <a:lnTo>
                    <a:pt x="1839074" y="2496096"/>
                  </a:lnTo>
                  <a:lnTo>
                    <a:pt x="1848713" y="2495499"/>
                  </a:lnTo>
                  <a:lnTo>
                    <a:pt x="1856600" y="2493353"/>
                  </a:lnTo>
                  <a:lnTo>
                    <a:pt x="1862734" y="2489670"/>
                  </a:lnTo>
                  <a:close/>
                </a:path>
                <a:path w="3436620" h="3256915">
                  <a:moveTo>
                    <a:pt x="1964740" y="2486533"/>
                  </a:moveTo>
                  <a:lnTo>
                    <a:pt x="1960892" y="2424671"/>
                  </a:lnTo>
                  <a:lnTo>
                    <a:pt x="1932139" y="2392324"/>
                  </a:lnTo>
                  <a:lnTo>
                    <a:pt x="1923961" y="2392311"/>
                  </a:lnTo>
                  <a:lnTo>
                    <a:pt x="1917268" y="2392730"/>
                  </a:lnTo>
                  <a:lnTo>
                    <a:pt x="1911400" y="2394420"/>
                  </a:lnTo>
                  <a:lnTo>
                    <a:pt x="1901278" y="2400312"/>
                  </a:lnTo>
                  <a:lnTo>
                    <a:pt x="1897481" y="2404160"/>
                  </a:lnTo>
                  <a:lnTo>
                    <a:pt x="1894941" y="2408885"/>
                  </a:lnTo>
                  <a:lnTo>
                    <a:pt x="1894078" y="2408936"/>
                  </a:lnTo>
                  <a:lnTo>
                    <a:pt x="1894332" y="2405684"/>
                  </a:lnTo>
                  <a:lnTo>
                    <a:pt x="1894217" y="2400312"/>
                  </a:lnTo>
                  <a:lnTo>
                    <a:pt x="1891461" y="2355951"/>
                  </a:lnTo>
                  <a:lnTo>
                    <a:pt x="1877098" y="2356840"/>
                  </a:lnTo>
                  <a:lnTo>
                    <a:pt x="1885492" y="2491473"/>
                  </a:lnTo>
                  <a:lnTo>
                    <a:pt x="1899856" y="2490571"/>
                  </a:lnTo>
                  <a:lnTo>
                    <a:pt x="1896770" y="2441003"/>
                  </a:lnTo>
                  <a:lnTo>
                    <a:pt x="1896656" y="2432367"/>
                  </a:lnTo>
                  <a:lnTo>
                    <a:pt x="1930819" y="2403957"/>
                  </a:lnTo>
                  <a:lnTo>
                    <a:pt x="1936445" y="2405519"/>
                  </a:lnTo>
                  <a:lnTo>
                    <a:pt x="1943963" y="2412695"/>
                  </a:lnTo>
                  <a:lnTo>
                    <a:pt x="1946084" y="2418359"/>
                  </a:lnTo>
                  <a:lnTo>
                    <a:pt x="1950389" y="2487434"/>
                  </a:lnTo>
                  <a:lnTo>
                    <a:pt x="1964740" y="2486533"/>
                  </a:lnTo>
                  <a:close/>
                </a:path>
                <a:path w="3436620" h="3256915">
                  <a:moveTo>
                    <a:pt x="2066378" y="2435212"/>
                  </a:moveTo>
                  <a:lnTo>
                    <a:pt x="2065909" y="2427579"/>
                  </a:lnTo>
                  <a:lnTo>
                    <a:pt x="2065820" y="2426131"/>
                  </a:lnTo>
                  <a:lnTo>
                    <a:pt x="2064600" y="2417038"/>
                  </a:lnTo>
                  <a:lnTo>
                    <a:pt x="2062111" y="2408910"/>
                  </a:lnTo>
                  <a:lnTo>
                    <a:pt x="2058441" y="2401887"/>
                  </a:lnTo>
                  <a:lnTo>
                    <a:pt x="2054809" y="2397442"/>
                  </a:lnTo>
                  <a:lnTo>
                    <a:pt x="2053513" y="2395842"/>
                  </a:lnTo>
                  <a:lnTo>
                    <a:pt x="2050249" y="2393238"/>
                  </a:lnTo>
                  <a:lnTo>
                    <a:pt x="2050249" y="2424493"/>
                  </a:lnTo>
                  <a:lnTo>
                    <a:pt x="2000681" y="2427579"/>
                  </a:lnTo>
                  <a:lnTo>
                    <a:pt x="2032647" y="2397442"/>
                  </a:lnTo>
                  <a:lnTo>
                    <a:pt x="2038565" y="2399487"/>
                  </a:lnTo>
                  <a:lnTo>
                    <a:pt x="2047240" y="2408618"/>
                  </a:lnTo>
                  <a:lnTo>
                    <a:pt x="2049691" y="2415438"/>
                  </a:lnTo>
                  <a:lnTo>
                    <a:pt x="2050249" y="2424493"/>
                  </a:lnTo>
                  <a:lnTo>
                    <a:pt x="2050249" y="2393238"/>
                  </a:lnTo>
                  <a:lnTo>
                    <a:pt x="2047532" y="2391067"/>
                  </a:lnTo>
                  <a:lnTo>
                    <a:pt x="2040712" y="2387816"/>
                  </a:lnTo>
                  <a:lnTo>
                    <a:pt x="2033054" y="2386088"/>
                  </a:lnTo>
                  <a:lnTo>
                    <a:pt x="2024570" y="2385872"/>
                  </a:lnTo>
                  <a:lnTo>
                    <a:pt x="2015578" y="2387282"/>
                  </a:lnTo>
                  <a:lnTo>
                    <a:pt x="1987600" y="2417648"/>
                  </a:lnTo>
                  <a:lnTo>
                    <a:pt x="1986178" y="2439276"/>
                  </a:lnTo>
                  <a:lnTo>
                    <a:pt x="1987486" y="2449106"/>
                  </a:lnTo>
                  <a:lnTo>
                    <a:pt x="2015401" y="2481910"/>
                  </a:lnTo>
                  <a:lnTo>
                    <a:pt x="2034413" y="2483929"/>
                  </a:lnTo>
                  <a:lnTo>
                    <a:pt x="2040813" y="2483535"/>
                  </a:lnTo>
                  <a:lnTo>
                    <a:pt x="2046249" y="2482723"/>
                  </a:lnTo>
                  <a:lnTo>
                    <a:pt x="2055190" y="2480246"/>
                  </a:lnTo>
                  <a:lnTo>
                    <a:pt x="2059889" y="2478379"/>
                  </a:lnTo>
                  <a:lnTo>
                    <a:pt x="2064829" y="2475865"/>
                  </a:lnTo>
                  <a:lnTo>
                    <a:pt x="2064588" y="2471953"/>
                  </a:lnTo>
                  <a:lnTo>
                    <a:pt x="2064042" y="2463063"/>
                  </a:lnTo>
                  <a:lnTo>
                    <a:pt x="2024456" y="2471953"/>
                  </a:lnTo>
                  <a:lnTo>
                    <a:pt x="2016772" y="2469540"/>
                  </a:lnTo>
                  <a:lnTo>
                    <a:pt x="2001062" y="2439276"/>
                  </a:lnTo>
                  <a:lnTo>
                    <a:pt x="2066378" y="2435212"/>
                  </a:lnTo>
                  <a:close/>
                </a:path>
                <a:path w="3436620" h="3256915">
                  <a:moveTo>
                    <a:pt x="2112314" y="2471902"/>
                  </a:moveTo>
                  <a:lnTo>
                    <a:pt x="2111845" y="2464282"/>
                  </a:lnTo>
                  <a:lnTo>
                    <a:pt x="2110714" y="2461412"/>
                  </a:lnTo>
                  <a:lnTo>
                    <a:pt x="2106726" y="2457666"/>
                  </a:lnTo>
                  <a:lnTo>
                    <a:pt x="2104047" y="2456840"/>
                  </a:lnTo>
                  <a:lnTo>
                    <a:pt x="2097417" y="2457246"/>
                  </a:lnTo>
                  <a:lnTo>
                    <a:pt x="2094953" y="2458402"/>
                  </a:lnTo>
                  <a:lnTo>
                    <a:pt x="2091677" y="2462606"/>
                  </a:lnTo>
                  <a:lnTo>
                    <a:pt x="2090991" y="2465590"/>
                  </a:lnTo>
                  <a:lnTo>
                    <a:pt x="2091486" y="2473604"/>
                  </a:lnTo>
                  <a:lnTo>
                    <a:pt x="2092642" y="2476525"/>
                  </a:lnTo>
                  <a:lnTo>
                    <a:pt x="2096731" y="2479916"/>
                  </a:lnTo>
                  <a:lnTo>
                    <a:pt x="2099221" y="2480678"/>
                  </a:lnTo>
                  <a:lnTo>
                    <a:pt x="2105456" y="2480284"/>
                  </a:lnTo>
                  <a:lnTo>
                    <a:pt x="2107984" y="2479116"/>
                  </a:lnTo>
                  <a:lnTo>
                    <a:pt x="2111540" y="2474849"/>
                  </a:lnTo>
                  <a:lnTo>
                    <a:pt x="2112314" y="2471902"/>
                  </a:lnTo>
                  <a:close/>
                </a:path>
                <a:path w="3436620" h="3256915">
                  <a:moveTo>
                    <a:pt x="2340114" y="124447"/>
                  </a:moveTo>
                  <a:lnTo>
                    <a:pt x="2330170" y="85166"/>
                  </a:lnTo>
                  <a:lnTo>
                    <a:pt x="2325192" y="79133"/>
                  </a:lnTo>
                  <a:lnTo>
                    <a:pt x="2325192" y="124447"/>
                  </a:lnTo>
                  <a:lnTo>
                    <a:pt x="2324912" y="131089"/>
                  </a:lnTo>
                  <a:lnTo>
                    <a:pt x="2293251" y="156489"/>
                  </a:lnTo>
                  <a:lnTo>
                    <a:pt x="2285822" y="154482"/>
                  </a:lnTo>
                  <a:lnTo>
                    <a:pt x="2269960" y="112395"/>
                  </a:lnTo>
                  <a:lnTo>
                    <a:pt x="2270239" y="104457"/>
                  </a:lnTo>
                  <a:lnTo>
                    <a:pt x="2302814" y="80594"/>
                  </a:lnTo>
                  <a:lnTo>
                    <a:pt x="2309838" y="82816"/>
                  </a:lnTo>
                  <a:lnTo>
                    <a:pt x="2325090" y="121666"/>
                  </a:lnTo>
                  <a:lnTo>
                    <a:pt x="2325192" y="124447"/>
                  </a:lnTo>
                  <a:lnTo>
                    <a:pt x="2325192" y="79133"/>
                  </a:lnTo>
                  <a:lnTo>
                    <a:pt x="2324836" y="78689"/>
                  </a:lnTo>
                  <a:lnTo>
                    <a:pt x="2318499" y="73825"/>
                  </a:lnTo>
                  <a:lnTo>
                    <a:pt x="2311323" y="70662"/>
                  </a:lnTo>
                  <a:lnTo>
                    <a:pt x="2303297" y="69215"/>
                  </a:lnTo>
                  <a:lnTo>
                    <a:pt x="2294432" y="69469"/>
                  </a:lnTo>
                  <a:lnTo>
                    <a:pt x="2285327" y="71462"/>
                  </a:lnTo>
                  <a:lnTo>
                    <a:pt x="2277630" y="75069"/>
                  </a:lnTo>
                  <a:lnTo>
                    <a:pt x="2271369" y="80302"/>
                  </a:lnTo>
                  <a:lnTo>
                    <a:pt x="2266518" y="87147"/>
                  </a:lnTo>
                  <a:lnTo>
                    <a:pt x="2265832" y="87223"/>
                  </a:lnTo>
                  <a:lnTo>
                    <a:pt x="2265642" y="82816"/>
                  </a:lnTo>
                  <a:lnTo>
                    <a:pt x="2265489" y="80302"/>
                  </a:lnTo>
                  <a:lnTo>
                    <a:pt x="2265032" y="74803"/>
                  </a:lnTo>
                  <a:lnTo>
                    <a:pt x="2260244" y="34988"/>
                  </a:lnTo>
                  <a:lnTo>
                    <a:pt x="2245957" y="36703"/>
                  </a:lnTo>
                  <a:lnTo>
                    <a:pt x="2262060" y="170637"/>
                  </a:lnTo>
                  <a:lnTo>
                    <a:pt x="2272309" y="169405"/>
                  </a:lnTo>
                  <a:lnTo>
                    <a:pt x="2273858" y="156895"/>
                  </a:lnTo>
                  <a:lnTo>
                    <a:pt x="2274887" y="156781"/>
                  </a:lnTo>
                  <a:lnTo>
                    <a:pt x="2278900" y="161074"/>
                  </a:lnTo>
                  <a:lnTo>
                    <a:pt x="2283587" y="164045"/>
                  </a:lnTo>
                  <a:lnTo>
                    <a:pt x="2294280" y="167360"/>
                  </a:lnTo>
                  <a:lnTo>
                    <a:pt x="2300033" y="167817"/>
                  </a:lnTo>
                  <a:lnTo>
                    <a:pt x="2306167" y="167081"/>
                  </a:lnTo>
                  <a:lnTo>
                    <a:pt x="2314778" y="165227"/>
                  </a:lnTo>
                  <a:lnTo>
                    <a:pt x="2322182" y="161886"/>
                  </a:lnTo>
                  <a:lnTo>
                    <a:pt x="2328392" y="157073"/>
                  </a:lnTo>
                  <a:lnTo>
                    <a:pt x="2328621" y="156781"/>
                  </a:lnTo>
                  <a:lnTo>
                    <a:pt x="2328849" y="156489"/>
                  </a:lnTo>
                  <a:lnTo>
                    <a:pt x="2333409" y="150749"/>
                  </a:lnTo>
                  <a:lnTo>
                    <a:pt x="2337092" y="143129"/>
                  </a:lnTo>
                  <a:lnTo>
                    <a:pt x="2339327" y="134353"/>
                  </a:lnTo>
                  <a:lnTo>
                    <a:pt x="2340114" y="124447"/>
                  </a:lnTo>
                  <a:close/>
                </a:path>
                <a:path w="3436620" h="3256915">
                  <a:moveTo>
                    <a:pt x="2440216" y="144754"/>
                  </a:moveTo>
                  <a:lnTo>
                    <a:pt x="2440013" y="143167"/>
                  </a:lnTo>
                  <a:lnTo>
                    <a:pt x="2438679" y="132016"/>
                  </a:lnTo>
                  <a:lnTo>
                    <a:pt x="2431542" y="135712"/>
                  </a:lnTo>
                  <a:lnTo>
                    <a:pt x="2424277" y="138607"/>
                  </a:lnTo>
                  <a:lnTo>
                    <a:pt x="2416860" y="140703"/>
                  </a:lnTo>
                  <a:lnTo>
                    <a:pt x="2409329" y="142011"/>
                  </a:lnTo>
                  <a:lnTo>
                    <a:pt x="2399690" y="143167"/>
                  </a:lnTo>
                  <a:lnTo>
                    <a:pt x="2391867" y="141198"/>
                  </a:lnTo>
                  <a:lnTo>
                    <a:pt x="2374442" y="111887"/>
                  </a:lnTo>
                  <a:lnTo>
                    <a:pt x="2439428" y="104076"/>
                  </a:lnTo>
                  <a:lnTo>
                    <a:pt x="2438958" y="100228"/>
                  </a:lnTo>
                  <a:lnTo>
                    <a:pt x="2426881" y="68313"/>
                  </a:lnTo>
                  <a:lnTo>
                    <a:pt x="2424315" y="65506"/>
                  </a:lnTo>
                  <a:lnTo>
                    <a:pt x="2422715" y="64376"/>
                  </a:lnTo>
                  <a:lnTo>
                    <a:pt x="2422715" y="94297"/>
                  </a:lnTo>
                  <a:lnTo>
                    <a:pt x="2373388" y="100228"/>
                  </a:lnTo>
                  <a:lnTo>
                    <a:pt x="2373236" y="95034"/>
                  </a:lnTo>
                  <a:lnTo>
                    <a:pt x="2373236" y="91071"/>
                  </a:lnTo>
                  <a:lnTo>
                    <a:pt x="2374976" y="84264"/>
                  </a:lnTo>
                  <a:lnTo>
                    <a:pt x="2382799" y="73304"/>
                  </a:lnTo>
                  <a:lnTo>
                    <a:pt x="2388539" y="70116"/>
                  </a:lnTo>
                  <a:lnTo>
                    <a:pt x="2403576" y="68313"/>
                  </a:lnTo>
                  <a:lnTo>
                    <a:pt x="2409609" y="70015"/>
                  </a:lnTo>
                  <a:lnTo>
                    <a:pt x="2418791" y="78625"/>
                  </a:lnTo>
                  <a:lnTo>
                    <a:pt x="2421623" y="85293"/>
                  </a:lnTo>
                  <a:lnTo>
                    <a:pt x="2422715" y="94297"/>
                  </a:lnTo>
                  <a:lnTo>
                    <a:pt x="2422715" y="64376"/>
                  </a:lnTo>
                  <a:lnTo>
                    <a:pt x="2418067" y="61087"/>
                  </a:lnTo>
                  <a:lnTo>
                    <a:pt x="2411082" y="58229"/>
                  </a:lnTo>
                  <a:lnTo>
                    <a:pt x="2403335" y="56946"/>
                  </a:lnTo>
                  <a:lnTo>
                    <a:pt x="2394851" y="57226"/>
                  </a:lnTo>
                  <a:lnTo>
                    <a:pt x="2362263" y="82169"/>
                  </a:lnTo>
                  <a:lnTo>
                    <a:pt x="2358809" y="100965"/>
                  </a:lnTo>
                  <a:lnTo>
                    <a:pt x="2359418" y="111887"/>
                  </a:lnTo>
                  <a:lnTo>
                    <a:pt x="2383028" y="150571"/>
                  </a:lnTo>
                  <a:lnTo>
                    <a:pt x="2400300" y="154952"/>
                  </a:lnTo>
                  <a:lnTo>
                    <a:pt x="2410307" y="154559"/>
                  </a:lnTo>
                  <a:lnTo>
                    <a:pt x="2416683" y="153784"/>
                  </a:lnTo>
                  <a:lnTo>
                    <a:pt x="2422055" y="152666"/>
                  </a:lnTo>
                  <a:lnTo>
                    <a:pt x="2430843" y="149682"/>
                  </a:lnTo>
                  <a:lnTo>
                    <a:pt x="2435428" y="147548"/>
                  </a:lnTo>
                  <a:lnTo>
                    <a:pt x="2440216" y="144754"/>
                  </a:lnTo>
                  <a:close/>
                </a:path>
                <a:path w="3436620" h="3256915">
                  <a:moveTo>
                    <a:pt x="2530513" y="135128"/>
                  </a:moveTo>
                  <a:lnTo>
                    <a:pt x="2530081" y="131559"/>
                  </a:lnTo>
                  <a:lnTo>
                    <a:pt x="2529001" y="122466"/>
                  </a:lnTo>
                  <a:lnTo>
                    <a:pt x="2521140" y="126847"/>
                  </a:lnTo>
                  <a:lnTo>
                    <a:pt x="2513279" y="129514"/>
                  </a:lnTo>
                  <a:lnTo>
                    <a:pt x="2496235" y="131559"/>
                  </a:lnTo>
                  <a:lnTo>
                    <a:pt x="2488933" y="129298"/>
                  </a:lnTo>
                  <a:lnTo>
                    <a:pt x="2473160" y="81572"/>
                  </a:lnTo>
                  <a:lnTo>
                    <a:pt x="2477173" y="69469"/>
                  </a:lnTo>
                  <a:lnTo>
                    <a:pt x="2485326" y="61506"/>
                  </a:lnTo>
                  <a:lnTo>
                    <a:pt x="2497632" y="57696"/>
                  </a:lnTo>
                  <a:lnTo>
                    <a:pt x="2500503" y="57353"/>
                  </a:lnTo>
                  <a:lnTo>
                    <a:pt x="2503855" y="57378"/>
                  </a:lnTo>
                  <a:lnTo>
                    <a:pt x="2511514" y="58140"/>
                  </a:lnTo>
                  <a:lnTo>
                    <a:pt x="2515082" y="58775"/>
                  </a:lnTo>
                  <a:lnTo>
                    <a:pt x="2518384" y="59651"/>
                  </a:lnTo>
                  <a:lnTo>
                    <a:pt x="2518905" y="57353"/>
                  </a:lnTo>
                  <a:lnTo>
                    <a:pt x="2521318" y="46990"/>
                  </a:lnTo>
                  <a:lnTo>
                    <a:pt x="2518575" y="45986"/>
                  </a:lnTo>
                  <a:lnTo>
                    <a:pt x="2514879" y="45262"/>
                  </a:lnTo>
                  <a:lnTo>
                    <a:pt x="2505583" y="44399"/>
                  </a:lnTo>
                  <a:lnTo>
                    <a:pt x="2500985" y="44462"/>
                  </a:lnTo>
                  <a:lnTo>
                    <a:pt x="2465514" y="61823"/>
                  </a:lnTo>
                  <a:lnTo>
                    <a:pt x="2457869" y="88531"/>
                  </a:lnTo>
                  <a:lnTo>
                    <a:pt x="2458504" y="99771"/>
                  </a:lnTo>
                  <a:lnTo>
                    <a:pt x="2480881" y="138874"/>
                  </a:lnTo>
                  <a:lnTo>
                    <a:pt x="2497505" y="143281"/>
                  </a:lnTo>
                  <a:lnTo>
                    <a:pt x="2507272" y="142900"/>
                  </a:lnTo>
                  <a:lnTo>
                    <a:pt x="2516848" y="141744"/>
                  </a:lnTo>
                  <a:lnTo>
                    <a:pt x="2524595" y="139153"/>
                  </a:lnTo>
                  <a:lnTo>
                    <a:pt x="2530513" y="135128"/>
                  </a:lnTo>
                  <a:close/>
                </a:path>
                <a:path w="3436620" h="3256915">
                  <a:moveTo>
                    <a:pt x="2621940" y="127368"/>
                  </a:moveTo>
                  <a:lnTo>
                    <a:pt x="2620518" y="115557"/>
                  </a:lnTo>
                  <a:lnTo>
                    <a:pt x="2616555" y="82689"/>
                  </a:lnTo>
                  <a:lnTo>
                    <a:pt x="2614193" y="62979"/>
                  </a:lnTo>
                  <a:lnTo>
                    <a:pt x="2604147" y="40881"/>
                  </a:lnTo>
                  <a:lnTo>
                    <a:pt x="2604147" y="99987"/>
                  </a:lnTo>
                  <a:lnTo>
                    <a:pt x="2602433" y="107124"/>
                  </a:lnTo>
                  <a:lnTo>
                    <a:pt x="2593454" y="118097"/>
                  </a:lnTo>
                  <a:lnTo>
                    <a:pt x="2586761" y="121373"/>
                  </a:lnTo>
                  <a:lnTo>
                    <a:pt x="2572232" y="123126"/>
                  </a:lnTo>
                  <a:lnTo>
                    <a:pt x="2567698" y="122301"/>
                  </a:lnTo>
                  <a:lnTo>
                    <a:pt x="2560802" y="117652"/>
                  </a:lnTo>
                  <a:lnTo>
                    <a:pt x="2558758" y="113919"/>
                  </a:lnTo>
                  <a:lnTo>
                    <a:pt x="2557348" y="102158"/>
                  </a:lnTo>
                  <a:lnTo>
                    <a:pt x="2559278" y="96989"/>
                  </a:lnTo>
                  <a:lnTo>
                    <a:pt x="2568562" y="89522"/>
                  </a:lnTo>
                  <a:lnTo>
                    <a:pt x="2576538" y="86779"/>
                  </a:lnTo>
                  <a:lnTo>
                    <a:pt x="2602065" y="82689"/>
                  </a:lnTo>
                  <a:lnTo>
                    <a:pt x="2604147" y="99987"/>
                  </a:lnTo>
                  <a:lnTo>
                    <a:pt x="2604147" y="40881"/>
                  </a:lnTo>
                  <a:lnTo>
                    <a:pt x="2603169" y="39941"/>
                  </a:lnTo>
                  <a:lnTo>
                    <a:pt x="2598153" y="37236"/>
                  </a:lnTo>
                  <a:lnTo>
                    <a:pt x="2592171" y="35572"/>
                  </a:lnTo>
                  <a:lnTo>
                    <a:pt x="2585212" y="34988"/>
                  </a:lnTo>
                  <a:lnTo>
                    <a:pt x="2577274" y="35458"/>
                  </a:lnTo>
                  <a:lnTo>
                    <a:pt x="2546312" y="47396"/>
                  </a:lnTo>
                  <a:lnTo>
                    <a:pt x="2552014" y="57797"/>
                  </a:lnTo>
                  <a:lnTo>
                    <a:pt x="2558885" y="53759"/>
                  </a:lnTo>
                  <a:lnTo>
                    <a:pt x="2565476" y="50673"/>
                  </a:lnTo>
                  <a:lnTo>
                    <a:pt x="2571788" y="48539"/>
                  </a:lnTo>
                  <a:lnTo>
                    <a:pt x="2577833" y="47358"/>
                  </a:lnTo>
                  <a:lnTo>
                    <a:pt x="2584831" y="46520"/>
                  </a:lnTo>
                  <a:lnTo>
                    <a:pt x="2590127" y="47663"/>
                  </a:lnTo>
                  <a:lnTo>
                    <a:pt x="2597353" y="53962"/>
                  </a:lnTo>
                  <a:lnTo>
                    <a:pt x="2599601" y="59232"/>
                  </a:lnTo>
                  <a:lnTo>
                    <a:pt x="2601188" y="72491"/>
                  </a:lnTo>
                  <a:lnTo>
                    <a:pt x="2585250" y="74930"/>
                  </a:lnTo>
                  <a:lnTo>
                    <a:pt x="2565527" y="79730"/>
                  </a:lnTo>
                  <a:lnTo>
                    <a:pt x="2551938" y="87236"/>
                  </a:lnTo>
                  <a:lnTo>
                    <a:pt x="2544470" y="97447"/>
                  </a:lnTo>
                  <a:lnTo>
                    <a:pt x="2543137" y="110375"/>
                  </a:lnTo>
                  <a:lnTo>
                    <a:pt x="2544216" y="119278"/>
                  </a:lnTo>
                  <a:lnTo>
                    <a:pt x="2547696" y="125806"/>
                  </a:lnTo>
                  <a:lnTo>
                    <a:pt x="2559469" y="134175"/>
                  </a:lnTo>
                  <a:lnTo>
                    <a:pt x="2567089" y="135699"/>
                  </a:lnTo>
                  <a:lnTo>
                    <a:pt x="2583434" y="133743"/>
                  </a:lnTo>
                  <a:lnTo>
                    <a:pt x="2589149" y="131991"/>
                  </a:lnTo>
                  <a:lnTo>
                    <a:pt x="2598001" y="126682"/>
                  </a:lnTo>
                  <a:lnTo>
                    <a:pt x="2601277" y="123126"/>
                  </a:lnTo>
                  <a:lnTo>
                    <a:pt x="2602217" y="122110"/>
                  </a:lnTo>
                  <a:lnTo>
                    <a:pt x="2606205" y="115633"/>
                  </a:lnTo>
                  <a:lnTo>
                    <a:pt x="2606891" y="115557"/>
                  </a:lnTo>
                  <a:lnTo>
                    <a:pt x="2611348" y="128638"/>
                  </a:lnTo>
                  <a:lnTo>
                    <a:pt x="2621940" y="127368"/>
                  </a:lnTo>
                  <a:close/>
                </a:path>
                <a:path w="3436620" h="3256915">
                  <a:moveTo>
                    <a:pt x="2729585" y="114427"/>
                  </a:moveTo>
                  <a:lnTo>
                    <a:pt x="2728252" y="103428"/>
                  </a:lnTo>
                  <a:lnTo>
                    <a:pt x="2718244" y="20091"/>
                  </a:lnTo>
                  <a:lnTo>
                    <a:pt x="2703957" y="21805"/>
                  </a:lnTo>
                  <a:lnTo>
                    <a:pt x="2709913" y="71386"/>
                  </a:lnTo>
                  <a:lnTo>
                    <a:pt x="2710510" y="79971"/>
                  </a:lnTo>
                  <a:lnTo>
                    <a:pt x="2710091" y="87363"/>
                  </a:lnTo>
                  <a:lnTo>
                    <a:pt x="2678112" y="110223"/>
                  </a:lnTo>
                  <a:lnTo>
                    <a:pt x="2672410" y="108978"/>
                  </a:lnTo>
                  <a:lnTo>
                    <a:pt x="2664498" y="102247"/>
                  </a:lnTo>
                  <a:lnTo>
                    <a:pt x="2662059" y="96723"/>
                  </a:lnTo>
                  <a:lnTo>
                    <a:pt x="2653779" y="27838"/>
                  </a:lnTo>
                  <a:lnTo>
                    <a:pt x="2639314" y="29578"/>
                  </a:lnTo>
                  <a:lnTo>
                    <a:pt x="2646730" y="91287"/>
                  </a:lnTo>
                  <a:lnTo>
                    <a:pt x="2677071" y="121970"/>
                  </a:lnTo>
                  <a:lnTo>
                    <a:pt x="2685211" y="121500"/>
                  </a:lnTo>
                  <a:lnTo>
                    <a:pt x="2691866" y="120700"/>
                  </a:lnTo>
                  <a:lnTo>
                    <a:pt x="2697632" y="118757"/>
                  </a:lnTo>
                  <a:lnTo>
                    <a:pt x="2707436" y="112572"/>
                  </a:lnTo>
                  <a:lnTo>
                    <a:pt x="2709545" y="110223"/>
                  </a:lnTo>
                  <a:lnTo>
                    <a:pt x="2711069" y="108534"/>
                  </a:lnTo>
                  <a:lnTo>
                    <a:pt x="2713431" y="103530"/>
                  </a:lnTo>
                  <a:lnTo>
                    <a:pt x="2714206" y="103428"/>
                  </a:lnTo>
                  <a:lnTo>
                    <a:pt x="2717787" y="115836"/>
                  </a:lnTo>
                  <a:lnTo>
                    <a:pt x="2729585" y="114427"/>
                  </a:lnTo>
                  <a:close/>
                </a:path>
                <a:path w="3436620" h="3256915">
                  <a:moveTo>
                    <a:pt x="2818688" y="86512"/>
                  </a:moveTo>
                  <a:lnTo>
                    <a:pt x="2793784" y="55422"/>
                  </a:lnTo>
                  <a:lnTo>
                    <a:pt x="2777198" y="51219"/>
                  </a:lnTo>
                  <a:lnTo>
                    <a:pt x="2771406" y="49555"/>
                  </a:lnTo>
                  <a:lnTo>
                    <a:pt x="2758325" y="34010"/>
                  </a:lnTo>
                  <a:lnTo>
                    <a:pt x="2759697" y="30873"/>
                  </a:lnTo>
                  <a:lnTo>
                    <a:pt x="2766072" y="25806"/>
                  </a:lnTo>
                  <a:lnTo>
                    <a:pt x="2771051" y="24130"/>
                  </a:lnTo>
                  <a:lnTo>
                    <a:pt x="2777820" y="23317"/>
                  </a:lnTo>
                  <a:lnTo>
                    <a:pt x="2783802" y="22974"/>
                  </a:lnTo>
                  <a:lnTo>
                    <a:pt x="2790253" y="23317"/>
                  </a:lnTo>
                  <a:lnTo>
                    <a:pt x="2797022" y="24345"/>
                  </a:lnTo>
                  <a:lnTo>
                    <a:pt x="2804261" y="26073"/>
                  </a:lnTo>
                  <a:lnTo>
                    <a:pt x="2805188" y="22974"/>
                  </a:lnTo>
                  <a:lnTo>
                    <a:pt x="2807944" y="13843"/>
                  </a:lnTo>
                  <a:lnTo>
                    <a:pt x="2800299" y="12014"/>
                  </a:lnTo>
                  <a:lnTo>
                    <a:pt x="2792653" y="10972"/>
                  </a:lnTo>
                  <a:lnTo>
                    <a:pt x="2785033" y="10706"/>
                  </a:lnTo>
                  <a:lnTo>
                    <a:pt x="2777413" y="11226"/>
                  </a:lnTo>
                  <a:lnTo>
                    <a:pt x="2744368" y="32639"/>
                  </a:lnTo>
                  <a:lnTo>
                    <a:pt x="2745803" y="44627"/>
                  </a:lnTo>
                  <a:lnTo>
                    <a:pt x="2778353" y="64719"/>
                  </a:lnTo>
                  <a:lnTo>
                    <a:pt x="2788018" y="67170"/>
                  </a:lnTo>
                  <a:lnTo>
                    <a:pt x="2794597" y="69507"/>
                  </a:lnTo>
                  <a:lnTo>
                    <a:pt x="2801594" y="73964"/>
                  </a:lnTo>
                  <a:lnTo>
                    <a:pt x="2803563" y="76911"/>
                  </a:lnTo>
                  <a:lnTo>
                    <a:pt x="2804591" y="85471"/>
                  </a:lnTo>
                  <a:lnTo>
                    <a:pt x="2803017" y="89331"/>
                  </a:lnTo>
                  <a:lnTo>
                    <a:pt x="2795562" y="95059"/>
                  </a:lnTo>
                  <a:lnTo>
                    <a:pt x="2789961" y="96951"/>
                  </a:lnTo>
                  <a:lnTo>
                    <a:pt x="2777680" y="98425"/>
                  </a:lnTo>
                  <a:lnTo>
                    <a:pt x="2772600" y="98361"/>
                  </a:lnTo>
                  <a:lnTo>
                    <a:pt x="2761780" y="96951"/>
                  </a:lnTo>
                  <a:lnTo>
                    <a:pt x="2756814" y="95745"/>
                  </a:lnTo>
                  <a:lnTo>
                    <a:pt x="2752013" y="94005"/>
                  </a:lnTo>
                  <a:lnTo>
                    <a:pt x="2753601" y="107251"/>
                  </a:lnTo>
                  <a:lnTo>
                    <a:pt x="2759672" y="109169"/>
                  </a:lnTo>
                  <a:lnTo>
                    <a:pt x="2766707" y="110197"/>
                  </a:lnTo>
                  <a:lnTo>
                    <a:pt x="2774670" y="110375"/>
                  </a:lnTo>
                  <a:lnTo>
                    <a:pt x="2783586" y="109677"/>
                  </a:lnTo>
                  <a:lnTo>
                    <a:pt x="2811119" y="98425"/>
                  </a:lnTo>
                  <a:lnTo>
                    <a:pt x="2816237" y="93675"/>
                  </a:lnTo>
                  <a:lnTo>
                    <a:pt x="2818688" y="86512"/>
                  </a:lnTo>
                  <a:close/>
                </a:path>
                <a:path w="3436620" h="3256915">
                  <a:moveTo>
                    <a:pt x="2913824" y="87820"/>
                  </a:moveTo>
                  <a:lnTo>
                    <a:pt x="2913621" y="86233"/>
                  </a:lnTo>
                  <a:lnTo>
                    <a:pt x="2912287" y="75082"/>
                  </a:lnTo>
                  <a:lnTo>
                    <a:pt x="2905150" y="78765"/>
                  </a:lnTo>
                  <a:lnTo>
                    <a:pt x="2897873" y="81661"/>
                  </a:lnTo>
                  <a:lnTo>
                    <a:pt x="2890469" y="83756"/>
                  </a:lnTo>
                  <a:lnTo>
                    <a:pt x="2882925" y="85064"/>
                  </a:lnTo>
                  <a:lnTo>
                    <a:pt x="2873286" y="86233"/>
                  </a:lnTo>
                  <a:lnTo>
                    <a:pt x="2865463" y="84264"/>
                  </a:lnTo>
                  <a:lnTo>
                    <a:pt x="2848051" y="54952"/>
                  </a:lnTo>
                  <a:lnTo>
                    <a:pt x="2913024" y="47129"/>
                  </a:lnTo>
                  <a:lnTo>
                    <a:pt x="2912554" y="43281"/>
                  </a:lnTo>
                  <a:lnTo>
                    <a:pt x="2900464" y="11366"/>
                  </a:lnTo>
                  <a:lnTo>
                    <a:pt x="2897911" y="8572"/>
                  </a:lnTo>
                  <a:lnTo>
                    <a:pt x="2896311" y="7442"/>
                  </a:lnTo>
                  <a:lnTo>
                    <a:pt x="2896311" y="37363"/>
                  </a:lnTo>
                  <a:lnTo>
                    <a:pt x="2846997" y="43281"/>
                  </a:lnTo>
                  <a:lnTo>
                    <a:pt x="2846844" y="38100"/>
                  </a:lnTo>
                  <a:lnTo>
                    <a:pt x="2846832" y="34124"/>
                  </a:lnTo>
                  <a:lnTo>
                    <a:pt x="2848584" y="27317"/>
                  </a:lnTo>
                  <a:lnTo>
                    <a:pt x="2856407" y="16370"/>
                  </a:lnTo>
                  <a:lnTo>
                    <a:pt x="2862148" y="13169"/>
                  </a:lnTo>
                  <a:lnTo>
                    <a:pt x="2877185" y="11366"/>
                  </a:lnTo>
                  <a:lnTo>
                    <a:pt x="2883204" y="13068"/>
                  </a:lnTo>
                  <a:lnTo>
                    <a:pt x="2892387" y="21691"/>
                  </a:lnTo>
                  <a:lnTo>
                    <a:pt x="2895231" y="28346"/>
                  </a:lnTo>
                  <a:lnTo>
                    <a:pt x="2896311" y="37363"/>
                  </a:lnTo>
                  <a:lnTo>
                    <a:pt x="2896311" y="7442"/>
                  </a:lnTo>
                  <a:lnTo>
                    <a:pt x="2891663" y="4152"/>
                  </a:lnTo>
                  <a:lnTo>
                    <a:pt x="2884678" y="1295"/>
                  </a:lnTo>
                  <a:lnTo>
                    <a:pt x="2876931" y="0"/>
                  </a:lnTo>
                  <a:lnTo>
                    <a:pt x="2868447" y="279"/>
                  </a:lnTo>
                  <a:lnTo>
                    <a:pt x="2835859" y="25234"/>
                  </a:lnTo>
                  <a:lnTo>
                    <a:pt x="2832417" y="44018"/>
                  </a:lnTo>
                  <a:lnTo>
                    <a:pt x="2833027" y="54952"/>
                  </a:lnTo>
                  <a:lnTo>
                    <a:pt x="2856636" y="93624"/>
                  </a:lnTo>
                  <a:lnTo>
                    <a:pt x="2873908" y="98018"/>
                  </a:lnTo>
                  <a:lnTo>
                    <a:pt x="2883916" y="97612"/>
                  </a:lnTo>
                  <a:lnTo>
                    <a:pt x="2890278" y="96850"/>
                  </a:lnTo>
                  <a:lnTo>
                    <a:pt x="2895663" y="95719"/>
                  </a:lnTo>
                  <a:lnTo>
                    <a:pt x="2904439" y="92748"/>
                  </a:lnTo>
                  <a:lnTo>
                    <a:pt x="2909036" y="90601"/>
                  </a:lnTo>
                  <a:lnTo>
                    <a:pt x="2913824" y="87820"/>
                  </a:lnTo>
                  <a:close/>
                </a:path>
                <a:path w="3436620" h="3256915">
                  <a:moveTo>
                    <a:pt x="3073654" y="2376030"/>
                  </a:moveTo>
                  <a:lnTo>
                    <a:pt x="3070441" y="2374862"/>
                  </a:lnTo>
                  <a:lnTo>
                    <a:pt x="3066758" y="2373960"/>
                  </a:lnTo>
                  <a:lnTo>
                    <a:pt x="3056686" y="2372461"/>
                  </a:lnTo>
                  <a:lnTo>
                    <a:pt x="3051010" y="2373338"/>
                  </a:lnTo>
                  <a:lnTo>
                    <a:pt x="3040227" y="2378494"/>
                  </a:lnTo>
                  <a:lnTo>
                    <a:pt x="3035325" y="2382583"/>
                  </a:lnTo>
                  <a:lnTo>
                    <a:pt x="3030931" y="2388184"/>
                  </a:lnTo>
                  <a:lnTo>
                    <a:pt x="3030245" y="2388082"/>
                  </a:lnTo>
                  <a:lnTo>
                    <a:pt x="3031198" y="2370429"/>
                  </a:lnTo>
                  <a:lnTo>
                    <a:pt x="3019450" y="2368689"/>
                  </a:lnTo>
                  <a:lnTo>
                    <a:pt x="3005505" y="2462682"/>
                  </a:lnTo>
                  <a:lnTo>
                    <a:pt x="3019742" y="2464790"/>
                  </a:lnTo>
                  <a:lnTo>
                    <a:pt x="3028581" y="2405164"/>
                  </a:lnTo>
                  <a:lnTo>
                    <a:pt x="3032429" y="2397874"/>
                  </a:lnTo>
                  <a:lnTo>
                    <a:pt x="3043821" y="2388184"/>
                  </a:lnTo>
                  <a:lnTo>
                    <a:pt x="3045066" y="2387130"/>
                  </a:lnTo>
                  <a:lnTo>
                    <a:pt x="3052026" y="2385009"/>
                  </a:lnTo>
                  <a:lnTo>
                    <a:pt x="3062605" y="2386571"/>
                  </a:lnTo>
                  <a:lnTo>
                    <a:pt x="3065970" y="2387511"/>
                  </a:lnTo>
                  <a:lnTo>
                    <a:pt x="3069729" y="2388946"/>
                  </a:lnTo>
                  <a:lnTo>
                    <a:pt x="3070923" y="2385009"/>
                  </a:lnTo>
                  <a:lnTo>
                    <a:pt x="3073654" y="2376030"/>
                  </a:lnTo>
                  <a:close/>
                </a:path>
                <a:path w="3436620" h="3256915">
                  <a:moveTo>
                    <a:pt x="3155594" y="2411565"/>
                  </a:moveTo>
                  <a:lnTo>
                    <a:pt x="3126613" y="2383015"/>
                  </a:lnTo>
                  <a:lnTo>
                    <a:pt x="3115437" y="2382088"/>
                  </a:lnTo>
                  <a:lnTo>
                    <a:pt x="3103969" y="2383307"/>
                  </a:lnTo>
                  <a:lnTo>
                    <a:pt x="3098609" y="2384526"/>
                  </a:lnTo>
                  <a:lnTo>
                    <a:pt x="3093605" y="2386355"/>
                  </a:lnTo>
                  <a:lnTo>
                    <a:pt x="3096361" y="2397899"/>
                  </a:lnTo>
                  <a:lnTo>
                    <a:pt x="3104045" y="2395817"/>
                  </a:lnTo>
                  <a:lnTo>
                    <a:pt x="3111220" y="2394585"/>
                  </a:lnTo>
                  <a:lnTo>
                    <a:pt x="3141878" y="2411831"/>
                  </a:lnTo>
                  <a:lnTo>
                    <a:pt x="3139922" y="2425039"/>
                  </a:lnTo>
                  <a:lnTo>
                    <a:pt x="3138081" y="2424836"/>
                  </a:lnTo>
                  <a:lnTo>
                    <a:pt x="3138081" y="2435110"/>
                  </a:lnTo>
                  <a:lnTo>
                    <a:pt x="3135515" y="2452344"/>
                  </a:lnTo>
                  <a:lnTo>
                    <a:pt x="3131985" y="2458770"/>
                  </a:lnTo>
                  <a:lnTo>
                    <a:pt x="3120415" y="2466987"/>
                  </a:lnTo>
                  <a:lnTo>
                    <a:pt x="3113100" y="2468384"/>
                  </a:lnTo>
                  <a:lnTo>
                    <a:pt x="3098635" y="2466238"/>
                  </a:lnTo>
                  <a:lnTo>
                    <a:pt x="3094482" y="2464257"/>
                  </a:lnTo>
                  <a:lnTo>
                    <a:pt x="3089046" y="2457958"/>
                  </a:lnTo>
                  <a:lnTo>
                    <a:pt x="3088068" y="2453805"/>
                  </a:lnTo>
                  <a:lnTo>
                    <a:pt x="3089808" y="2442083"/>
                  </a:lnTo>
                  <a:lnTo>
                    <a:pt x="3093021" y="2437612"/>
                  </a:lnTo>
                  <a:lnTo>
                    <a:pt x="3098482" y="2435237"/>
                  </a:lnTo>
                  <a:lnTo>
                    <a:pt x="3103130" y="2433802"/>
                  </a:lnTo>
                  <a:lnTo>
                    <a:pt x="3108896" y="2433053"/>
                  </a:lnTo>
                  <a:lnTo>
                    <a:pt x="3116453" y="2433053"/>
                  </a:lnTo>
                  <a:lnTo>
                    <a:pt x="3123755" y="2433599"/>
                  </a:lnTo>
                  <a:lnTo>
                    <a:pt x="3138081" y="2435110"/>
                  </a:lnTo>
                  <a:lnTo>
                    <a:pt x="3138081" y="2424836"/>
                  </a:lnTo>
                  <a:lnTo>
                    <a:pt x="3123895" y="2423185"/>
                  </a:lnTo>
                  <a:lnTo>
                    <a:pt x="3103613" y="2422614"/>
                  </a:lnTo>
                  <a:lnTo>
                    <a:pt x="3088525" y="2426271"/>
                  </a:lnTo>
                  <a:lnTo>
                    <a:pt x="3078632" y="2434158"/>
                  </a:lnTo>
                  <a:lnTo>
                    <a:pt x="3073933" y="2446274"/>
                  </a:lnTo>
                  <a:lnTo>
                    <a:pt x="3072612" y="2455138"/>
                  </a:lnTo>
                  <a:lnTo>
                    <a:pt x="3074251" y="2462365"/>
                  </a:lnTo>
                  <a:lnTo>
                    <a:pt x="3083395" y="2473528"/>
                  </a:lnTo>
                  <a:lnTo>
                    <a:pt x="3090341" y="2477020"/>
                  </a:lnTo>
                  <a:lnTo>
                    <a:pt x="3106636" y="2479433"/>
                  </a:lnTo>
                  <a:lnTo>
                    <a:pt x="3112617" y="2479256"/>
                  </a:lnTo>
                  <a:lnTo>
                    <a:pt x="3122549" y="2476462"/>
                  </a:lnTo>
                  <a:lnTo>
                    <a:pt x="3127819" y="2473172"/>
                  </a:lnTo>
                  <a:lnTo>
                    <a:pt x="3132937" y="2468384"/>
                  </a:lnTo>
                  <a:lnTo>
                    <a:pt x="3133382" y="2467978"/>
                  </a:lnTo>
                  <a:lnTo>
                    <a:pt x="3134068" y="2468080"/>
                  </a:lnTo>
                  <a:lnTo>
                    <a:pt x="3134906" y="2481872"/>
                  </a:lnTo>
                  <a:lnTo>
                    <a:pt x="3145459" y="2483447"/>
                  </a:lnTo>
                  <a:lnTo>
                    <a:pt x="3147745" y="2467978"/>
                  </a:lnTo>
                  <a:lnTo>
                    <a:pt x="3152940" y="2432989"/>
                  </a:lnTo>
                  <a:lnTo>
                    <a:pt x="3154108" y="2425039"/>
                  </a:lnTo>
                  <a:lnTo>
                    <a:pt x="3154972" y="2419299"/>
                  </a:lnTo>
                  <a:lnTo>
                    <a:pt x="3155594" y="2411565"/>
                  </a:lnTo>
                  <a:close/>
                </a:path>
                <a:path w="3436620" h="3256915">
                  <a:moveTo>
                    <a:pt x="3203270" y="2395969"/>
                  </a:moveTo>
                  <a:lnTo>
                    <a:pt x="3189046" y="2393848"/>
                  </a:lnTo>
                  <a:lnTo>
                    <a:pt x="3175101" y="2487841"/>
                  </a:lnTo>
                  <a:lnTo>
                    <a:pt x="3189338" y="2489949"/>
                  </a:lnTo>
                  <a:lnTo>
                    <a:pt x="3203270" y="2395969"/>
                  </a:lnTo>
                  <a:close/>
                </a:path>
                <a:path w="3436620" h="3256915">
                  <a:moveTo>
                    <a:pt x="3208896" y="2367496"/>
                  </a:moveTo>
                  <a:lnTo>
                    <a:pt x="3208426" y="2365006"/>
                  </a:lnTo>
                  <a:lnTo>
                    <a:pt x="3205569" y="2361425"/>
                  </a:lnTo>
                  <a:lnTo>
                    <a:pt x="3203714" y="2360358"/>
                  </a:lnTo>
                  <a:lnTo>
                    <a:pt x="3199028" y="2359660"/>
                  </a:lnTo>
                  <a:lnTo>
                    <a:pt x="3196907" y="2360130"/>
                  </a:lnTo>
                  <a:lnTo>
                    <a:pt x="3193262" y="2362682"/>
                  </a:lnTo>
                  <a:lnTo>
                    <a:pt x="3192107" y="2364943"/>
                  </a:lnTo>
                  <a:lnTo>
                    <a:pt x="3191141" y="2371407"/>
                  </a:lnTo>
                  <a:lnTo>
                    <a:pt x="3191586" y="2373909"/>
                  </a:lnTo>
                  <a:lnTo>
                    <a:pt x="3194329" y="2377529"/>
                  </a:lnTo>
                  <a:lnTo>
                    <a:pt x="3196209" y="2378621"/>
                  </a:lnTo>
                  <a:lnTo>
                    <a:pt x="3200895" y="2379307"/>
                  </a:lnTo>
                  <a:lnTo>
                    <a:pt x="3202990" y="2378824"/>
                  </a:lnTo>
                  <a:lnTo>
                    <a:pt x="3206775" y="2376170"/>
                  </a:lnTo>
                  <a:lnTo>
                    <a:pt x="3207956" y="2373896"/>
                  </a:lnTo>
                  <a:lnTo>
                    <a:pt x="3208896" y="2367496"/>
                  </a:lnTo>
                  <a:close/>
                </a:path>
                <a:path w="3436620" h="3256915">
                  <a:moveTo>
                    <a:pt x="3307918" y="2436317"/>
                  </a:moveTo>
                  <a:lnTo>
                    <a:pt x="3307372" y="2428913"/>
                  </a:lnTo>
                  <a:lnTo>
                    <a:pt x="3305568" y="2422575"/>
                  </a:lnTo>
                  <a:lnTo>
                    <a:pt x="3302508" y="2417292"/>
                  </a:lnTo>
                  <a:lnTo>
                    <a:pt x="3300920" y="2415705"/>
                  </a:lnTo>
                  <a:lnTo>
                    <a:pt x="3300692" y="2415476"/>
                  </a:lnTo>
                  <a:lnTo>
                    <a:pt x="3271723" y="2404364"/>
                  </a:lnTo>
                  <a:lnTo>
                    <a:pt x="3265678" y="2404770"/>
                  </a:lnTo>
                  <a:lnTo>
                    <a:pt x="3254400" y="2408301"/>
                  </a:lnTo>
                  <a:lnTo>
                    <a:pt x="3249790" y="2411285"/>
                  </a:lnTo>
                  <a:lnTo>
                    <a:pt x="3246183" y="2415476"/>
                  </a:lnTo>
                  <a:lnTo>
                    <a:pt x="3245497" y="2415375"/>
                  </a:lnTo>
                  <a:lnTo>
                    <a:pt x="3245091" y="2402167"/>
                  </a:lnTo>
                  <a:lnTo>
                    <a:pt x="3233509" y="2400452"/>
                  </a:lnTo>
                  <a:lnTo>
                    <a:pt x="3219564" y="2494432"/>
                  </a:lnTo>
                  <a:lnTo>
                    <a:pt x="3233801" y="2496553"/>
                  </a:lnTo>
                  <a:lnTo>
                    <a:pt x="3241116" y="2447239"/>
                  </a:lnTo>
                  <a:lnTo>
                    <a:pt x="3242805" y="2438781"/>
                  </a:lnTo>
                  <a:lnTo>
                    <a:pt x="3264839" y="2415705"/>
                  </a:lnTo>
                  <a:lnTo>
                    <a:pt x="3282111" y="2418270"/>
                  </a:lnTo>
                  <a:lnTo>
                    <a:pt x="3287293" y="2420963"/>
                  </a:lnTo>
                  <a:lnTo>
                    <a:pt x="3293148" y="2429548"/>
                  </a:lnTo>
                  <a:lnTo>
                    <a:pt x="3294037" y="2435517"/>
                  </a:lnTo>
                  <a:lnTo>
                    <a:pt x="3283877" y="2503982"/>
                  </a:lnTo>
                  <a:lnTo>
                    <a:pt x="3298113" y="2506091"/>
                  </a:lnTo>
                  <a:lnTo>
                    <a:pt x="3307219" y="2444775"/>
                  </a:lnTo>
                  <a:lnTo>
                    <a:pt x="3307918" y="2436317"/>
                  </a:lnTo>
                  <a:close/>
                </a:path>
                <a:path w="3436620" h="3256915">
                  <a:moveTo>
                    <a:pt x="3414534" y="2427313"/>
                  </a:moveTo>
                  <a:lnTo>
                    <a:pt x="3377120" y="2466276"/>
                  </a:lnTo>
                  <a:lnTo>
                    <a:pt x="3359429" y="2500985"/>
                  </a:lnTo>
                  <a:lnTo>
                    <a:pt x="3358743" y="2500884"/>
                  </a:lnTo>
                  <a:lnTo>
                    <a:pt x="3341636" y="2416492"/>
                  </a:lnTo>
                  <a:lnTo>
                    <a:pt x="3326371" y="2414232"/>
                  </a:lnTo>
                  <a:lnTo>
                    <a:pt x="3350260" y="2514358"/>
                  </a:lnTo>
                  <a:lnTo>
                    <a:pt x="3342970" y="2527058"/>
                  </a:lnTo>
                  <a:lnTo>
                    <a:pt x="3338309" y="2533624"/>
                  </a:lnTo>
                  <a:lnTo>
                    <a:pt x="3332848" y="2538069"/>
                  </a:lnTo>
                  <a:lnTo>
                    <a:pt x="3326638" y="2540304"/>
                  </a:lnTo>
                  <a:lnTo>
                    <a:pt x="3319678" y="2540317"/>
                  </a:lnTo>
                  <a:lnTo>
                    <a:pt x="3315792" y="2539746"/>
                  </a:lnTo>
                  <a:lnTo>
                    <a:pt x="3312325" y="2538869"/>
                  </a:lnTo>
                  <a:lnTo>
                    <a:pt x="3309277" y="2537726"/>
                  </a:lnTo>
                  <a:lnTo>
                    <a:pt x="3307588" y="2549131"/>
                  </a:lnTo>
                  <a:lnTo>
                    <a:pt x="3311677" y="2550731"/>
                  </a:lnTo>
                  <a:lnTo>
                    <a:pt x="3315893" y="2551849"/>
                  </a:lnTo>
                  <a:lnTo>
                    <a:pt x="3328009" y="2553652"/>
                  </a:lnTo>
                  <a:lnTo>
                    <a:pt x="3334905" y="2552408"/>
                  </a:lnTo>
                  <a:lnTo>
                    <a:pt x="3373488" y="2500985"/>
                  </a:lnTo>
                  <a:lnTo>
                    <a:pt x="3414534" y="2427313"/>
                  </a:lnTo>
                  <a:close/>
                </a:path>
                <a:path w="3436620" h="3256915">
                  <a:moveTo>
                    <a:pt x="3436074" y="2513355"/>
                  </a:moveTo>
                  <a:lnTo>
                    <a:pt x="3435566" y="2510320"/>
                  </a:lnTo>
                  <a:lnTo>
                    <a:pt x="3432441" y="2505824"/>
                  </a:lnTo>
                  <a:lnTo>
                    <a:pt x="3430003" y="2504452"/>
                  </a:lnTo>
                  <a:lnTo>
                    <a:pt x="3423424" y="2503474"/>
                  </a:lnTo>
                  <a:lnTo>
                    <a:pt x="3420770" y="2504084"/>
                  </a:lnTo>
                  <a:lnTo>
                    <a:pt x="3416706" y="2507513"/>
                  </a:lnTo>
                  <a:lnTo>
                    <a:pt x="3415385" y="2510320"/>
                  </a:lnTo>
                  <a:lnTo>
                    <a:pt x="3414217" y="2518232"/>
                  </a:lnTo>
                  <a:lnTo>
                    <a:pt x="3414738" y="2521331"/>
                  </a:lnTo>
                  <a:lnTo>
                    <a:pt x="3418040" y="2525509"/>
                  </a:lnTo>
                  <a:lnTo>
                    <a:pt x="3420313" y="2526766"/>
                  </a:lnTo>
                  <a:lnTo>
                    <a:pt x="3426498" y="2527681"/>
                  </a:lnTo>
                  <a:lnTo>
                    <a:pt x="3429216" y="2527058"/>
                  </a:lnTo>
                  <a:lnTo>
                    <a:pt x="3433584" y="2523617"/>
                  </a:lnTo>
                  <a:lnTo>
                    <a:pt x="3434943" y="2520899"/>
                  </a:lnTo>
                  <a:lnTo>
                    <a:pt x="3436074" y="2513355"/>
                  </a:lnTo>
                  <a:close/>
                </a:path>
              </a:pathLst>
            </a:custGeom>
            <a:solidFill>
              <a:srgbClr val="484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6" y="241300"/>
            <a:ext cx="7581886" cy="728980"/>
            <a:chOff x="1311275" y="241300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944446" y="5750979"/>
            <a:ext cx="547370" cy="514984"/>
          </a:xfrm>
          <a:prstGeom prst="rect">
            <a:avLst/>
          </a:prstGeom>
          <a:solidFill>
            <a:srgbClr val="B3DFF2"/>
          </a:solidFill>
        </p:spPr>
        <p:txBody>
          <a:bodyPr vert="horz" wrap="square" lIns="0" tIns="56515" rIns="0" bIns="0" rtlCol="0">
            <a:spAutoFit/>
          </a:bodyPr>
          <a:lstStyle/>
          <a:p>
            <a:pPr marL="176530">
              <a:lnSpc>
                <a:spcPct val="100000"/>
              </a:lnSpc>
              <a:spcBef>
                <a:spcPts val="445"/>
              </a:spcBef>
            </a:pPr>
            <a:r>
              <a:rPr sz="2400" spc="-50" dirty="0">
                <a:solidFill>
                  <a:srgbClr val="484948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74960" y="5750979"/>
            <a:ext cx="547370" cy="514984"/>
          </a:xfrm>
          <a:prstGeom prst="rect">
            <a:avLst/>
          </a:prstGeom>
          <a:solidFill>
            <a:srgbClr val="B3DFF2"/>
          </a:solidFill>
        </p:spPr>
        <p:txBody>
          <a:bodyPr vert="horz" wrap="square" lIns="0" tIns="56515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445"/>
              </a:spcBef>
            </a:pPr>
            <a:r>
              <a:rPr sz="2400" spc="-50" dirty="0">
                <a:solidFill>
                  <a:srgbClr val="484948"/>
                </a:solidFill>
                <a:latin typeface="Arial"/>
                <a:cs typeface="Arial"/>
              </a:rPr>
              <a:t>B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83021" y="5750979"/>
            <a:ext cx="547370" cy="514984"/>
          </a:xfrm>
          <a:prstGeom prst="rect">
            <a:avLst/>
          </a:prstGeom>
          <a:solidFill>
            <a:srgbClr val="B3DFF2"/>
          </a:solidFill>
        </p:spPr>
        <p:txBody>
          <a:bodyPr vert="horz" wrap="square" lIns="0" tIns="56515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445"/>
              </a:spcBef>
            </a:pPr>
            <a:r>
              <a:rPr sz="2400" spc="-50" dirty="0">
                <a:solidFill>
                  <a:srgbClr val="484948"/>
                </a:solidFill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13535" y="5750979"/>
            <a:ext cx="547370" cy="514984"/>
          </a:xfrm>
          <a:prstGeom prst="rect">
            <a:avLst/>
          </a:prstGeom>
          <a:solidFill>
            <a:srgbClr val="B3DFF2"/>
          </a:solidFill>
        </p:spPr>
        <p:txBody>
          <a:bodyPr vert="horz" wrap="square" lIns="0" tIns="56515" rIns="0" bIns="0" rtlCol="0">
            <a:spAutoFit/>
          </a:bodyPr>
          <a:lstStyle/>
          <a:p>
            <a:pPr marL="161925">
              <a:lnSpc>
                <a:spcPct val="100000"/>
              </a:lnSpc>
              <a:spcBef>
                <a:spcPts val="445"/>
              </a:spcBef>
            </a:pPr>
            <a:r>
              <a:rPr sz="2400" spc="-50" dirty="0">
                <a:solidFill>
                  <a:srgbClr val="484948"/>
                </a:solidFill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439008"/>
              </p:ext>
            </p:extLst>
          </p:nvPr>
        </p:nvGraphicFramePr>
        <p:xfrm>
          <a:off x="1309687" y="1117600"/>
          <a:ext cx="7585075" cy="3014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7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7235">
                <a:tc>
                  <a:txBody>
                    <a:bodyPr/>
                    <a:lstStyle/>
                    <a:p>
                      <a:pPr marL="522605" marR="421005" indent="-342900">
                        <a:lnSpc>
                          <a:spcPct val="100000"/>
                        </a:lnSpc>
                        <a:spcBef>
                          <a:spcPts val="505"/>
                        </a:spcBef>
                        <a:tabLst>
                          <a:tab pos="522605" algn="l"/>
                        </a:tabLst>
                      </a:pP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	He walks</a:t>
                      </a:r>
                      <a:r>
                        <a:rPr sz="1800" spc="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0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7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800" spc="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chemist’s</a:t>
                      </a:r>
                      <a:r>
                        <a:rPr sz="1800" spc="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0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buy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some</a:t>
                      </a:r>
                      <a:r>
                        <a:rPr sz="1800" spc="1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medicine</a:t>
                      </a:r>
                      <a:r>
                        <a:rPr sz="1800" spc="-1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1800" spc="1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his </a:t>
                      </a:r>
                      <a:r>
                        <a:rPr sz="1800" spc="-1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headache.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255">
                <a:tc>
                  <a:txBody>
                    <a:bodyPr/>
                    <a:lstStyle/>
                    <a:p>
                      <a:pPr marL="522605" marR="326390" indent="-342900">
                        <a:lnSpc>
                          <a:spcPct val="100000"/>
                        </a:lnSpc>
                        <a:spcBef>
                          <a:spcPts val="770"/>
                        </a:spcBef>
                        <a:tabLst>
                          <a:tab pos="522605" algn="l"/>
                        </a:tabLst>
                      </a:pP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	He</a:t>
                      </a:r>
                      <a:r>
                        <a:rPr sz="1800" spc="-2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runs</a:t>
                      </a: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0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800" spc="-1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7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bus</a:t>
                      </a:r>
                      <a:r>
                        <a:rPr sz="1800" spc="-2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stop</a:t>
                      </a: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gets</a:t>
                      </a:r>
                      <a:r>
                        <a:rPr sz="1800" spc="-1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8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800" spc="-2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7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bus.</a:t>
                      </a:r>
                      <a:r>
                        <a:rPr sz="1800" spc="45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800" spc="-2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driver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smiles</a:t>
                      </a:r>
                      <a:r>
                        <a:rPr sz="1800" spc="-1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sz="1800" spc="-1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0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him</a:t>
                      </a:r>
                      <a:r>
                        <a:rPr sz="1800" spc="-3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says</a:t>
                      </a:r>
                      <a:r>
                        <a:rPr sz="1800" spc="-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hello.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25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1850"/>
                        </a:spcBef>
                        <a:tabLst>
                          <a:tab pos="522605" algn="l"/>
                        </a:tabLst>
                      </a:pP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800" spc="-1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Steve</a:t>
                      </a:r>
                      <a:r>
                        <a:rPr sz="1800" spc="3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walks</a:t>
                      </a:r>
                      <a:r>
                        <a:rPr sz="1800" spc="4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8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into</a:t>
                      </a:r>
                      <a:r>
                        <a:rPr sz="1800" spc="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his</a:t>
                      </a:r>
                      <a:r>
                        <a:rPr sz="1800" spc="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office</a:t>
                      </a:r>
                      <a:r>
                        <a:rPr sz="1800" spc="4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800" spc="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talks</a:t>
                      </a:r>
                      <a:r>
                        <a:rPr sz="1800" spc="4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0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800" spc="4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7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800" spc="3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3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receptionist.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23495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23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1850"/>
                        </a:spcBef>
                        <a:tabLst>
                          <a:tab pos="522605" algn="l"/>
                        </a:tabLst>
                      </a:pPr>
                      <a:r>
                        <a:rPr sz="1800" spc="-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	“You</a:t>
                      </a:r>
                      <a:r>
                        <a:rPr sz="1800" spc="2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are</a:t>
                      </a:r>
                      <a:r>
                        <a:rPr sz="1800" spc="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very</a:t>
                      </a:r>
                      <a:r>
                        <a:rPr sz="1800" spc="3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good</a:t>
                      </a:r>
                      <a:r>
                        <a:rPr sz="1800" spc="2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journalist.</a:t>
                      </a:r>
                      <a:r>
                        <a:rPr sz="1800" spc="15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180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Don’t</a:t>
                      </a:r>
                      <a:r>
                        <a:rPr sz="1800" spc="1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0" dirty="0">
                          <a:solidFill>
                            <a:srgbClr val="484948"/>
                          </a:solidFill>
                          <a:latin typeface="Arial"/>
                          <a:cs typeface="Arial"/>
                        </a:rPr>
                        <a:t>worry!”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23495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B3D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687" y="4313269"/>
            <a:ext cx="1822183" cy="136469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0991" y="4313269"/>
            <a:ext cx="1822170" cy="136469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50561" y="4313269"/>
            <a:ext cx="1822170" cy="136469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30117" y="4313269"/>
            <a:ext cx="1822183" cy="136469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94429" y="372309"/>
            <a:ext cx="759873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Match</a:t>
            </a:r>
            <a:r>
              <a:rPr sz="2000" spc="-45" dirty="0"/>
              <a:t> </a:t>
            </a:r>
            <a:r>
              <a:rPr sz="2000" dirty="0"/>
              <a:t>the</a:t>
            </a:r>
            <a:r>
              <a:rPr sz="2000" spc="-25" dirty="0"/>
              <a:t> </a:t>
            </a:r>
            <a:r>
              <a:rPr sz="2000" dirty="0"/>
              <a:t>pictures</a:t>
            </a:r>
            <a:r>
              <a:rPr sz="2000" spc="-45" dirty="0"/>
              <a:t> </a:t>
            </a:r>
            <a:r>
              <a:rPr sz="2000" dirty="0"/>
              <a:t>to</a:t>
            </a:r>
            <a:r>
              <a:rPr sz="2000" spc="-40" dirty="0"/>
              <a:t> </a:t>
            </a:r>
            <a:r>
              <a:rPr sz="2000" dirty="0"/>
              <a:t>the</a:t>
            </a:r>
            <a:r>
              <a:rPr sz="2000" spc="-30" dirty="0"/>
              <a:t> </a:t>
            </a:r>
            <a:r>
              <a:rPr sz="2000" dirty="0"/>
              <a:t>workers</a:t>
            </a:r>
            <a:r>
              <a:rPr sz="2000" spc="-35" dirty="0"/>
              <a:t> </a:t>
            </a:r>
            <a:r>
              <a:rPr sz="2000" dirty="0"/>
              <a:t>in</a:t>
            </a:r>
            <a:r>
              <a:rPr sz="2000" spc="-45" dirty="0"/>
              <a:t> </a:t>
            </a:r>
            <a:r>
              <a:rPr sz="2000" dirty="0"/>
              <a:t>the</a:t>
            </a:r>
            <a:r>
              <a:rPr sz="2000" spc="-25" dirty="0"/>
              <a:t> </a:t>
            </a:r>
            <a:r>
              <a:rPr sz="2000" spc="-10" dirty="0"/>
              <a:t>sentences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5" y="241300"/>
            <a:ext cx="5394325" cy="728980"/>
            <a:chOff x="1311275" y="241300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11275" y="1132839"/>
            <a:ext cx="7581900" cy="683260"/>
          </a:xfrm>
          <a:prstGeom prst="rect">
            <a:avLst/>
          </a:prstGeom>
          <a:solidFill>
            <a:srgbClr val="E8FCF4"/>
          </a:solidFill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tabLst>
                <a:tab pos="2068195" algn="l"/>
              </a:tabLst>
            </a:pP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1.</a:t>
            </a:r>
            <a:r>
              <a:rPr sz="1400" spc="4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Steve </a:t>
            </a:r>
            <a:r>
              <a:rPr sz="1400" u="sng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75" dirty="0">
                <a:solidFill>
                  <a:srgbClr val="484948"/>
                </a:solidFill>
                <a:latin typeface="Arial"/>
                <a:cs typeface="Arial"/>
              </a:rPr>
              <a:t>up</a:t>
            </a:r>
            <a:r>
              <a:rPr sz="1400" u="none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60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400" u="none" spc="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55" dirty="0">
                <a:solidFill>
                  <a:srgbClr val="484948"/>
                </a:solidFill>
                <a:latin typeface="Arial"/>
                <a:cs typeface="Arial"/>
              </a:rPr>
              <a:t>phone</a:t>
            </a:r>
            <a:r>
              <a:rPr sz="1400" u="none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and</a:t>
            </a:r>
            <a:r>
              <a:rPr sz="1400" u="none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looks 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at</a:t>
            </a:r>
            <a:r>
              <a:rPr sz="1400" u="none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60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400" u="none" spc="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time.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1275" y="2432088"/>
            <a:ext cx="7581900" cy="684530"/>
          </a:xfrm>
          <a:prstGeom prst="rect">
            <a:avLst/>
          </a:prstGeom>
          <a:solidFill>
            <a:srgbClr val="E8FCF4"/>
          </a:solidFill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tabLst>
                <a:tab pos="486409" algn="l"/>
                <a:tab pos="1953895" algn="l"/>
              </a:tabLst>
            </a:pP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2.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He </a:t>
            </a:r>
            <a:r>
              <a:rPr sz="1400" u="sng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400" u="none" spc="7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80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400" u="none" spc="7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60" dirty="0">
                <a:solidFill>
                  <a:srgbClr val="484948"/>
                </a:solidFill>
                <a:latin typeface="Arial"/>
                <a:cs typeface="Arial"/>
              </a:rPr>
              <a:t>the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chemist’s</a:t>
            </a:r>
            <a:r>
              <a:rPr sz="1400" u="none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80" dirty="0">
                <a:solidFill>
                  <a:srgbClr val="484948"/>
                </a:solidFill>
                <a:latin typeface="Arial"/>
                <a:cs typeface="Arial"/>
              </a:rPr>
              <a:t>to 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buy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some</a:t>
            </a:r>
            <a:r>
              <a:rPr sz="1400" u="none" spc="6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medicine</a:t>
            </a:r>
            <a:r>
              <a:rPr sz="1400" u="none" spc="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85" dirty="0">
                <a:solidFill>
                  <a:srgbClr val="484948"/>
                </a:solidFill>
                <a:latin typeface="Arial"/>
                <a:cs typeface="Arial"/>
              </a:rPr>
              <a:t>for</a:t>
            </a:r>
            <a:r>
              <a:rPr sz="1400" u="none" spc="7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400" u="none" spc="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headache.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1275" y="3738803"/>
            <a:ext cx="7581900" cy="684530"/>
          </a:xfrm>
          <a:prstGeom prst="rect">
            <a:avLst/>
          </a:prstGeom>
          <a:solidFill>
            <a:srgbClr val="E8FCF4"/>
          </a:solidFill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tabLst>
                <a:tab pos="486409" algn="l"/>
                <a:tab pos="3807460" algn="l"/>
              </a:tabLst>
            </a:pP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3.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He</a:t>
            </a:r>
            <a:r>
              <a:rPr sz="14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is late </a:t>
            </a:r>
            <a:r>
              <a:rPr sz="1400" spc="85" dirty="0">
                <a:solidFill>
                  <a:srgbClr val="484948"/>
                </a:solidFill>
                <a:latin typeface="Arial"/>
                <a:cs typeface="Arial"/>
              </a:rPr>
              <a:t>for</a:t>
            </a:r>
            <a:r>
              <a:rPr sz="14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60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400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bus.</a:t>
            </a:r>
            <a:r>
              <a:rPr sz="1400" spc="4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He</a:t>
            </a:r>
            <a:r>
              <a:rPr sz="1400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sng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400" u="none" spc="4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80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400" u="none" spc="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60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bus</a:t>
            </a:r>
            <a:r>
              <a:rPr sz="1400" u="none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stop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 and</a:t>
            </a:r>
            <a:r>
              <a:rPr sz="1400" u="none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gets</a:t>
            </a:r>
            <a:r>
              <a:rPr sz="1400" u="none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65" dirty="0">
                <a:solidFill>
                  <a:srgbClr val="484948"/>
                </a:solidFill>
                <a:latin typeface="Arial"/>
                <a:cs typeface="Arial"/>
              </a:rPr>
              <a:t>on</a:t>
            </a:r>
            <a:r>
              <a:rPr sz="1400" u="none" spc="3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60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bus.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1275" y="5052618"/>
            <a:ext cx="7581900" cy="684530"/>
          </a:xfrm>
          <a:prstGeom prst="rect">
            <a:avLst/>
          </a:prstGeom>
          <a:solidFill>
            <a:srgbClr val="E8FCF4"/>
          </a:solidFill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tabLst>
                <a:tab pos="486409" algn="l"/>
                <a:tab pos="4197350" algn="l"/>
              </a:tabLst>
            </a:pPr>
            <a:r>
              <a:rPr sz="1400" spc="-25" dirty="0">
                <a:solidFill>
                  <a:srgbClr val="484948"/>
                </a:solidFill>
                <a:latin typeface="Arial"/>
                <a:cs typeface="Arial"/>
              </a:rPr>
              <a:t>4.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	Steve</a:t>
            </a:r>
            <a:r>
              <a:rPr sz="1400" spc="6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walks</a:t>
            </a:r>
            <a:r>
              <a:rPr sz="1400" spc="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spc="65" dirty="0">
                <a:solidFill>
                  <a:srgbClr val="484948"/>
                </a:solidFill>
                <a:latin typeface="Arial"/>
                <a:cs typeface="Arial"/>
              </a:rPr>
              <a:t>into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400" spc="5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84948"/>
                </a:solidFill>
                <a:latin typeface="Arial"/>
                <a:cs typeface="Arial"/>
              </a:rPr>
              <a:t>office</a:t>
            </a:r>
            <a:r>
              <a:rPr sz="1400" spc="50" dirty="0">
                <a:solidFill>
                  <a:srgbClr val="484948"/>
                </a:solidFill>
                <a:latin typeface="Arial"/>
                <a:cs typeface="Arial"/>
              </a:rPr>
              <a:t> and </a:t>
            </a:r>
            <a:r>
              <a:rPr sz="1400" u="sng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Arial"/>
                <a:cs typeface="Arial"/>
              </a:rPr>
              <a:t>	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80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spc="5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400" u="none" spc="5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84948"/>
                </a:solidFill>
                <a:latin typeface="Arial"/>
                <a:cs typeface="Arial"/>
              </a:rPr>
              <a:t>receptionist.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18657" y="324339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35" dirty="0"/>
              <a:t> </a:t>
            </a:r>
            <a:r>
              <a:rPr dirty="0"/>
              <a:t>does</a:t>
            </a:r>
            <a:r>
              <a:rPr spc="-40" dirty="0"/>
              <a:t> </a:t>
            </a:r>
            <a:r>
              <a:rPr dirty="0"/>
              <a:t>Steve</a:t>
            </a:r>
            <a:r>
              <a:rPr spc="-45" dirty="0"/>
              <a:t> </a:t>
            </a:r>
            <a:r>
              <a:rPr spc="-25" dirty="0"/>
              <a:t>do?</a:t>
            </a:r>
          </a:p>
        </p:txBody>
      </p:sp>
      <p:sp>
        <p:nvSpPr>
          <p:cNvPr id="11" name="object 11"/>
          <p:cNvSpPr/>
          <p:nvPr/>
        </p:nvSpPr>
        <p:spPr>
          <a:xfrm>
            <a:off x="1311275" y="1815807"/>
            <a:ext cx="7581900" cy="519430"/>
          </a:xfrm>
          <a:custGeom>
            <a:avLst/>
            <a:gdLst/>
            <a:ahLst/>
            <a:cxnLst/>
            <a:rect l="l" t="t" r="r" b="b"/>
            <a:pathLst>
              <a:path w="7581900" h="519430">
                <a:moveTo>
                  <a:pt x="7581900" y="914"/>
                </a:moveTo>
                <a:lnTo>
                  <a:pt x="5686996" y="914"/>
                </a:lnTo>
                <a:lnTo>
                  <a:pt x="5686996" y="0"/>
                </a:lnTo>
                <a:lnTo>
                  <a:pt x="3792105" y="0"/>
                </a:lnTo>
                <a:lnTo>
                  <a:pt x="3789794" y="0"/>
                </a:lnTo>
                <a:lnTo>
                  <a:pt x="1897202" y="0"/>
                </a:lnTo>
                <a:lnTo>
                  <a:pt x="1894903" y="0"/>
                </a:lnTo>
                <a:lnTo>
                  <a:pt x="0" y="0"/>
                </a:lnTo>
                <a:lnTo>
                  <a:pt x="0" y="514972"/>
                </a:lnTo>
                <a:lnTo>
                  <a:pt x="5684698" y="514972"/>
                </a:lnTo>
                <a:lnTo>
                  <a:pt x="5684698" y="519264"/>
                </a:lnTo>
                <a:lnTo>
                  <a:pt x="7581900" y="519264"/>
                </a:lnTo>
                <a:lnTo>
                  <a:pt x="7581900" y="914"/>
                </a:lnTo>
                <a:close/>
              </a:path>
            </a:pathLst>
          </a:custGeom>
          <a:solidFill>
            <a:srgbClr val="B9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25383" y="1946617"/>
            <a:ext cx="63830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830705" algn="l"/>
                <a:tab pos="3734435" algn="l"/>
                <a:tab pos="5666740" algn="l"/>
              </a:tabLst>
            </a:pP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a.</a:t>
            </a:r>
            <a:r>
              <a:rPr sz="1400" b="1" spc="47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20" dirty="0">
                <a:solidFill>
                  <a:srgbClr val="484948"/>
                </a:solidFill>
                <a:latin typeface="Noto Sans"/>
                <a:cs typeface="Noto Sans"/>
              </a:rPr>
              <a:t>runs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b.</a:t>
            </a:r>
            <a:r>
              <a:rPr sz="1400" b="1" spc="4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20" dirty="0">
                <a:solidFill>
                  <a:srgbClr val="484948"/>
                </a:solidFill>
                <a:latin typeface="Noto Sans"/>
                <a:cs typeface="Noto Sans"/>
              </a:rPr>
              <a:t>hangs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c.</a:t>
            </a:r>
            <a:r>
              <a:rPr sz="1400" b="1" spc="114" dirty="0">
                <a:solidFill>
                  <a:srgbClr val="484948"/>
                </a:solidFill>
                <a:latin typeface="Noto Sans"/>
                <a:cs typeface="Noto Sans"/>
              </a:rPr>
              <a:t>  </a:t>
            </a:r>
            <a:r>
              <a:rPr sz="1400" b="1" spc="-10" dirty="0">
                <a:solidFill>
                  <a:srgbClr val="484948"/>
                </a:solidFill>
                <a:latin typeface="Noto Sans"/>
                <a:cs typeface="Noto Sans"/>
              </a:rPr>
              <a:t>walks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d.</a:t>
            </a:r>
            <a:r>
              <a:rPr sz="1400" b="1" spc="4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10" dirty="0">
                <a:solidFill>
                  <a:srgbClr val="484948"/>
                </a:solidFill>
                <a:latin typeface="Noto Sans"/>
                <a:cs typeface="Noto Sans"/>
              </a:rPr>
              <a:t>talks</a:t>
            </a:r>
            <a:endParaRPr sz="1400">
              <a:latin typeface="Noto Sans"/>
              <a:cs typeface="Noto San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11275" y="3116211"/>
            <a:ext cx="7581900" cy="525780"/>
          </a:xfrm>
          <a:custGeom>
            <a:avLst/>
            <a:gdLst/>
            <a:ahLst/>
            <a:cxnLst/>
            <a:rect l="l" t="t" r="r" b="b"/>
            <a:pathLst>
              <a:path w="7581900" h="525779">
                <a:moveTo>
                  <a:pt x="7581900" y="0"/>
                </a:moveTo>
                <a:lnTo>
                  <a:pt x="7581900" y="0"/>
                </a:lnTo>
                <a:lnTo>
                  <a:pt x="0" y="0"/>
                </a:lnTo>
                <a:lnTo>
                  <a:pt x="0" y="525589"/>
                </a:lnTo>
                <a:lnTo>
                  <a:pt x="7581900" y="525589"/>
                </a:lnTo>
                <a:lnTo>
                  <a:pt x="7581900" y="0"/>
                </a:lnTo>
                <a:close/>
              </a:path>
            </a:pathLst>
          </a:custGeom>
          <a:solidFill>
            <a:srgbClr val="B9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925383" y="3249727"/>
            <a:ext cx="63830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830705" algn="l"/>
                <a:tab pos="3734435" algn="l"/>
                <a:tab pos="5666740" algn="l"/>
              </a:tabLst>
            </a:pP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a.</a:t>
            </a:r>
            <a:r>
              <a:rPr sz="1400" b="1" spc="47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20" dirty="0">
                <a:solidFill>
                  <a:srgbClr val="484948"/>
                </a:solidFill>
                <a:latin typeface="Noto Sans"/>
                <a:cs typeface="Noto Sans"/>
              </a:rPr>
              <a:t>runs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b.</a:t>
            </a:r>
            <a:r>
              <a:rPr sz="1400" b="1" spc="4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20" dirty="0">
                <a:solidFill>
                  <a:srgbClr val="484948"/>
                </a:solidFill>
                <a:latin typeface="Noto Sans"/>
                <a:cs typeface="Noto Sans"/>
              </a:rPr>
              <a:t>hangs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c.</a:t>
            </a:r>
            <a:r>
              <a:rPr sz="1400" b="1" spc="114" dirty="0">
                <a:solidFill>
                  <a:srgbClr val="484948"/>
                </a:solidFill>
                <a:latin typeface="Noto Sans"/>
                <a:cs typeface="Noto Sans"/>
              </a:rPr>
              <a:t>  </a:t>
            </a:r>
            <a:r>
              <a:rPr sz="1400" b="1" spc="-10" dirty="0">
                <a:solidFill>
                  <a:srgbClr val="484948"/>
                </a:solidFill>
                <a:latin typeface="Noto Sans"/>
                <a:cs typeface="Noto Sans"/>
              </a:rPr>
              <a:t>walks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d.</a:t>
            </a:r>
            <a:r>
              <a:rPr sz="1400" b="1" spc="4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10" dirty="0">
                <a:solidFill>
                  <a:srgbClr val="484948"/>
                </a:solidFill>
                <a:latin typeface="Noto Sans"/>
                <a:cs typeface="Noto Sans"/>
              </a:rPr>
              <a:t>talks</a:t>
            </a:r>
            <a:endParaRPr sz="1400">
              <a:latin typeface="Noto Sans"/>
              <a:cs typeface="Noto San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11275" y="4419561"/>
            <a:ext cx="7581900" cy="525780"/>
          </a:xfrm>
          <a:custGeom>
            <a:avLst/>
            <a:gdLst/>
            <a:ahLst/>
            <a:cxnLst/>
            <a:rect l="l" t="t" r="r" b="b"/>
            <a:pathLst>
              <a:path w="7581900" h="525779">
                <a:moveTo>
                  <a:pt x="7581900" y="0"/>
                </a:moveTo>
                <a:lnTo>
                  <a:pt x="7581900" y="0"/>
                </a:lnTo>
                <a:lnTo>
                  <a:pt x="0" y="0"/>
                </a:lnTo>
                <a:lnTo>
                  <a:pt x="0" y="525589"/>
                </a:lnTo>
                <a:lnTo>
                  <a:pt x="7581900" y="525589"/>
                </a:lnTo>
                <a:lnTo>
                  <a:pt x="7581900" y="0"/>
                </a:lnTo>
                <a:close/>
              </a:path>
            </a:pathLst>
          </a:custGeom>
          <a:solidFill>
            <a:srgbClr val="B9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925383" y="4553064"/>
            <a:ext cx="63830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830705" algn="l"/>
                <a:tab pos="3734435" algn="l"/>
                <a:tab pos="5666740" algn="l"/>
              </a:tabLst>
            </a:pP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a.</a:t>
            </a:r>
            <a:r>
              <a:rPr sz="1400" b="1" spc="47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20" dirty="0">
                <a:solidFill>
                  <a:srgbClr val="484948"/>
                </a:solidFill>
                <a:latin typeface="Noto Sans"/>
                <a:cs typeface="Noto Sans"/>
              </a:rPr>
              <a:t>runs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b.</a:t>
            </a:r>
            <a:r>
              <a:rPr sz="1400" b="1" spc="4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20" dirty="0">
                <a:solidFill>
                  <a:srgbClr val="484948"/>
                </a:solidFill>
                <a:latin typeface="Noto Sans"/>
                <a:cs typeface="Noto Sans"/>
              </a:rPr>
              <a:t>hangs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c.</a:t>
            </a:r>
            <a:r>
              <a:rPr sz="1400" b="1" spc="114" dirty="0">
                <a:solidFill>
                  <a:srgbClr val="484948"/>
                </a:solidFill>
                <a:latin typeface="Noto Sans"/>
                <a:cs typeface="Noto Sans"/>
              </a:rPr>
              <a:t>  </a:t>
            </a:r>
            <a:r>
              <a:rPr sz="1400" b="1" spc="-10" dirty="0">
                <a:solidFill>
                  <a:srgbClr val="484948"/>
                </a:solidFill>
                <a:latin typeface="Noto Sans"/>
                <a:cs typeface="Noto Sans"/>
              </a:rPr>
              <a:t>walks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d.</a:t>
            </a:r>
            <a:r>
              <a:rPr sz="1400" b="1" spc="4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10" dirty="0">
                <a:solidFill>
                  <a:srgbClr val="484948"/>
                </a:solidFill>
                <a:latin typeface="Noto Sans"/>
                <a:cs typeface="Noto Sans"/>
              </a:rPr>
              <a:t>talks</a:t>
            </a:r>
            <a:endParaRPr sz="1400">
              <a:latin typeface="Noto Sans"/>
              <a:cs typeface="Noto San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11275" y="5736742"/>
            <a:ext cx="7581900" cy="525780"/>
          </a:xfrm>
          <a:custGeom>
            <a:avLst/>
            <a:gdLst/>
            <a:ahLst/>
            <a:cxnLst/>
            <a:rect l="l" t="t" r="r" b="b"/>
            <a:pathLst>
              <a:path w="7581900" h="525779">
                <a:moveTo>
                  <a:pt x="7581900" y="0"/>
                </a:moveTo>
                <a:lnTo>
                  <a:pt x="7581900" y="0"/>
                </a:lnTo>
                <a:lnTo>
                  <a:pt x="0" y="0"/>
                </a:lnTo>
                <a:lnTo>
                  <a:pt x="0" y="525589"/>
                </a:lnTo>
                <a:lnTo>
                  <a:pt x="7581900" y="525589"/>
                </a:lnTo>
                <a:lnTo>
                  <a:pt x="7581900" y="0"/>
                </a:lnTo>
                <a:close/>
              </a:path>
            </a:pathLst>
          </a:custGeom>
          <a:solidFill>
            <a:srgbClr val="B9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925383" y="5870254"/>
            <a:ext cx="63830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830705" algn="l"/>
                <a:tab pos="3734435" algn="l"/>
                <a:tab pos="5666740" algn="l"/>
              </a:tabLst>
            </a:pP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a.</a:t>
            </a:r>
            <a:r>
              <a:rPr sz="1400" b="1" spc="47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20" dirty="0">
                <a:solidFill>
                  <a:srgbClr val="484948"/>
                </a:solidFill>
                <a:latin typeface="Noto Sans"/>
                <a:cs typeface="Noto Sans"/>
              </a:rPr>
              <a:t>runs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b.</a:t>
            </a:r>
            <a:r>
              <a:rPr sz="1400" b="1" spc="4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20" dirty="0">
                <a:solidFill>
                  <a:srgbClr val="484948"/>
                </a:solidFill>
                <a:latin typeface="Noto Sans"/>
                <a:cs typeface="Noto Sans"/>
              </a:rPr>
              <a:t>hangs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c.</a:t>
            </a:r>
            <a:r>
              <a:rPr sz="1400" b="1" spc="114" dirty="0">
                <a:solidFill>
                  <a:srgbClr val="484948"/>
                </a:solidFill>
                <a:latin typeface="Noto Sans"/>
                <a:cs typeface="Noto Sans"/>
              </a:rPr>
              <a:t>  </a:t>
            </a:r>
            <a:r>
              <a:rPr sz="1400" b="1" spc="-10" dirty="0">
                <a:solidFill>
                  <a:srgbClr val="484948"/>
                </a:solidFill>
                <a:latin typeface="Noto Sans"/>
                <a:cs typeface="Noto Sans"/>
              </a:rPr>
              <a:t>walks</a:t>
            </a:r>
            <a:r>
              <a:rPr sz="1400" b="1" dirty="0">
                <a:solidFill>
                  <a:srgbClr val="484948"/>
                </a:solidFill>
                <a:latin typeface="Noto Sans"/>
                <a:cs typeface="Noto Sans"/>
              </a:rPr>
              <a:t>	d.</a:t>
            </a:r>
            <a:r>
              <a:rPr sz="1400" b="1" spc="43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400" b="1" spc="-10" dirty="0">
                <a:solidFill>
                  <a:srgbClr val="484948"/>
                </a:solidFill>
                <a:latin typeface="Noto Sans"/>
                <a:cs typeface="Noto Sans"/>
              </a:rPr>
              <a:t>talks</a:t>
            </a:r>
            <a:endParaRPr sz="14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4377" y="1111768"/>
            <a:ext cx="7979622" cy="530799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11275" y="241300"/>
            <a:ext cx="5546725" cy="728980"/>
            <a:chOff x="1311275" y="241300"/>
            <a:chExt cx="7825105" cy="728980"/>
          </a:xfrm>
          <a:solidFill>
            <a:schemeClr val="bg2">
              <a:lumMod val="90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1354137" y="241300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11275" y="241300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12890" y="368362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Waiting</a:t>
            </a:r>
            <a:r>
              <a:rPr spc="-50" dirty="0"/>
              <a:t> </a:t>
            </a:r>
            <a:r>
              <a:rPr dirty="0"/>
              <a:t>for</a:t>
            </a:r>
            <a:r>
              <a:rPr spc="-45" dirty="0"/>
              <a:t> </a:t>
            </a:r>
            <a:r>
              <a:rPr dirty="0"/>
              <a:t>his</a:t>
            </a:r>
            <a:r>
              <a:rPr spc="-45" dirty="0"/>
              <a:t> </a:t>
            </a:r>
            <a:r>
              <a:rPr spc="-20" dirty="0"/>
              <a:t>boss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Steve</a:t>
            </a:r>
            <a:r>
              <a:rPr spc="-15" dirty="0"/>
              <a:t> </a:t>
            </a:r>
            <a:r>
              <a:rPr dirty="0"/>
              <a:t>sits</a:t>
            </a:r>
            <a:r>
              <a:rPr spc="-10" dirty="0"/>
              <a:t> </a:t>
            </a:r>
            <a:r>
              <a:rPr spc="90" dirty="0"/>
              <a:t>down</a:t>
            </a:r>
            <a:r>
              <a:rPr spc="-15" dirty="0"/>
              <a:t> </a:t>
            </a:r>
            <a:r>
              <a:rPr spc="105" dirty="0"/>
              <a:t>to</a:t>
            </a:r>
            <a:r>
              <a:rPr spc="-15" dirty="0"/>
              <a:t> </a:t>
            </a:r>
            <a:r>
              <a:rPr spc="65" dirty="0"/>
              <a:t>wait</a:t>
            </a:r>
            <a:r>
              <a:rPr spc="-20" dirty="0"/>
              <a:t> </a:t>
            </a:r>
            <a:r>
              <a:rPr spc="100" dirty="0"/>
              <a:t>for</a:t>
            </a:r>
            <a:r>
              <a:rPr spc="-10" dirty="0"/>
              <a:t> </a:t>
            </a:r>
            <a:r>
              <a:rPr dirty="0"/>
              <a:t>his</a:t>
            </a:r>
            <a:r>
              <a:rPr spc="-20" dirty="0"/>
              <a:t> </a:t>
            </a:r>
            <a:r>
              <a:rPr dirty="0"/>
              <a:t>boss.</a:t>
            </a:r>
            <a:r>
              <a:rPr spc="-15" dirty="0"/>
              <a:t> </a:t>
            </a:r>
            <a:r>
              <a:rPr dirty="0"/>
              <a:t>He</a:t>
            </a:r>
            <a:r>
              <a:rPr spc="-10" dirty="0"/>
              <a:t> </a:t>
            </a:r>
            <a:r>
              <a:rPr dirty="0"/>
              <a:t>is</a:t>
            </a:r>
            <a:r>
              <a:rPr spc="-20" dirty="0"/>
              <a:t> </a:t>
            </a:r>
            <a:r>
              <a:rPr spc="65" dirty="0"/>
              <a:t>thinking</a:t>
            </a:r>
            <a:r>
              <a:rPr spc="-30" dirty="0"/>
              <a:t> </a:t>
            </a:r>
            <a:r>
              <a:rPr spc="80" dirty="0"/>
              <a:t>about</a:t>
            </a:r>
            <a:r>
              <a:rPr spc="-20" dirty="0"/>
              <a:t> </a:t>
            </a:r>
            <a:r>
              <a:rPr spc="45" dirty="0"/>
              <a:t>work. </a:t>
            </a:r>
            <a:r>
              <a:rPr dirty="0"/>
              <a:t>He</a:t>
            </a:r>
            <a:r>
              <a:rPr spc="-15" dirty="0"/>
              <a:t> </a:t>
            </a:r>
            <a:r>
              <a:rPr dirty="0"/>
              <a:t>is</a:t>
            </a:r>
            <a:r>
              <a:rPr spc="-15" dirty="0"/>
              <a:t> </a:t>
            </a:r>
            <a:r>
              <a:rPr dirty="0"/>
              <a:t>very</a:t>
            </a:r>
            <a:r>
              <a:rPr spc="-5" dirty="0"/>
              <a:t> </a:t>
            </a:r>
            <a:r>
              <a:rPr spc="55" dirty="0"/>
              <a:t>happy</a:t>
            </a:r>
            <a:r>
              <a:rPr spc="-25" dirty="0"/>
              <a:t> </a:t>
            </a:r>
            <a:r>
              <a:rPr spc="105" dirty="0"/>
              <a:t>to</a:t>
            </a:r>
            <a:r>
              <a:rPr spc="-15" dirty="0"/>
              <a:t> </a:t>
            </a:r>
            <a:r>
              <a:rPr spc="50" dirty="0"/>
              <a:t>be</a:t>
            </a:r>
            <a:r>
              <a:rPr spc="-15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b="1" spc="-10" dirty="0">
                <a:latin typeface="Noto Sans"/>
                <a:cs typeface="Noto Sans"/>
              </a:rPr>
              <a:t>journalist</a:t>
            </a:r>
            <a:r>
              <a:rPr spc="-10" dirty="0"/>
              <a:t>. </a:t>
            </a:r>
            <a:r>
              <a:rPr dirty="0"/>
              <a:t>He</a:t>
            </a:r>
            <a:r>
              <a:rPr spc="-10" dirty="0"/>
              <a:t> </a:t>
            </a:r>
            <a:r>
              <a:rPr spc="50" dirty="0"/>
              <a:t>wants</a:t>
            </a:r>
            <a:r>
              <a:rPr spc="-20" dirty="0"/>
              <a:t> </a:t>
            </a:r>
            <a:r>
              <a:rPr spc="105" dirty="0"/>
              <a:t>to</a:t>
            </a:r>
            <a:r>
              <a:rPr spc="-10" dirty="0"/>
              <a:t> </a:t>
            </a:r>
            <a:r>
              <a:rPr dirty="0"/>
              <a:t>ask</a:t>
            </a:r>
            <a:r>
              <a:rPr spc="-5" dirty="0"/>
              <a:t> </a:t>
            </a:r>
            <a:r>
              <a:rPr dirty="0"/>
              <a:t>his</a:t>
            </a:r>
            <a:r>
              <a:rPr spc="-20" dirty="0"/>
              <a:t> boss </a:t>
            </a:r>
            <a:r>
              <a:rPr spc="100" dirty="0"/>
              <a:t>for</a:t>
            </a:r>
            <a:r>
              <a:rPr spc="10" dirty="0"/>
              <a:t> </a:t>
            </a:r>
            <a:r>
              <a:rPr dirty="0"/>
              <a:t>a</a:t>
            </a:r>
            <a:r>
              <a:rPr spc="10" dirty="0"/>
              <a:t> </a:t>
            </a:r>
            <a:r>
              <a:rPr spc="55" dirty="0"/>
              <a:t>higher</a:t>
            </a:r>
            <a:r>
              <a:rPr spc="5" dirty="0"/>
              <a:t> </a:t>
            </a:r>
            <a:r>
              <a:rPr dirty="0"/>
              <a:t>salary.</a:t>
            </a:r>
            <a:r>
              <a:rPr spc="5" dirty="0"/>
              <a:t> </a:t>
            </a:r>
            <a:r>
              <a:rPr spc="-30" dirty="0"/>
              <a:t>Steve’s</a:t>
            </a:r>
            <a:r>
              <a:rPr spc="20" dirty="0"/>
              <a:t> </a:t>
            </a:r>
            <a:r>
              <a:rPr spc="60" dirty="0"/>
              <a:t>friends</a:t>
            </a:r>
            <a:r>
              <a:rPr spc="10" dirty="0"/>
              <a:t> </a:t>
            </a:r>
            <a:r>
              <a:rPr dirty="0"/>
              <a:t>have</a:t>
            </a:r>
            <a:r>
              <a:rPr spc="5" dirty="0"/>
              <a:t> </a:t>
            </a:r>
            <a:r>
              <a:rPr spc="55" dirty="0"/>
              <a:t>good</a:t>
            </a:r>
            <a:r>
              <a:rPr spc="5" dirty="0"/>
              <a:t> </a:t>
            </a:r>
            <a:r>
              <a:rPr dirty="0"/>
              <a:t>jobs</a:t>
            </a:r>
            <a:r>
              <a:rPr spc="10" dirty="0"/>
              <a:t> </a:t>
            </a:r>
            <a:r>
              <a:rPr spc="65" dirty="0"/>
              <a:t>too.</a:t>
            </a:r>
            <a:r>
              <a:rPr spc="5" dirty="0"/>
              <a:t> </a:t>
            </a:r>
            <a:r>
              <a:rPr dirty="0"/>
              <a:t>Tom</a:t>
            </a:r>
            <a:r>
              <a:rPr spc="15" dirty="0"/>
              <a:t> </a:t>
            </a:r>
            <a:r>
              <a:rPr dirty="0"/>
              <a:t>is</a:t>
            </a:r>
            <a:r>
              <a:rPr spc="5" dirty="0"/>
              <a:t> </a:t>
            </a:r>
            <a:r>
              <a:rPr spc="-60" dirty="0"/>
              <a:t>a </a:t>
            </a:r>
            <a:r>
              <a:rPr b="1" spc="-10" dirty="0">
                <a:latin typeface="Noto Sans"/>
                <a:cs typeface="Noto Sans"/>
              </a:rPr>
              <a:t>photographer</a:t>
            </a:r>
            <a:r>
              <a:rPr b="1" spc="-35" dirty="0">
                <a:latin typeface="Noto Sans"/>
                <a:cs typeface="Noto Sans"/>
              </a:rPr>
              <a:t> </a:t>
            </a:r>
            <a:r>
              <a:rPr spc="65" dirty="0"/>
              <a:t>and</a:t>
            </a:r>
            <a:r>
              <a:rPr spc="-65" dirty="0"/>
              <a:t> </a:t>
            </a:r>
            <a:r>
              <a:rPr spc="-10" dirty="0"/>
              <a:t>Sara</a:t>
            </a:r>
            <a:r>
              <a:rPr spc="-65" dirty="0"/>
              <a:t> </a:t>
            </a:r>
            <a:r>
              <a:rPr dirty="0"/>
              <a:t>is</a:t>
            </a:r>
            <a:r>
              <a:rPr spc="-60" dirty="0"/>
              <a:t> </a:t>
            </a:r>
            <a:r>
              <a:rPr dirty="0"/>
              <a:t>a</a:t>
            </a:r>
            <a:r>
              <a:rPr spc="-65" dirty="0"/>
              <a:t> </a:t>
            </a:r>
            <a:r>
              <a:rPr b="1" spc="-10" dirty="0">
                <a:latin typeface="Noto Sans"/>
                <a:cs typeface="Noto Sans"/>
              </a:rPr>
              <a:t>nurse</a:t>
            </a:r>
            <a:r>
              <a:rPr spc="-10" dirty="0"/>
              <a:t>.</a:t>
            </a:r>
          </a:p>
          <a:p>
            <a:pPr marL="12700" marR="517525">
              <a:lnSpc>
                <a:spcPct val="100000"/>
              </a:lnSpc>
              <a:spcBef>
                <a:spcPts val="430"/>
              </a:spcBef>
            </a:pPr>
            <a:r>
              <a:rPr spc="-10" dirty="0"/>
              <a:t>Steve</a:t>
            </a:r>
            <a:r>
              <a:rPr spc="-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spc="65" dirty="0"/>
              <a:t>thinking</a:t>
            </a:r>
            <a:r>
              <a:rPr spc="-20" dirty="0"/>
              <a:t> </a:t>
            </a:r>
            <a:r>
              <a:rPr spc="80" dirty="0"/>
              <a:t>about</a:t>
            </a:r>
            <a:r>
              <a:rPr spc="-20" dirty="0"/>
              <a:t> </a:t>
            </a:r>
            <a:r>
              <a:rPr dirty="0"/>
              <a:t>Saturday</a:t>
            </a:r>
            <a:r>
              <a:rPr spc="-10" dirty="0"/>
              <a:t> </a:t>
            </a:r>
            <a:r>
              <a:rPr spc="60" dirty="0"/>
              <a:t>too.</a:t>
            </a:r>
            <a:r>
              <a:rPr spc="-10" dirty="0"/>
              <a:t> </a:t>
            </a:r>
            <a:r>
              <a:rPr dirty="0"/>
              <a:t>He</a:t>
            </a:r>
            <a:r>
              <a:rPr spc="-5" dirty="0"/>
              <a:t> </a:t>
            </a:r>
            <a:r>
              <a:rPr dirty="0"/>
              <a:t>is</a:t>
            </a:r>
            <a:r>
              <a:rPr spc="-5" dirty="0"/>
              <a:t> </a:t>
            </a:r>
            <a:r>
              <a:rPr spc="60" dirty="0"/>
              <a:t>meeting</a:t>
            </a:r>
            <a:r>
              <a:rPr spc="-5" dirty="0"/>
              <a:t> </a:t>
            </a:r>
            <a:r>
              <a:rPr spc="-10" dirty="0"/>
              <a:t>Sara’s </a:t>
            </a:r>
            <a:r>
              <a:rPr spc="75" dirty="0"/>
              <a:t>friend</a:t>
            </a:r>
            <a:r>
              <a:rPr spc="20" dirty="0"/>
              <a:t> </a:t>
            </a:r>
            <a:r>
              <a:rPr dirty="0"/>
              <a:t>Erin</a:t>
            </a:r>
            <a:r>
              <a:rPr spc="20" dirty="0"/>
              <a:t> </a:t>
            </a:r>
            <a:r>
              <a:rPr spc="65" dirty="0"/>
              <a:t>at</a:t>
            </a:r>
            <a:r>
              <a:rPr spc="25" dirty="0"/>
              <a:t> </a:t>
            </a:r>
            <a:r>
              <a:rPr spc="75" dirty="0"/>
              <a:t>the</a:t>
            </a:r>
            <a:r>
              <a:rPr spc="25" dirty="0"/>
              <a:t> </a:t>
            </a:r>
            <a:r>
              <a:rPr dirty="0"/>
              <a:t>cinema</a:t>
            </a:r>
            <a:r>
              <a:rPr spc="20" dirty="0"/>
              <a:t> </a:t>
            </a:r>
            <a:r>
              <a:rPr spc="85" dirty="0"/>
              <a:t>on</a:t>
            </a:r>
            <a:r>
              <a:rPr spc="20" dirty="0"/>
              <a:t> </a:t>
            </a:r>
            <a:r>
              <a:rPr dirty="0"/>
              <a:t>Saturday.</a:t>
            </a:r>
            <a:r>
              <a:rPr spc="20" dirty="0"/>
              <a:t> </a:t>
            </a:r>
            <a:r>
              <a:rPr dirty="0"/>
              <a:t>He</a:t>
            </a:r>
            <a:r>
              <a:rPr spc="30" dirty="0"/>
              <a:t> </a:t>
            </a:r>
            <a:r>
              <a:rPr dirty="0"/>
              <a:t>is</a:t>
            </a:r>
            <a:r>
              <a:rPr spc="25" dirty="0"/>
              <a:t> </a:t>
            </a:r>
            <a:r>
              <a:rPr spc="90" dirty="0"/>
              <a:t>more</a:t>
            </a:r>
            <a:r>
              <a:rPr spc="35" dirty="0"/>
              <a:t> nervous </a:t>
            </a:r>
            <a:r>
              <a:rPr spc="80" dirty="0"/>
              <a:t>about</a:t>
            </a:r>
            <a:r>
              <a:rPr spc="-10" dirty="0"/>
              <a:t> </a:t>
            </a:r>
            <a:r>
              <a:rPr spc="60" dirty="0"/>
              <a:t>meeting</a:t>
            </a:r>
            <a:r>
              <a:rPr spc="5" dirty="0"/>
              <a:t> </a:t>
            </a:r>
            <a:r>
              <a:rPr dirty="0"/>
              <a:t>Erin</a:t>
            </a:r>
            <a:r>
              <a:rPr spc="-5" dirty="0"/>
              <a:t> </a:t>
            </a:r>
            <a:r>
              <a:rPr spc="80" dirty="0"/>
              <a:t>than</a:t>
            </a:r>
            <a:r>
              <a:rPr spc="-10" dirty="0"/>
              <a:t> </a:t>
            </a:r>
            <a:r>
              <a:rPr spc="45" dirty="0"/>
              <a:t>talking</a:t>
            </a:r>
            <a:r>
              <a:rPr spc="-10" dirty="0"/>
              <a:t> </a:t>
            </a:r>
            <a:r>
              <a:rPr spc="105" dirty="0"/>
              <a:t>to</a:t>
            </a:r>
            <a:r>
              <a:rPr dirty="0"/>
              <a:t> his boss</a:t>
            </a:r>
            <a:r>
              <a:rPr spc="5" dirty="0"/>
              <a:t> </a:t>
            </a:r>
            <a:r>
              <a:rPr spc="-10" dirty="0"/>
              <a:t>today.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pc="60" dirty="0"/>
              <a:t>“Mr.</a:t>
            </a:r>
            <a:r>
              <a:rPr spc="-5" dirty="0"/>
              <a:t> </a:t>
            </a:r>
            <a:r>
              <a:rPr dirty="0"/>
              <a:t>Wong is</a:t>
            </a:r>
            <a:r>
              <a:rPr spc="-5" dirty="0"/>
              <a:t> </a:t>
            </a:r>
            <a:r>
              <a:rPr dirty="0"/>
              <a:t>ready</a:t>
            </a:r>
            <a:r>
              <a:rPr spc="10" dirty="0"/>
              <a:t> </a:t>
            </a:r>
            <a:r>
              <a:rPr spc="105" dirty="0"/>
              <a:t>to</a:t>
            </a:r>
            <a:r>
              <a:rPr spc="10" dirty="0"/>
              <a:t> </a:t>
            </a:r>
            <a:r>
              <a:rPr dirty="0"/>
              <a:t>see</a:t>
            </a:r>
            <a:r>
              <a:rPr spc="10" dirty="0"/>
              <a:t> </a:t>
            </a:r>
            <a:r>
              <a:rPr spc="50" dirty="0"/>
              <a:t>you</a:t>
            </a:r>
            <a:r>
              <a:rPr spc="5" dirty="0"/>
              <a:t> </a:t>
            </a:r>
            <a:r>
              <a:rPr spc="50" dirty="0"/>
              <a:t>now,</a:t>
            </a:r>
            <a:r>
              <a:rPr spc="-5" dirty="0"/>
              <a:t> </a:t>
            </a:r>
            <a:r>
              <a:rPr spc="-10" dirty="0"/>
              <a:t>Steve.</a:t>
            </a:r>
            <a:r>
              <a:rPr spc="5" dirty="0"/>
              <a:t> </a:t>
            </a:r>
            <a:r>
              <a:rPr dirty="0"/>
              <a:t>Good</a:t>
            </a:r>
            <a:r>
              <a:rPr spc="5" dirty="0"/>
              <a:t> </a:t>
            </a:r>
            <a:r>
              <a:rPr dirty="0"/>
              <a:t>luck!”</a:t>
            </a:r>
            <a:r>
              <a:rPr spc="-5" dirty="0"/>
              <a:t> </a:t>
            </a:r>
            <a:r>
              <a:rPr dirty="0"/>
              <a:t>says</a:t>
            </a:r>
            <a:r>
              <a:rPr spc="10" dirty="0"/>
              <a:t> </a:t>
            </a:r>
            <a:r>
              <a:rPr spc="50" dirty="0"/>
              <a:t>the</a:t>
            </a:r>
          </a:p>
          <a:p>
            <a:pPr marL="12700">
              <a:lnSpc>
                <a:spcPct val="100000"/>
              </a:lnSpc>
            </a:pPr>
            <a:r>
              <a:rPr b="1" spc="-10" dirty="0">
                <a:latin typeface="Noto Sans"/>
                <a:cs typeface="Noto Sans"/>
              </a:rPr>
              <a:t>receptionist</a:t>
            </a:r>
            <a:r>
              <a:rPr spc="-10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269530" y="2782265"/>
            <a:ext cx="3131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a.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	He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runs</a:t>
            </a:r>
            <a:r>
              <a:rPr sz="1800" spc="-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get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84948"/>
                </a:solidFill>
                <a:latin typeface="Arial"/>
                <a:cs typeface="Arial"/>
              </a:rPr>
              <a:t>on</a:t>
            </a:r>
            <a:r>
              <a:rPr sz="1800" spc="-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-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bus.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08318" y="2645105"/>
            <a:ext cx="3270250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524510" marR="5080" indent="-512445">
              <a:lnSpc>
                <a:spcPts val="1939"/>
              </a:lnSpc>
              <a:spcBef>
                <a:spcPts val="345"/>
              </a:spcBef>
              <a:tabLst>
                <a:tab pos="354965" algn="l"/>
              </a:tabLst>
            </a:pP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b.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	He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walks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84948"/>
                </a:solidFill>
                <a:latin typeface="Arial"/>
                <a:cs typeface="Arial"/>
              </a:rPr>
              <a:t>into</a:t>
            </a:r>
            <a:r>
              <a:rPr sz="1800" spc="6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his</a:t>
            </a:r>
            <a:r>
              <a:rPr sz="1800" spc="6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office</a:t>
            </a:r>
            <a:r>
              <a:rPr sz="1800" spc="8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84948"/>
                </a:solidFill>
                <a:latin typeface="Arial"/>
                <a:cs typeface="Arial"/>
              </a:rPr>
              <a:t>and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talks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484948"/>
                </a:solidFill>
                <a:latin typeface="Arial"/>
                <a:cs typeface="Arial"/>
              </a:rPr>
              <a:t>receptionist.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8550" y="4882920"/>
            <a:ext cx="3413125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809625" marR="5080" indent="-797560">
              <a:lnSpc>
                <a:spcPts val="1939"/>
              </a:lnSpc>
              <a:spcBef>
                <a:spcPts val="345"/>
              </a:spcBef>
              <a:tabLst>
                <a:tab pos="354965" algn="l"/>
              </a:tabLst>
            </a:pP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c.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	He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walks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84948"/>
                </a:solidFill>
                <a:latin typeface="Arial"/>
                <a:cs typeface="Arial"/>
              </a:rPr>
              <a:t>to</a:t>
            </a: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84948"/>
                </a:solidFill>
                <a:latin typeface="Noto Sans"/>
                <a:cs typeface="Noto Sans"/>
              </a:rPr>
              <a:t>chemist’s</a:t>
            </a:r>
            <a:r>
              <a:rPr sz="1800" b="1" spc="20" dirty="0">
                <a:solidFill>
                  <a:srgbClr val="484948"/>
                </a:solidFill>
                <a:latin typeface="Noto Sans"/>
                <a:cs typeface="Noto Sans"/>
              </a:rPr>
              <a:t> </a:t>
            </a:r>
            <a:r>
              <a:rPr sz="1800" spc="80" dirty="0">
                <a:solidFill>
                  <a:srgbClr val="484948"/>
                </a:solidFill>
                <a:latin typeface="Arial"/>
                <a:cs typeface="Arial"/>
              </a:rPr>
              <a:t>to </a:t>
            </a:r>
            <a:r>
              <a:rPr sz="1800" spc="65" dirty="0">
                <a:solidFill>
                  <a:srgbClr val="484948"/>
                </a:solidFill>
                <a:latin typeface="Arial"/>
                <a:cs typeface="Arial"/>
              </a:rPr>
              <a:t>buy</a:t>
            </a:r>
            <a:r>
              <a:rPr sz="1800" spc="-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84948"/>
                </a:solidFill>
                <a:latin typeface="Arial"/>
                <a:cs typeface="Arial"/>
              </a:rPr>
              <a:t>some</a:t>
            </a:r>
            <a:r>
              <a:rPr sz="1800" spc="-3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medicine.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1606" y="4882920"/>
            <a:ext cx="3322954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970280" marR="5080" indent="-958215">
              <a:lnSpc>
                <a:spcPts val="1939"/>
              </a:lnSpc>
              <a:spcBef>
                <a:spcPts val="345"/>
              </a:spcBef>
              <a:tabLst>
                <a:tab pos="354965" algn="l"/>
              </a:tabLst>
            </a:pPr>
            <a:r>
              <a:rPr sz="1800" spc="-25" dirty="0">
                <a:solidFill>
                  <a:srgbClr val="484948"/>
                </a:solidFill>
                <a:latin typeface="Arial"/>
                <a:cs typeface="Arial"/>
              </a:rPr>
              <a:t>d.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	He</a:t>
            </a:r>
            <a:r>
              <a:rPr sz="1800" spc="-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hangs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84948"/>
                </a:solidFill>
                <a:latin typeface="Arial"/>
                <a:cs typeface="Arial"/>
              </a:rPr>
              <a:t>up</a:t>
            </a:r>
            <a:r>
              <a:rPr sz="1800" spc="-1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84948"/>
                </a:solidFill>
                <a:latin typeface="Arial"/>
                <a:cs typeface="Arial"/>
              </a:rPr>
              <a:t>phone</a:t>
            </a:r>
            <a:r>
              <a:rPr sz="1800" spc="-15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84948"/>
                </a:solidFill>
                <a:latin typeface="Arial"/>
                <a:cs typeface="Arial"/>
              </a:rPr>
              <a:t>and </a:t>
            </a:r>
            <a:r>
              <a:rPr sz="1800" dirty="0">
                <a:solidFill>
                  <a:srgbClr val="484948"/>
                </a:solidFill>
                <a:latin typeface="Arial"/>
                <a:cs typeface="Arial"/>
              </a:rPr>
              <a:t>checks</a:t>
            </a:r>
            <a:r>
              <a:rPr sz="1800" spc="-2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84948"/>
                </a:solidFill>
                <a:latin typeface="Arial"/>
                <a:cs typeface="Arial"/>
              </a:rPr>
              <a:t>the</a:t>
            </a:r>
            <a:r>
              <a:rPr sz="1800" spc="-40" dirty="0">
                <a:solidFill>
                  <a:srgbClr val="484948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484948"/>
                </a:solidFill>
                <a:latin typeface="Arial"/>
                <a:cs typeface="Arial"/>
              </a:rPr>
              <a:t>time.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323330" y="139774"/>
            <a:ext cx="657134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algn="ctr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What</a:t>
            </a:r>
            <a:r>
              <a:rPr sz="2000" spc="-20" dirty="0"/>
              <a:t> </a:t>
            </a:r>
            <a:r>
              <a:rPr sz="2000" dirty="0"/>
              <a:t>does</a:t>
            </a:r>
            <a:r>
              <a:rPr sz="2000" spc="-30" dirty="0"/>
              <a:t> </a:t>
            </a:r>
            <a:r>
              <a:rPr sz="2000" dirty="0"/>
              <a:t>Steve</a:t>
            </a:r>
            <a:r>
              <a:rPr sz="2000" spc="-25" dirty="0"/>
              <a:t> </a:t>
            </a:r>
            <a:r>
              <a:rPr sz="2000" dirty="0"/>
              <a:t>do</a:t>
            </a:r>
            <a:r>
              <a:rPr sz="2000" spc="-35" dirty="0"/>
              <a:t> </a:t>
            </a:r>
            <a:r>
              <a:rPr sz="2000" dirty="0"/>
              <a:t>first?</a:t>
            </a:r>
            <a:r>
              <a:rPr sz="2000" spc="450" dirty="0"/>
              <a:t> </a:t>
            </a:r>
            <a:r>
              <a:rPr sz="2000" dirty="0"/>
              <a:t>Put</a:t>
            </a:r>
            <a:r>
              <a:rPr sz="2000" spc="-40" dirty="0"/>
              <a:t> </a:t>
            </a:r>
            <a:r>
              <a:rPr sz="2000" dirty="0"/>
              <a:t>his</a:t>
            </a:r>
            <a:r>
              <a:rPr sz="2000" spc="-25" dirty="0"/>
              <a:t> </a:t>
            </a:r>
            <a:r>
              <a:rPr sz="2000" dirty="0"/>
              <a:t>day</a:t>
            </a:r>
            <a:r>
              <a:rPr sz="2000" spc="-40" dirty="0"/>
              <a:t> </a:t>
            </a:r>
            <a:r>
              <a:rPr sz="2000" dirty="0"/>
              <a:t>in</a:t>
            </a:r>
            <a:r>
              <a:rPr sz="2000" spc="-35" dirty="0"/>
              <a:t> </a:t>
            </a:r>
            <a:r>
              <a:rPr sz="2000" dirty="0"/>
              <a:t>the</a:t>
            </a:r>
            <a:r>
              <a:rPr sz="2000" spc="-25" dirty="0"/>
              <a:t> </a:t>
            </a:r>
            <a:r>
              <a:rPr sz="2000" dirty="0"/>
              <a:t>correct</a:t>
            </a:r>
            <a:r>
              <a:rPr sz="2000" spc="-35" dirty="0"/>
              <a:t> </a:t>
            </a:r>
            <a:r>
              <a:rPr sz="2000" spc="-10" dirty="0"/>
              <a:t>order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0112" y="5547359"/>
            <a:ext cx="7981950" cy="722630"/>
          </a:xfrm>
          <a:prstGeom prst="rect">
            <a:avLst/>
          </a:prstGeom>
          <a:solidFill>
            <a:srgbClr val="E8FCF4"/>
          </a:solidFill>
        </p:spPr>
        <p:txBody>
          <a:bodyPr vert="horz" wrap="square" lIns="0" tIns="210820" rIns="0" bIns="0" rtlCol="0">
            <a:spAutoFit/>
          </a:bodyPr>
          <a:lstStyle/>
          <a:p>
            <a:pPr marL="216535">
              <a:lnSpc>
                <a:spcPct val="100000"/>
              </a:lnSpc>
              <a:spcBef>
                <a:spcPts val="1660"/>
              </a:spcBef>
              <a:tabLst>
                <a:tab pos="559435" algn="l"/>
                <a:tab pos="1778000" algn="l"/>
                <a:tab pos="2212340" algn="l"/>
                <a:tab pos="2555240" algn="l"/>
                <a:tab pos="3773170" algn="l"/>
                <a:tab pos="4207510" algn="l"/>
                <a:tab pos="4550410" algn="l"/>
                <a:tab pos="5768975" algn="l"/>
                <a:tab pos="6203315" algn="l"/>
                <a:tab pos="6546215" algn="l"/>
                <a:tab pos="7764145" algn="l"/>
              </a:tabLst>
            </a:pPr>
            <a:r>
              <a:rPr sz="1800" b="1" spc="-25" dirty="0">
                <a:solidFill>
                  <a:srgbClr val="484948"/>
                </a:solidFill>
                <a:latin typeface="Noto Sans"/>
                <a:cs typeface="Noto Sans"/>
              </a:rPr>
              <a:t>1.</a:t>
            </a:r>
            <a:r>
              <a:rPr sz="1800" b="1" dirty="0">
                <a:solidFill>
                  <a:srgbClr val="484948"/>
                </a:solidFill>
                <a:latin typeface="Noto Sans"/>
                <a:cs typeface="Noto Sans"/>
              </a:rPr>
              <a:t>	</a:t>
            </a:r>
            <a:r>
              <a:rPr sz="1800" b="1" u="heavy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Noto Sans"/>
                <a:cs typeface="Noto Sans"/>
              </a:rPr>
              <a:t>	</a:t>
            </a:r>
            <a:r>
              <a:rPr sz="1800" b="1" u="none" dirty="0">
                <a:solidFill>
                  <a:srgbClr val="484948"/>
                </a:solidFill>
                <a:latin typeface="Noto Sans"/>
                <a:cs typeface="Noto Sans"/>
              </a:rPr>
              <a:t>	</a:t>
            </a:r>
            <a:r>
              <a:rPr sz="1800" b="1" u="none" spc="-25" dirty="0">
                <a:solidFill>
                  <a:srgbClr val="484948"/>
                </a:solidFill>
                <a:latin typeface="Noto Sans"/>
                <a:cs typeface="Noto Sans"/>
              </a:rPr>
              <a:t>2.</a:t>
            </a:r>
            <a:r>
              <a:rPr sz="1800" b="1" u="none" dirty="0">
                <a:solidFill>
                  <a:srgbClr val="484948"/>
                </a:solidFill>
                <a:latin typeface="Noto Sans"/>
                <a:cs typeface="Noto Sans"/>
              </a:rPr>
              <a:t>	</a:t>
            </a:r>
            <a:r>
              <a:rPr sz="1800" b="1" u="heavy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Noto Sans"/>
                <a:cs typeface="Noto Sans"/>
              </a:rPr>
              <a:t>	</a:t>
            </a:r>
            <a:r>
              <a:rPr sz="1800" b="1" u="none" dirty="0">
                <a:solidFill>
                  <a:srgbClr val="484948"/>
                </a:solidFill>
                <a:latin typeface="Noto Sans"/>
                <a:cs typeface="Noto Sans"/>
              </a:rPr>
              <a:t>	</a:t>
            </a:r>
            <a:r>
              <a:rPr sz="1800" b="1" u="none" spc="-25" dirty="0">
                <a:solidFill>
                  <a:srgbClr val="484948"/>
                </a:solidFill>
                <a:latin typeface="Noto Sans"/>
                <a:cs typeface="Noto Sans"/>
              </a:rPr>
              <a:t>3.</a:t>
            </a:r>
            <a:r>
              <a:rPr sz="1800" b="1" u="none" dirty="0">
                <a:solidFill>
                  <a:srgbClr val="484948"/>
                </a:solidFill>
                <a:latin typeface="Noto Sans"/>
                <a:cs typeface="Noto Sans"/>
              </a:rPr>
              <a:t>	</a:t>
            </a:r>
            <a:r>
              <a:rPr sz="1800" b="1" u="heavy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Noto Sans"/>
                <a:cs typeface="Noto Sans"/>
              </a:rPr>
              <a:t>	</a:t>
            </a:r>
            <a:r>
              <a:rPr sz="1800" b="1" u="none" dirty="0">
                <a:solidFill>
                  <a:srgbClr val="484948"/>
                </a:solidFill>
                <a:latin typeface="Noto Sans"/>
                <a:cs typeface="Noto Sans"/>
              </a:rPr>
              <a:t>	</a:t>
            </a:r>
            <a:r>
              <a:rPr sz="1800" b="1" u="none" spc="-25" dirty="0">
                <a:solidFill>
                  <a:srgbClr val="484948"/>
                </a:solidFill>
                <a:latin typeface="Noto Sans"/>
                <a:cs typeface="Noto Sans"/>
              </a:rPr>
              <a:t>4.</a:t>
            </a:r>
            <a:r>
              <a:rPr sz="1800" b="1" u="none" dirty="0">
                <a:solidFill>
                  <a:srgbClr val="484948"/>
                </a:solidFill>
                <a:latin typeface="Noto Sans"/>
                <a:cs typeface="Noto Sans"/>
              </a:rPr>
              <a:t>	</a:t>
            </a:r>
            <a:r>
              <a:rPr sz="1800" b="1" u="heavy" dirty="0">
                <a:solidFill>
                  <a:srgbClr val="484948"/>
                </a:solidFill>
                <a:uFill>
                  <a:solidFill>
                    <a:srgbClr val="474847"/>
                  </a:solidFill>
                </a:uFill>
                <a:latin typeface="Noto Sans"/>
                <a:cs typeface="Noto Sans"/>
              </a:rPr>
              <a:t>	</a:t>
            </a:r>
            <a:endParaRPr sz="1800">
              <a:latin typeface="Noto Sans"/>
              <a:cs typeface="Noto San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24525" y="1058862"/>
            <a:ext cx="2329180" cy="1552575"/>
            <a:chOff x="5724525" y="1058862"/>
            <a:chExt cx="2329180" cy="155257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2625" y="1096962"/>
              <a:ext cx="2252662" cy="14763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43575" y="1077912"/>
              <a:ext cx="2291080" cy="1514475"/>
            </a:xfrm>
            <a:custGeom>
              <a:avLst/>
              <a:gdLst/>
              <a:ahLst/>
              <a:cxnLst/>
              <a:rect l="l" t="t" r="r" b="b"/>
              <a:pathLst>
                <a:path w="2291079" h="1514475">
                  <a:moveTo>
                    <a:pt x="0" y="0"/>
                  </a:moveTo>
                  <a:lnTo>
                    <a:pt x="2290762" y="0"/>
                  </a:lnTo>
                  <a:lnTo>
                    <a:pt x="2290762" y="1514475"/>
                  </a:lnTo>
                  <a:lnTo>
                    <a:pt x="0" y="1514475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8BEF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722772" y="3256813"/>
            <a:ext cx="2327910" cy="1552575"/>
            <a:chOff x="5722772" y="3256813"/>
            <a:chExt cx="2327910" cy="155257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0872" y="3294913"/>
              <a:ext cx="2251392" cy="147613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41822" y="3275863"/>
              <a:ext cx="2289810" cy="1514475"/>
            </a:xfrm>
            <a:custGeom>
              <a:avLst/>
              <a:gdLst/>
              <a:ahLst/>
              <a:cxnLst/>
              <a:rect l="l" t="t" r="r" b="b"/>
              <a:pathLst>
                <a:path w="2289809" h="1514475">
                  <a:moveTo>
                    <a:pt x="0" y="0"/>
                  </a:moveTo>
                  <a:lnTo>
                    <a:pt x="2289492" y="0"/>
                  </a:lnTo>
                  <a:lnTo>
                    <a:pt x="2289492" y="1514246"/>
                  </a:lnTo>
                  <a:lnTo>
                    <a:pt x="0" y="1514246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8BEF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671383" y="1064907"/>
            <a:ext cx="2327910" cy="1552575"/>
            <a:chOff x="1671383" y="1064907"/>
            <a:chExt cx="2327910" cy="155257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9483" y="1103007"/>
              <a:ext cx="2251392" cy="147614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90433" y="1083957"/>
              <a:ext cx="2289810" cy="1514475"/>
            </a:xfrm>
            <a:custGeom>
              <a:avLst/>
              <a:gdLst/>
              <a:ahLst/>
              <a:cxnLst/>
              <a:rect l="l" t="t" r="r" b="b"/>
              <a:pathLst>
                <a:path w="2289810" h="1514475">
                  <a:moveTo>
                    <a:pt x="0" y="0"/>
                  </a:moveTo>
                  <a:lnTo>
                    <a:pt x="2289492" y="0"/>
                  </a:lnTo>
                  <a:lnTo>
                    <a:pt x="2289492" y="1514246"/>
                  </a:lnTo>
                  <a:lnTo>
                    <a:pt x="0" y="1514246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8BEF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677987" y="3252787"/>
            <a:ext cx="2327275" cy="1552575"/>
            <a:chOff x="1677987" y="3252787"/>
            <a:chExt cx="2327275" cy="1552575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6087" y="3290887"/>
              <a:ext cx="2251075" cy="147637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97037" y="3271837"/>
              <a:ext cx="2289175" cy="1514475"/>
            </a:xfrm>
            <a:custGeom>
              <a:avLst/>
              <a:gdLst/>
              <a:ahLst/>
              <a:cxnLst/>
              <a:rect l="l" t="t" r="r" b="b"/>
              <a:pathLst>
                <a:path w="2289175" h="1514475">
                  <a:moveTo>
                    <a:pt x="0" y="0"/>
                  </a:moveTo>
                  <a:lnTo>
                    <a:pt x="2289175" y="0"/>
                  </a:lnTo>
                  <a:lnTo>
                    <a:pt x="2289175" y="1514475"/>
                  </a:lnTo>
                  <a:lnTo>
                    <a:pt x="0" y="1514475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8BEF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2089861" y="1226019"/>
            <a:ext cx="2430145" cy="2418715"/>
            <a:chOff x="2089861" y="1226019"/>
            <a:chExt cx="2430145" cy="2418715"/>
          </a:xfrm>
        </p:grpSpPr>
        <p:sp>
          <p:nvSpPr>
            <p:cNvPr id="7" name="object 7"/>
            <p:cNvSpPr/>
            <p:nvPr/>
          </p:nvSpPr>
          <p:spPr>
            <a:xfrm>
              <a:off x="2122919" y="1245069"/>
              <a:ext cx="2355215" cy="2321560"/>
            </a:xfrm>
            <a:custGeom>
              <a:avLst/>
              <a:gdLst/>
              <a:ahLst/>
              <a:cxnLst/>
              <a:rect l="l" t="t" r="r" b="b"/>
              <a:pathLst>
                <a:path w="2355215" h="2321560">
                  <a:moveTo>
                    <a:pt x="0" y="257225"/>
                  </a:moveTo>
                  <a:lnTo>
                    <a:pt x="2102650" y="0"/>
                  </a:lnTo>
                  <a:lnTo>
                    <a:pt x="2355113" y="2063864"/>
                  </a:lnTo>
                  <a:lnTo>
                    <a:pt x="252476" y="2321077"/>
                  </a:lnTo>
                  <a:lnTo>
                    <a:pt x="0" y="257225"/>
                  </a:lnTo>
                  <a:close/>
                </a:path>
              </a:pathLst>
            </a:custGeom>
            <a:ln w="38099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08911" y="1277734"/>
              <a:ext cx="2392045" cy="2347595"/>
            </a:xfrm>
            <a:custGeom>
              <a:avLst/>
              <a:gdLst/>
              <a:ahLst/>
              <a:cxnLst/>
              <a:rect l="l" t="t" r="r" b="b"/>
              <a:pathLst>
                <a:path w="2392045" h="2347595">
                  <a:moveTo>
                    <a:pt x="319671" y="0"/>
                  </a:moveTo>
                  <a:lnTo>
                    <a:pt x="0" y="2036013"/>
                  </a:lnTo>
                  <a:lnTo>
                    <a:pt x="2074278" y="2347404"/>
                  </a:lnTo>
                  <a:lnTo>
                    <a:pt x="2391524" y="311391"/>
                  </a:lnTo>
                  <a:lnTo>
                    <a:pt x="31967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08911" y="1277734"/>
              <a:ext cx="2392045" cy="2347595"/>
            </a:xfrm>
            <a:custGeom>
              <a:avLst/>
              <a:gdLst/>
              <a:ahLst/>
              <a:cxnLst/>
              <a:rect l="l" t="t" r="r" b="b"/>
              <a:pathLst>
                <a:path w="2392045" h="2347595">
                  <a:moveTo>
                    <a:pt x="2074278" y="2347404"/>
                  </a:moveTo>
                  <a:lnTo>
                    <a:pt x="0" y="2036013"/>
                  </a:lnTo>
                  <a:lnTo>
                    <a:pt x="319671" y="0"/>
                  </a:lnTo>
                  <a:lnTo>
                    <a:pt x="2391524" y="311391"/>
                  </a:lnTo>
                  <a:lnTo>
                    <a:pt x="2074278" y="2347404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1872" y="1413649"/>
              <a:ext cx="2095373" cy="20567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object 11"/>
            <p:cNvSpPr/>
            <p:nvPr/>
          </p:nvSpPr>
          <p:spPr>
            <a:xfrm>
              <a:off x="2212822" y="1394599"/>
              <a:ext cx="2133600" cy="2094864"/>
            </a:xfrm>
            <a:custGeom>
              <a:avLst/>
              <a:gdLst/>
              <a:ahLst/>
              <a:cxnLst/>
              <a:rect l="l" t="t" r="r" b="b"/>
              <a:pathLst>
                <a:path w="2133600" h="2094864">
                  <a:moveTo>
                    <a:pt x="0" y="0"/>
                  </a:moveTo>
                  <a:lnTo>
                    <a:pt x="2133473" y="0"/>
                  </a:lnTo>
                  <a:lnTo>
                    <a:pt x="2133473" y="2094814"/>
                  </a:lnTo>
                  <a:lnTo>
                    <a:pt x="0" y="209481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089861" y="3745268"/>
            <a:ext cx="2430145" cy="2418715"/>
            <a:chOff x="2089861" y="3745268"/>
            <a:chExt cx="2430145" cy="2418715"/>
          </a:xfrm>
        </p:grpSpPr>
        <p:sp>
          <p:nvSpPr>
            <p:cNvPr id="13" name="object 13"/>
            <p:cNvSpPr/>
            <p:nvPr/>
          </p:nvSpPr>
          <p:spPr>
            <a:xfrm>
              <a:off x="2122906" y="3764318"/>
              <a:ext cx="2355215" cy="2321560"/>
            </a:xfrm>
            <a:custGeom>
              <a:avLst/>
              <a:gdLst/>
              <a:ahLst/>
              <a:cxnLst/>
              <a:rect l="l" t="t" r="r" b="b"/>
              <a:pathLst>
                <a:path w="2355215" h="2321560">
                  <a:moveTo>
                    <a:pt x="0" y="257225"/>
                  </a:moveTo>
                  <a:lnTo>
                    <a:pt x="2102650" y="0"/>
                  </a:lnTo>
                  <a:lnTo>
                    <a:pt x="2355113" y="2063864"/>
                  </a:lnTo>
                  <a:lnTo>
                    <a:pt x="252476" y="2321077"/>
                  </a:lnTo>
                  <a:lnTo>
                    <a:pt x="0" y="257225"/>
                  </a:lnTo>
                  <a:close/>
                </a:path>
              </a:pathLst>
            </a:custGeom>
            <a:ln w="38099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08911" y="3796989"/>
              <a:ext cx="2392045" cy="2347595"/>
            </a:xfrm>
            <a:custGeom>
              <a:avLst/>
              <a:gdLst/>
              <a:ahLst/>
              <a:cxnLst/>
              <a:rect l="l" t="t" r="r" b="b"/>
              <a:pathLst>
                <a:path w="2392045" h="2347595">
                  <a:moveTo>
                    <a:pt x="319671" y="0"/>
                  </a:moveTo>
                  <a:lnTo>
                    <a:pt x="0" y="2036013"/>
                  </a:lnTo>
                  <a:lnTo>
                    <a:pt x="2074278" y="2347404"/>
                  </a:lnTo>
                  <a:lnTo>
                    <a:pt x="2391524" y="311391"/>
                  </a:lnTo>
                  <a:lnTo>
                    <a:pt x="31967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08911" y="3796990"/>
              <a:ext cx="2392045" cy="2347595"/>
            </a:xfrm>
            <a:custGeom>
              <a:avLst/>
              <a:gdLst/>
              <a:ahLst/>
              <a:cxnLst/>
              <a:rect l="l" t="t" r="r" b="b"/>
              <a:pathLst>
                <a:path w="2392045" h="2347595">
                  <a:moveTo>
                    <a:pt x="2074278" y="2347404"/>
                  </a:moveTo>
                  <a:lnTo>
                    <a:pt x="0" y="2036013"/>
                  </a:lnTo>
                  <a:lnTo>
                    <a:pt x="319671" y="0"/>
                  </a:lnTo>
                  <a:lnTo>
                    <a:pt x="2391524" y="311391"/>
                  </a:lnTo>
                  <a:lnTo>
                    <a:pt x="2074278" y="2347404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72" y="3932910"/>
              <a:ext cx="2095373" cy="20567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object 17"/>
            <p:cNvSpPr/>
            <p:nvPr/>
          </p:nvSpPr>
          <p:spPr>
            <a:xfrm>
              <a:off x="2212822" y="3913860"/>
              <a:ext cx="2133600" cy="2094864"/>
            </a:xfrm>
            <a:custGeom>
              <a:avLst/>
              <a:gdLst/>
              <a:ahLst/>
              <a:cxnLst/>
              <a:rect l="l" t="t" r="r" b="b"/>
              <a:pathLst>
                <a:path w="2133600" h="2094864">
                  <a:moveTo>
                    <a:pt x="0" y="0"/>
                  </a:moveTo>
                  <a:lnTo>
                    <a:pt x="2133473" y="0"/>
                  </a:lnTo>
                  <a:lnTo>
                    <a:pt x="2133473" y="2094814"/>
                  </a:lnTo>
                  <a:lnTo>
                    <a:pt x="0" y="209481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217096" y="1169047"/>
            <a:ext cx="2430145" cy="2418715"/>
            <a:chOff x="5217096" y="1169047"/>
            <a:chExt cx="2430145" cy="2418715"/>
          </a:xfrm>
        </p:grpSpPr>
        <p:sp>
          <p:nvSpPr>
            <p:cNvPr id="19" name="object 19"/>
            <p:cNvSpPr/>
            <p:nvPr/>
          </p:nvSpPr>
          <p:spPr>
            <a:xfrm>
              <a:off x="5250142" y="1188097"/>
              <a:ext cx="2355215" cy="2321560"/>
            </a:xfrm>
            <a:custGeom>
              <a:avLst/>
              <a:gdLst/>
              <a:ahLst/>
              <a:cxnLst/>
              <a:rect l="l" t="t" r="r" b="b"/>
              <a:pathLst>
                <a:path w="2355215" h="2321560">
                  <a:moveTo>
                    <a:pt x="0" y="257225"/>
                  </a:moveTo>
                  <a:lnTo>
                    <a:pt x="2102650" y="0"/>
                  </a:lnTo>
                  <a:lnTo>
                    <a:pt x="2355113" y="2063864"/>
                  </a:lnTo>
                  <a:lnTo>
                    <a:pt x="252476" y="2321077"/>
                  </a:lnTo>
                  <a:lnTo>
                    <a:pt x="0" y="257225"/>
                  </a:lnTo>
                  <a:close/>
                </a:path>
              </a:pathLst>
            </a:custGeom>
            <a:ln w="38099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36146" y="1220762"/>
              <a:ext cx="2392045" cy="2347595"/>
            </a:xfrm>
            <a:custGeom>
              <a:avLst/>
              <a:gdLst/>
              <a:ahLst/>
              <a:cxnLst/>
              <a:rect l="l" t="t" r="r" b="b"/>
              <a:pathLst>
                <a:path w="2392045" h="2347595">
                  <a:moveTo>
                    <a:pt x="319671" y="0"/>
                  </a:moveTo>
                  <a:lnTo>
                    <a:pt x="0" y="2036013"/>
                  </a:lnTo>
                  <a:lnTo>
                    <a:pt x="2074278" y="2347404"/>
                  </a:lnTo>
                  <a:lnTo>
                    <a:pt x="2391524" y="311391"/>
                  </a:lnTo>
                  <a:lnTo>
                    <a:pt x="31967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36146" y="1220762"/>
              <a:ext cx="2392045" cy="2347595"/>
            </a:xfrm>
            <a:custGeom>
              <a:avLst/>
              <a:gdLst/>
              <a:ahLst/>
              <a:cxnLst/>
              <a:rect l="l" t="t" r="r" b="b"/>
              <a:pathLst>
                <a:path w="2392045" h="2347595">
                  <a:moveTo>
                    <a:pt x="2074278" y="2347404"/>
                  </a:moveTo>
                  <a:lnTo>
                    <a:pt x="0" y="2036013"/>
                  </a:lnTo>
                  <a:lnTo>
                    <a:pt x="319671" y="0"/>
                  </a:lnTo>
                  <a:lnTo>
                    <a:pt x="2391524" y="311391"/>
                  </a:lnTo>
                  <a:lnTo>
                    <a:pt x="2074278" y="2347404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59095" y="1356677"/>
              <a:ext cx="2095373" cy="20567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" name="object 23"/>
            <p:cNvSpPr/>
            <p:nvPr/>
          </p:nvSpPr>
          <p:spPr>
            <a:xfrm>
              <a:off x="5340045" y="1337627"/>
              <a:ext cx="2133600" cy="2094864"/>
            </a:xfrm>
            <a:custGeom>
              <a:avLst/>
              <a:gdLst/>
              <a:ahLst/>
              <a:cxnLst/>
              <a:rect l="l" t="t" r="r" b="b"/>
              <a:pathLst>
                <a:path w="2133600" h="2094864">
                  <a:moveTo>
                    <a:pt x="0" y="0"/>
                  </a:moveTo>
                  <a:lnTo>
                    <a:pt x="2133473" y="0"/>
                  </a:lnTo>
                  <a:lnTo>
                    <a:pt x="2133473" y="2094814"/>
                  </a:lnTo>
                  <a:lnTo>
                    <a:pt x="0" y="209481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217096" y="3688295"/>
            <a:ext cx="2430145" cy="2418715"/>
            <a:chOff x="5217096" y="3688295"/>
            <a:chExt cx="2430145" cy="2418715"/>
          </a:xfrm>
        </p:grpSpPr>
        <p:sp>
          <p:nvSpPr>
            <p:cNvPr id="25" name="object 25"/>
            <p:cNvSpPr/>
            <p:nvPr/>
          </p:nvSpPr>
          <p:spPr>
            <a:xfrm>
              <a:off x="5250142" y="3707345"/>
              <a:ext cx="2355215" cy="2321560"/>
            </a:xfrm>
            <a:custGeom>
              <a:avLst/>
              <a:gdLst/>
              <a:ahLst/>
              <a:cxnLst/>
              <a:rect l="l" t="t" r="r" b="b"/>
              <a:pathLst>
                <a:path w="2355215" h="2321560">
                  <a:moveTo>
                    <a:pt x="0" y="257225"/>
                  </a:moveTo>
                  <a:lnTo>
                    <a:pt x="2102637" y="0"/>
                  </a:lnTo>
                  <a:lnTo>
                    <a:pt x="2355113" y="2063864"/>
                  </a:lnTo>
                  <a:lnTo>
                    <a:pt x="252476" y="2321077"/>
                  </a:lnTo>
                  <a:lnTo>
                    <a:pt x="0" y="257225"/>
                  </a:lnTo>
                  <a:close/>
                </a:path>
              </a:pathLst>
            </a:custGeom>
            <a:ln w="38099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36146" y="3740015"/>
              <a:ext cx="2392045" cy="2347595"/>
            </a:xfrm>
            <a:custGeom>
              <a:avLst/>
              <a:gdLst/>
              <a:ahLst/>
              <a:cxnLst/>
              <a:rect l="l" t="t" r="r" b="b"/>
              <a:pathLst>
                <a:path w="2392045" h="2347595">
                  <a:moveTo>
                    <a:pt x="319671" y="0"/>
                  </a:moveTo>
                  <a:lnTo>
                    <a:pt x="0" y="2036013"/>
                  </a:lnTo>
                  <a:lnTo>
                    <a:pt x="2074278" y="2347404"/>
                  </a:lnTo>
                  <a:lnTo>
                    <a:pt x="2391524" y="311391"/>
                  </a:lnTo>
                  <a:lnTo>
                    <a:pt x="31967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36146" y="3740015"/>
              <a:ext cx="2392045" cy="2347595"/>
            </a:xfrm>
            <a:custGeom>
              <a:avLst/>
              <a:gdLst/>
              <a:ahLst/>
              <a:cxnLst/>
              <a:rect l="l" t="t" r="r" b="b"/>
              <a:pathLst>
                <a:path w="2392045" h="2347595">
                  <a:moveTo>
                    <a:pt x="2074278" y="2347404"/>
                  </a:moveTo>
                  <a:lnTo>
                    <a:pt x="0" y="2036013"/>
                  </a:lnTo>
                  <a:lnTo>
                    <a:pt x="319671" y="0"/>
                  </a:lnTo>
                  <a:lnTo>
                    <a:pt x="2391524" y="311391"/>
                  </a:lnTo>
                  <a:lnTo>
                    <a:pt x="2074278" y="2347404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59095" y="3875938"/>
              <a:ext cx="2095373" cy="20567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" name="object 29"/>
            <p:cNvSpPr/>
            <p:nvPr/>
          </p:nvSpPr>
          <p:spPr>
            <a:xfrm>
              <a:off x="5340045" y="3856888"/>
              <a:ext cx="2133600" cy="2094864"/>
            </a:xfrm>
            <a:custGeom>
              <a:avLst/>
              <a:gdLst/>
              <a:ahLst/>
              <a:cxnLst/>
              <a:rect l="l" t="t" r="r" b="b"/>
              <a:pathLst>
                <a:path w="2133600" h="2094864">
                  <a:moveTo>
                    <a:pt x="0" y="0"/>
                  </a:moveTo>
                  <a:lnTo>
                    <a:pt x="2133473" y="0"/>
                  </a:lnTo>
                  <a:lnTo>
                    <a:pt x="2133473" y="2094814"/>
                  </a:lnTo>
                  <a:lnTo>
                    <a:pt x="0" y="209481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185457" y="1394599"/>
            <a:ext cx="644525" cy="610870"/>
            <a:chOff x="1185457" y="1394599"/>
            <a:chExt cx="644525" cy="610870"/>
          </a:xfrm>
          <a:solidFill>
            <a:schemeClr val="bg2"/>
          </a:solidFill>
        </p:grpSpPr>
        <p:sp>
          <p:nvSpPr>
            <p:cNvPr id="31" name="object 31"/>
            <p:cNvSpPr/>
            <p:nvPr/>
          </p:nvSpPr>
          <p:spPr>
            <a:xfrm>
              <a:off x="1204507" y="1413649"/>
              <a:ext cx="606425" cy="572770"/>
            </a:xfrm>
            <a:custGeom>
              <a:avLst/>
              <a:gdLst/>
              <a:ahLst/>
              <a:cxnLst/>
              <a:rect l="l" t="t" r="r" b="b"/>
              <a:pathLst>
                <a:path w="606425" h="572769">
                  <a:moveTo>
                    <a:pt x="303009" y="0"/>
                  </a:moveTo>
                  <a:lnTo>
                    <a:pt x="253859" y="3746"/>
                  </a:lnTo>
                  <a:lnTo>
                    <a:pt x="207234" y="14591"/>
                  </a:lnTo>
                  <a:lnTo>
                    <a:pt x="163758" y="31946"/>
                  </a:lnTo>
                  <a:lnTo>
                    <a:pt x="124055" y="55222"/>
                  </a:lnTo>
                  <a:lnTo>
                    <a:pt x="88749" y="83829"/>
                  </a:lnTo>
                  <a:lnTo>
                    <a:pt x="58463" y="117178"/>
                  </a:lnTo>
                  <a:lnTo>
                    <a:pt x="33821" y="154680"/>
                  </a:lnTo>
                  <a:lnTo>
                    <a:pt x="15447" y="195744"/>
                  </a:lnTo>
                  <a:lnTo>
                    <a:pt x="3965" y="239783"/>
                  </a:lnTo>
                  <a:lnTo>
                    <a:pt x="0" y="286207"/>
                  </a:lnTo>
                  <a:lnTo>
                    <a:pt x="3965" y="332630"/>
                  </a:lnTo>
                  <a:lnTo>
                    <a:pt x="15447" y="376669"/>
                  </a:lnTo>
                  <a:lnTo>
                    <a:pt x="33821" y="417734"/>
                  </a:lnTo>
                  <a:lnTo>
                    <a:pt x="58463" y="455235"/>
                  </a:lnTo>
                  <a:lnTo>
                    <a:pt x="88749" y="488584"/>
                  </a:lnTo>
                  <a:lnTo>
                    <a:pt x="124055" y="517191"/>
                  </a:lnTo>
                  <a:lnTo>
                    <a:pt x="163758" y="540467"/>
                  </a:lnTo>
                  <a:lnTo>
                    <a:pt x="207234" y="557823"/>
                  </a:lnTo>
                  <a:lnTo>
                    <a:pt x="253859" y="568668"/>
                  </a:lnTo>
                  <a:lnTo>
                    <a:pt x="303009" y="572414"/>
                  </a:lnTo>
                  <a:lnTo>
                    <a:pt x="352162" y="568668"/>
                  </a:lnTo>
                  <a:lnTo>
                    <a:pt x="398790" y="557823"/>
                  </a:lnTo>
                  <a:lnTo>
                    <a:pt x="442268" y="540467"/>
                  </a:lnTo>
                  <a:lnTo>
                    <a:pt x="481972" y="517191"/>
                  </a:lnTo>
                  <a:lnTo>
                    <a:pt x="517280" y="488584"/>
                  </a:lnTo>
                  <a:lnTo>
                    <a:pt x="547567" y="455235"/>
                  </a:lnTo>
                  <a:lnTo>
                    <a:pt x="572209" y="417734"/>
                  </a:lnTo>
                  <a:lnTo>
                    <a:pt x="590583" y="376669"/>
                  </a:lnTo>
                  <a:lnTo>
                    <a:pt x="602065" y="332630"/>
                  </a:lnTo>
                  <a:lnTo>
                    <a:pt x="606031" y="286207"/>
                  </a:lnTo>
                  <a:lnTo>
                    <a:pt x="602065" y="239783"/>
                  </a:lnTo>
                  <a:lnTo>
                    <a:pt x="590583" y="195744"/>
                  </a:lnTo>
                  <a:lnTo>
                    <a:pt x="572209" y="154680"/>
                  </a:lnTo>
                  <a:lnTo>
                    <a:pt x="547567" y="117178"/>
                  </a:lnTo>
                  <a:lnTo>
                    <a:pt x="517280" y="83829"/>
                  </a:lnTo>
                  <a:lnTo>
                    <a:pt x="481972" y="55222"/>
                  </a:lnTo>
                  <a:lnTo>
                    <a:pt x="442268" y="31946"/>
                  </a:lnTo>
                  <a:lnTo>
                    <a:pt x="398790" y="14591"/>
                  </a:lnTo>
                  <a:lnTo>
                    <a:pt x="352162" y="3746"/>
                  </a:lnTo>
                  <a:lnTo>
                    <a:pt x="30300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04507" y="1413649"/>
              <a:ext cx="606425" cy="572770"/>
            </a:xfrm>
            <a:custGeom>
              <a:avLst/>
              <a:gdLst/>
              <a:ahLst/>
              <a:cxnLst/>
              <a:rect l="l" t="t" r="r" b="b"/>
              <a:pathLst>
                <a:path w="606425" h="572769">
                  <a:moveTo>
                    <a:pt x="0" y="286207"/>
                  </a:moveTo>
                  <a:lnTo>
                    <a:pt x="3965" y="239783"/>
                  </a:lnTo>
                  <a:lnTo>
                    <a:pt x="15447" y="195744"/>
                  </a:lnTo>
                  <a:lnTo>
                    <a:pt x="33821" y="154680"/>
                  </a:lnTo>
                  <a:lnTo>
                    <a:pt x="58463" y="117178"/>
                  </a:lnTo>
                  <a:lnTo>
                    <a:pt x="88749" y="83829"/>
                  </a:lnTo>
                  <a:lnTo>
                    <a:pt x="124055" y="55222"/>
                  </a:lnTo>
                  <a:lnTo>
                    <a:pt x="163758" y="31946"/>
                  </a:lnTo>
                  <a:lnTo>
                    <a:pt x="207234" y="14591"/>
                  </a:lnTo>
                  <a:lnTo>
                    <a:pt x="253859" y="3746"/>
                  </a:lnTo>
                  <a:lnTo>
                    <a:pt x="303009" y="0"/>
                  </a:lnTo>
                  <a:lnTo>
                    <a:pt x="352162" y="3746"/>
                  </a:lnTo>
                  <a:lnTo>
                    <a:pt x="398790" y="14591"/>
                  </a:lnTo>
                  <a:lnTo>
                    <a:pt x="442268" y="31946"/>
                  </a:lnTo>
                  <a:lnTo>
                    <a:pt x="481972" y="55222"/>
                  </a:lnTo>
                  <a:lnTo>
                    <a:pt x="517280" y="83829"/>
                  </a:lnTo>
                  <a:lnTo>
                    <a:pt x="547567" y="117178"/>
                  </a:lnTo>
                  <a:lnTo>
                    <a:pt x="572209" y="154680"/>
                  </a:lnTo>
                  <a:lnTo>
                    <a:pt x="590583" y="195744"/>
                  </a:lnTo>
                  <a:lnTo>
                    <a:pt x="602065" y="239783"/>
                  </a:lnTo>
                  <a:lnTo>
                    <a:pt x="606031" y="286207"/>
                  </a:lnTo>
                  <a:lnTo>
                    <a:pt x="602065" y="332630"/>
                  </a:lnTo>
                  <a:lnTo>
                    <a:pt x="590583" y="376669"/>
                  </a:lnTo>
                  <a:lnTo>
                    <a:pt x="572209" y="417734"/>
                  </a:lnTo>
                  <a:lnTo>
                    <a:pt x="547567" y="455235"/>
                  </a:lnTo>
                  <a:lnTo>
                    <a:pt x="517280" y="488584"/>
                  </a:lnTo>
                  <a:lnTo>
                    <a:pt x="481972" y="517191"/>
                  </a:lnTo>
                  <a:lnTo>
                    <a:pt x="442268" y="540467"/>
                  </a:lnTo>
                  <a:lnTo>
                    <a:pt x="398790" y="557823"/>
                  </a:lnTo>
                  <a:lnTo>
                    <a:pt x="352162" y="568668"/>
                  </a:lnTo>
                  <a:lnTo>
                    <a:pt x="303009" y="572414"/>
                  </a:lnTo>
                  <a:lnTo>
                    <a:pt x="253859" y="568668"/>
                  </a:lnTo>
                  <a:lnTo>
                    <a:pt x="207234" y="557823"/>
                  </a:lnTo>
                  <a:lnTo>
                    <a:pt x="163758" y="540467"/>
                  </a:lnTo>
                  <a:lnTo>
                    <a:pt x="124055" y="517191"/>
                  </a:lnTo>
                  <a:lnTo>
                    <a:pt x="88749" y="488584"/>
                  </a:lnTo>
                  <a:lnTo>
                    <a:pt x="58463" y="455235"/>
                  </a:lnTo>
                  <a:lnTo>
                    <a:pt x="33821" y="417734"/>
                  </a:lnTo>
                  <a:lnTo>
                    <a:pt x="15447" y="376669"/>
                  </a:lnTo>
                  <a:lnTo>
                    <a:pt x="3965" y="332630"/>
                  </a:lnTo>
                  <a:lnTo>
                    <a:pt x="0" y="286207"/>
                  </a:lnTo>
                  <a:close/>
                </a:path>
              </a:pathLst>
            </a:custGeom>
            <a:grpFill/>
            <a:ln w="38100">
              <a:solidFill>
                <a:srgbClr val="8BEF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398498" y="1486750"/>
            <a:ext cx="218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897685" y="1394599"/>
            <a:ext cx="644525" cy="610870"/>
            <a:chOff x="7897685" y="1394599"/>
            <a:chExt cx="644525" cy="610870"/>
          </a:xfrm>
          <a:solidFill>
            <a:schemeClr val="bg2"/>
          </a:solidFill>
        </p:grpSpPr>
        <p:sp>
          <p:nvSpPr>
            <p:cNvPr id="35" name="object 35"/>
            <p:cNvSpPr/>
            <p:nvPr/>
          </p:nvSpPr>
          <p:spPr>
            <a:xfrm>
              <a:off x="7916735" y="1413649"/>
              <a:ext cx="606425" cy="572770"/>
            </a:xfrm>
            <a:custGeom>
              <a:avLst/>
              <a:gdLst/>
              <a:ahLst/>
              <a:cxnLst/>
              <a:rect l="l" t="t" r="r" b="b"/>
              <a:pathLst>
                <a:path w="606425" h="572769">
                  <a:moveTo>
                    <a:pt x="303009" y="0"/>
                  </a:moveTo>
                  <a:lnTo>
                    <a:pt x="253859" y="3746"/>
                  </a:lnTo>
                  <a:lnTo>
                    <a:pt x="207234" y="14591"/>
                  </a:lnTo>
                  <a:lnTo>
                    <a:pt x="163758" y="31946"/>
                  </a:lnTo>
                  <a:lnTo>
                    <a:pt x="124055" y="55222"/>
                  </a:lnTo>
                  <a:lnTo>
                    <a:pt x="88749" y="83829"/>
                  </a:lnTo>
                  <a:lnTo>
                    <a:pt x="58463" y="117178"/>
                  </a:lnTo>
                  <a:lnTo>
                    <a:pt x="33821" y="154680"/>
                  </a:lnTo>
                  <a:lnTo>
                    <a:pt x="15447" y="195744"/>
                  </a:lnTo>
                  <a:lnTo>
                    <a:pt x="3965" y="239783"/>
                  </a:lnTo>
                  <a:lnTo>
                    <a:pt x="0" y="286207"/>
                  </a:lnTo>
                  <a:lnTo>
                    <a:pt x="3965" y="332630"/>
                  </a:lnTo>
                  <a:lnTo>
                    <a:pt x="15447" y="376669"/>
                  </a:lnTo>
                  <a:lnTo>
                    <a:pt x="33821" y="417734"/>
                  </a:lnTo>
                  <a:lnTo>
                    <a:pt x="58463" y="455235"/>
                  </a:lnTo>
                  <a:lnTo>
                    <a:pt x="88749" y="488584"/>
                  </a:lnTo>
                  <a:lnTo>
                    <a:pt x="124055" y="517191"/>
                  </a:lnTo>
                  <a:lnTo>
                    <a:pt x="163758" y="540467"/>
                  </a:lnTo>
                  <a:lnTo>
                    <a:pt x="207234" y="557823"/>
                  </a:lnTo>
                  <a:lnTo>
                    <a:pt x="253859" y="568668"/>
                  </a:lnTo>
                  <a:lnTo>
                    <a:pt x="303009" y="572414"/>
                  </a:lnTo>
                  <a:lnTo>
                    <a:pt x="352162" y="568668"/>
                  </a:lnTo>
                  <a:lnTo>
                    <a:pt x="398790" y="557823"/>
                  </a:lnTo>
                  <a:lnTo>
                    <a:pt x="442268" y="540467"/>
                  </a:lnTo>
                  <a:lnTo>
                    <a:pt x="481972" y="517191"/>
                  </a:lnTo>
                  <a:lnTo>
                    <a:pt x="517280" y="488584"/>
                  </a:lnTo>
                  <a:lnTo>
                    <a:pt x="547567" y="455235"/>
                  </a:lnTo>
                  <a:lnTo>
                    <a:pt x="572209" y="417734"/>
                  </a:lnTo>
                  <a:lnTo>
                    <a:pt x="590583" y="376669"/>
                  </a:lnTo>
                  <a:lnTo>
                    <a:pt x="602065" y="332630"/>
                  </a:lnTo>
                  <a:lnTo>
                    <a:pt x="606031" y="286207"/>
                  </a:lnTo>
                  <a:lnTo>
                    <a:pt x="602065" y="239783"/>
                  </a:lnTo>
                  <a:lnTo>
                    <a:pt x="590583" y="195744"/>
                  </a:lnTo>
                  <a:lnTo>
                    <a:pt x="572209" y="154680"/>
                  </a:lnTo>
                  <a:lnTo>
                    <a:pt x="547567" y="117178"/>
                  </a:lnTo>
                  <a:lnTo>
                    <a:pt x="517280" y="83829"/>
                  </a:lnTo>
                  <a:lnTo>
                    <a:pt x="481972" y="55222"/>
                  </a:lnTo>
                  <a:lnTo>
                    <a:pt x="442268" y="31946"/>
                  </a:lnTo>
                  <a:lnTo>
                    <a:pt x="398790" y="14591"/>
                  </a:lnTo>
                  <a:lnTo>
                    <a:pt x="352162" y="3746"/>
                  </a:lnTo>
                  <a:lnTo>
                    <a:pt x="30300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16735" y="1413649"/>
              <a:ext cx="606425" cy="572770"/>
            </a:xfrm>
            <a:custGeom>
              <a:avLst/>
              <a:gdLst/>
              <a:ahLst/>
              <a:cxnLst/>
              <a:rect l="l" t="t" r="r" b="b"/>
              <a:pathLst>
                <a:path w="606425" h="572769">
                  <a:moveTo>
                    <a:pt x="0" y="286207"/>
                  </a:moveTo>
                  <a:lnTo>
                    <a:pt x="3965" y="239783"/>
                  </a:lnTo>
                  <a:lnTo>
                    <a:pt x="15447" y="195744"/>
                  </a:lnTo>
                  <a:lnTo>
                    <a:pt x="33821" y="154680"/>
                  </a:lnTo>
                  <a:lnTo>
                    <a:pt x="58463" y="117178"/>
                  </a:lnTo>
                  <a:lnTo>
                    <a:pt x="88749" y="83829"/>
                  </a:lnTo>
                  <a:lnTo>
                    <a:pt x="124055" y="55222"/>
                  </a:lnTo>
                  <a:lnTo>
                    <a:pt x="163758" y="31946"/>
                  </a:lnTo>
                  <a:lnTo>
                    <a:pt x="207234" y="14591"/>
                  </a:lnTo>
                  <a:lnTo>
                    <a:pt x="253859" y="3746"/>
                  </a:lnTo>
                  <a:lnTo>
                    <a:pt x="303009" y="0"/>
                  </a:lnTo>
                  <a:lnTo>
                    <a:pt x="352162" y="3746"/>
                  </a:lnTo>
                  <a:lnTo>
                    <a:pt x="398790" y="14591"/>
                  </a:lnTo>
                  <a:lnTo>
                    <a:pt x="442268" y="31946"/>
                  </a:lnTo>
                  <a:lnTo>
                    <a:pt x="481972" y="55222"/>
                  </a:lnTo>
                  <a:lnTo>
                    <a:pt x="517280" y="83829"/>
                  </a:lnTo>
                  <a:lnTo>
                    <a:pt x="547567" y="117178"/>
                  </a:lnTo>
                  <a:lnTo>
                    <a:pt x="572209" y="154680"/>
                  </a:lnTo>
                  <a:lnTo>
                    <a:pt x="590583" y="195744"/>
                  </a:lnTo>
                  <a:lnTo>
                    <a:pt x="602065" y="239783"/>
                  </a:lnTo>
                  <a:lnTo>
                    <a:pt x="606031" y="286207"/>
                  </a:lnTo>
                  <a:lnTo>
                    <a:pt x="602065" y="332630"/>
                  </a:lnTo>
                  <a:lnTo>
                    <a:pt x="590583" y="376669"/>
                  </a:lnTo>
                  <a:lnTo>
                    <a:pt x="572209" y="417734"/>
                  </a:lnTo>
                  <a:lnTo>
                    <a:pt x="547567" y="455235"/>
                  </a:lnTo>
                  <a:lnTo>
                    <a:pt x="517280" y="488584"/>
                  </a:lnTo>
                  <a:lnTo>
                    <a:pt x="481972" y="517191"/>
                  </a:lnTo>
                  <a:lnTo>
                    <a:pt x="442268" y="540467"/>
                  </a:lnTo>
                  <a:lnTo>
                    <a:pt x="398790" y="557823"/>
                  </a:lnTo>
                  <a:lnTo>
                    <a:pt x="352162" y="568668"/>
                  </a:lnTo>
                  <a:lnTo>
                    <a:pt x="303009" y="572414"/>
                  </a:lnTo>
                  <a:lnTo>
                    <a:pt x="253859" y="568668"/>
                  </a:lnTo>
                  <a:lnTo>
                    <a:pt x="207234" y="557823"/>
                  </a:lnTo>
                  <a:lnTo>
                    <a:pt x="163758" y="540467"/>
                  </a:lnTo>
                  <a:lnTo>
                    <a:pt x="124055" y="517191"/>
                  </a:lnTo>
                  <a:lnTo>
                    <a:pt x="88749" y="488584"/>
                  </a:lnTo>
                  <a:lnTo>
                    <a:pt x="58463" y="455235"/>
                  </a:lnTo>
                  <a:lnTo>
                    <a:pt x="33821" y="417734"/>
                  </a:lnTo>
                  <a:lnTo>
                    <a:pt x="15447" y="376669"/>
                  </a:lnTo>
                  <a:lnTo>
                    <a:pt x="3965" y="332630"/>
                  </a:lnTo>
                  <a:lnTo>
                    <a:pt x="0" y="286207"/>
                  </a:lnTo>
                  <a:close/>
                </a:path>
              </a:pathLst>
            </a:custGeom>
            <a:grpFill/>
            <a:ln w="38100">
              <a:solidFill>
                <a:srgbClr val="8BEF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108429" y="1486750"/>
            <a:ext cx="223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897685" y="3913860"/>
            <a:ext cx="644525" cy="610870"/>
            <a:chOff x="7897685" y="3913860"/>
            <a:chExt cx="644525" cy="610870"/>
          </a:xfrm>
          <a:solidFill>
            <a:schemeClr val="bg2"/>
          </a:solidFill>
        </p:grpSpPr>
        <p:sp>
          <p:nvSpPr>
            <p:cNvPr id="39" name="object 39"/>
            <p:cNvSpPr/>
            <p:nvPr/>
          </p:nvSpPr>
          <p:spPr>
            <a:xfrm>
              <a:off x="7916735" y="3932910"/>
              <a:ext cx="606425" cy="572770"/>
            </a:xfrm>
            <a:custGeom>
              <a:avLst/>
              <a:gdLst/>
              <a:ahLst/>
              <a:cxnLst/>
              <a:rect l="l" t="t" r="r" b="b"/>
              <a:pathLst>
                <a:path w="606425" h="572770">
                  <a:moveTo>
                    <a:pt x="303009" y="0"/>
                  </a:moveTo>
                  <a:lnTo>
                    <a:pt x="253859" y="3746"/>
                  </a:lnTo>
                  <a:lnTo>
                    <a:pt x="207234" y="14591"/>
                  </a:lnTo>
                  <a:lnTo>
                    <a:pt x="163758" y="31946"/>
                  </a:lnTo>
                  <a:lnTo>
                    <a:pt x="124055" y="55222"/>
                  </a:lnTo>
                  <a:lnTo>
                    <a:pt x="88749" y="83829"/>
                  </a:lnTo>
                  <a:lnTo>
                    <a:pt x="58463" y="117178"/>
                  </a:lnTo>
                  <a:lnTo>
                    <a:pt x="33821" y="154680"/>
                  </a:lnTo>
                  <a:lnTo>
                    <a:pt x="15447" y="195744"/>
                  </a:lnTo>
                  <a:lnTo>
                    <a:pt x="3965" y="239783"/>
                  </a:lnTo>
                  <a:lnTo>
                    <a:pt x="0" y="286207"/>
                  </a:lnTo>
                  <a:lnTo>
                    <a:pt x="3965" y="332630"/>
                  </a:lnTo>
                  <a:lnTo>
                    <a:pt x="15447" y="376669"/>
                  </a:lnTo>
                  <a:lnTo>
                    <a:pt x="33821" y="417734"/>
                  </a:lnTo>
                  <a:lnTo>
                    <a:pt x="58463" y="455235"/>
                  </a:lnTo>
                  <a:lnTo>
                    <a:pt x="88749" y="488584"/>
                  </a:lnTo>
                  <a:lnTo>
                    <a:pt x="124055" y="517191"/>
                  </a:lnTo>
                  <a:lnTo>
                    <a:pt x="163758" y="540467"/>
                  </a:lnTo>
                  <a:lnTo>
                    <a:pt x="207234" y="557823"/>
                  </a:lnTo>
                  <a:lnTo>
                    <a:pt x="253859" y="568668"/>
                  </a:lnTo>
                  <a:lnTo>
                    <a:pt x="303009" y="572414"/>
                  </a:lnTo>
                  <a:lnTo>
                    <a:pt x="352162" y="568668"/>
                  </a:lnTo>
                  <a:lnTo>
                    <a:pt x="398790" y="557823"/>
                  </a:lnTo>
                  <a:lnTo>
                    <a:pt x="442268" y="540467"/>
                  </a:lnTo>
                  <a:lnTo>
                    <a:pt x="481972" y="517191"/>
                  </a:lnTo>
                  <a:lnTo>
                    <a:pt x="517280" y="488584"/>
                  </a:lnTo>
                  <a:lnTo>
                    <a:pt x="547567" y="455235"/>
                  </a:lnTo>
                  <a:lnTo>
                    <a:pt x="572209" y="417734"/>
                  </a:lnTo>
                  <a:lnTo>
                    <a:pt x="590583" y="376669"/>
                  </a:lnTo>
                  <a:lnTo>
                    <a:pt x="602065" y="332630"/>
                  </a:lnTo>
                  <a:lnTo>
                    <a:pt x="606031" y="286207"/>
                  </a:lnTo>
                  <a:lnTo>
                    <a:pt x="602065" y="239783"/>
                  </a:lnTo>
                  <a:lnTo>
                    <a:pt x="590583" y="195744"/>
                  </a:lnTo>
                  <a:lnTo>
                    <a:pt x="572209" y="154680"/>
                  </a:lnTo>
                  <a:lnTo>
                    <a:pt x="547567" y="117178"/>
                  </a:lnTo>
                  <a:lnTo>
                    <a:pt x="517280" y="83829"/>
                  </a:lnTo>
                  <a:lnTo>
                    <a:pt x="481972" y="55222"/>
                  </a:lnTo>
                  <a:lnTo>
                    <a:pt x="442268" y="31946"/>
                  </a:lnTo>
                  <a:lnTo>
                    <a:pt x="398790" y="14591"/>
                  </a:lnTo>
                  <a:lnTo>
                    <a:pt x="352162" y="3746"/>
                  </a:lnTo>
                  <a:lnTo>
                    <a:pt x="30300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916735" y="3932910"/>
              <a:ext cx="606425" cy="572770"/>
            </a:xfrm>
            <a:custGeom>
              <a:avLst/>
              <a:gdLst/>
              <a:ahLst/>
              <a:cxnLst/>
              <a:rect l="l" t="t" r="r" b="b"/>
              <a:pathLst>
                <a:path w="606425" h="572770">
                  <a:moveTo>
                    <a:pt x="0" y="286207"/>
                  </a:moveTo>
                  <a:lnTo>
                    <a:pt x="3965" y="239783"/>
                  </a:lnTo>
                  <a:lnTo>
                    <a:pt x="15447" y="195744"/>
                  </a:lnTo>
                  <a:lnTo>
                    <a:pt x="33821" y="154680"/>
                  </a:lnTo>
                  <a:lnTo>
                    <a:pt x="58463" y="117178"/>
                  </a:lnTo>
                  <a:lnTo>
                    <a:pt x="88749" y="83829"/>
                  </a:lnTo>
                  <a:lnTo>
                    <a:pt x="124055" y="55222"/>
                  </a:lnTo>
                  <a:lnTo>
                    <a:pt x="163758" y="31946"/>
                  </a:lnTo>
                  <a:lnTo>
                    <a:pt x="207234" y="14591"/>
                  </a:lnTo>
                  <a:lnTo>
                    <a:pt x="253859" y="3746"/>
                  </a:lnTo>
                  <a:lnTo>
                    <a:pt x="303009" y="0"/>
                  </a:lnTo>
                  <a:lnTo>
                    <a:pt x="352162" y="3746"/>
                  </a:lnTo>
                  <a:lnTo>
                    <a:pt x="398790" y="14591"/>
                  </a:lnTo>
                  <a:lnTo>
                    <a:pt x="442268" y="31946"/>
                  </a:lnTo>
                  <a:lnTo>
                    <a:pt x="481972" y="55222"/>
                  </a:lnTo>
                  <a:lnTo>
                    <a:pt x="517280" y="83829"/>
                  </a:lnTo>
                  <a:lnTo>
                    <a:pt x="547567" y="117178"/>
                  </a:lnTo>
                  <a:lnTo>
                    <a:pt x="572209" y="154680"/>
                  </a:lnTo>
                  <a:lnTo>
                    <a:pt x="590583" y="195744"/>
                  </a:lnTo>
                  <a:lnTo>
                    <a:pt x="602065" y="239783"/>
                  </a:lnTo>
                  <a:lnTo>
                    <a:pt x="606031" y="286207"/>
                  </a:lnTo>
                  <a:lnTo>
                    <a:pt x="602065" y="332630"/>
                  </a:lnTo>
                  <a:lnTo>
                    <a:pt x="590583" y="376669"/>
                  </a:lnTo>
                  <a:lnTo>
                    <a:pt x="572209" y="417734"/>
                  </a:lnTo>
                  <a:lnTo>
                    <a:pt x="547567" y="455235"/>
                  </a:lnTo>
                  <a:lnTo>
                    <a:pt x="517280" y="488584"/>
                  </a:lnTo>
                  <a:lnTo>
                    <a:pt x="481972" y="517191"/>
                  </a:lnTo>
                  <a:lnTo>
                    <a:pt x="442268" y="540467"/>
                  </a:lnTo>
                  <a:lnTo>
                    <a:pt x="398790" y="557823"/>
                  </a:lnTo>
                  <a:lnTo>
                    <a:pt x="352162" y="568668"/>
                  </a:lnTo>
                  <a:lnTo>
                    <a:pt x="303009" y="572414"/>
                  </a:lnTo>
                  <a:lnTo>
                    <a:pt x="253859" y="568668"/>
                  </a:lnTo>
                  <a:lnTo>
                    <a:pt x="207234" y="557823"/>
                  </a:lnTo>
                  <a:lnTo>
                    <a:pt x="163758" y="540467"/>
                  </a:lnTo>
                  <a:lnTo>
                    <a:pt x="124055" y="517191"/>
                  </a:lnTo>
                  <a:lnTo>
                    <a:pt x="88749" y="488584"/>
                  </a:lnTo>
                  <a:lnTo>
                    <a:pt x="58463" y="455235"/>
                  </a:lnTo>
                  <a:lnTo>
                    <a:pt x="33821" y="417734"/>
                  </a:lnTo>
                  <a:lnTo>
                    <a:pt x="15447" y="376669"/>
                  </a:lnTo>
                  <a:lnTo>
                    <a:pt x="3965" y="332630"/>
                  </a:lnTo>
                  <a:lnTo>
                    <a:pt x="0" y="286207"/>
                  </a:lnTo>
                  <a:close/>
                </a:path>
              </a:pathLst>
            </a:custGeom>
            <a:grpFill/>
            <a:ln w="38100">
              <a:solidFill>
                <a:srgbClr val="8BEF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095475" y="4006012"/>
            <a:ext cx="247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180095" y="3913860"/>
            <a:ext cx="644525" cy="610870"/>
            <a:chOff x="1180095" y="3913860"/>
            <a:chExt cx="644525" cy="610870"/>
          </a:xfrm>
          <a:solidFill>
            <a:schemeClr val="bg2"/>
          </a:solidFill>
        </p:grpSpPr>
        <p:sp>
          <p:nvSpPr>
            <p:cNvPr id="43" name="object 43"/>
            <p:cNvSpPr/>
            <p:nvPr/>
          </p:nvSpPr>
          <p:spPr>
            <a:xfrm>
              <a:off x="1199145" y="3932910"/>
              <a:ext cx="606425" cy="572770"/>
            </a:xfrm>
            <a:custGeom>
              <a:avLst/>
              <a:gdLst/>
              <a:ahLst/>
              <a:cxnLst/>
              <a:rect l="l" t="t" r="r" b="b"/>
              <a:pathLst>
                <a:path w="606425" h="572770">
                  <a:moveTo>
                    <a:pt x="303009" y="0"/>
                  </a:moveTo>
                  <a:lnTo>
                    <a:pt x="253859" y="3746"/>
                  </a:lnTo>
                  <a:lnTo>
                    <a:pt x="207234" y="14591"/>
                  </a:lnTo>
                  <a:lnTo>
                    <a:pt x="163758" y="31946"/>
                  </a:lnTo>
                  <a:lnTo>
                    <a:pt x="124055" y="55222"/>
                  </a:lnTo>
                  <a:lnTo>
                    <a:pt x="88749" y="83829"/>
                  </a:lnTo>
                  <a:lnTo>
                    <a:pt x="58463" y="117178"/>
                  </a:lnTo>
                  <a:lnTo>
                    <a:pt x="33821" y="154680"/>
                  </a:lnTo>
                  <a:lnTo>
                    <a:pt x="15447" y="195744"/>
                  </a:lnTo>
                  <a:lnTo>
                    <a:pt x="3965" y="239783"/>
                  </a:lnTo>
                  <a:lnTo>
                    <a:pt x="0" y="286207"/>
                  </a:lnTo>
                  <a:lnTo>
                    <a:pt x="3965" y="332630"/>
                  </a:lnTo>
                  <a:lnTo>
                    <a:pt x="15447" y="376669"/>
                  </a:lnTo>
                  <a:lnTo>
                    <a:pt x="33821" y="417734"/>
                  </a:lnTo>
                  <a:lnTo>
                    <a:pt x="58463" y="455235"/>
                  </a:lnTo>
                  <a:lnTo>
                    <a:pt x="88749" y="488584"/>
                  </a:lnTo>
                  <a:lnTo>
                    <a:pt x="124055" y="517191"/>
                  </a:lnTo>
                  <a:lnTo>
                    <a:pt x="163758" y="540467"/>
                  </a:lnTo>
                  <a:lnTo>
                    <a:pt x="207234" y="557823"/>
                  </a:lnTo>
                  <a:lnTo>
                    <a:pt x="253859" y="568668"/>
                  </a:lnTo>
                  <a:lnTo>
                    <a:pt x="303009" y="572414"/>
                  </a:lnTo>
                  <a:lnTo>
                    <a:pt x="352162" y="568668"/>
                  </a:lnTo>
                  <a:lnTo>
                    <a:pt x="398790" y="557823"/>
                  </a:lnTo>
                  <a:lnTo>
                    <a:pt x="442268" y="540467"/>
                  </a:lnTo>
                  <a:lnTo>
                    <a:pt x="481972" y="517191"/>
                  </a:lnTo>
                  <a:lnTo>
                    <a:pt x="517280" y="488584"/>
                  </a:lnTo>
                  <a:lnTo>
                    <a:pt x="547567" y="455235"/>
                  </a:lnTo>
                  <a:lnTo>
                    <a:pt x="572209" y="417734"/>
                  </a:lnTo>
                  <a:lnTo>
                    <a:pt x="590583" y="376669"/>
                  </a:lnTo>
                  <a:lnTo>
                    <a:pt x="602065" y="332630"/>
                  </a:lnTo>
                  <a:lnTo>
                    <a:pt x="606031" y="286207"/>
                  </a:lnTo>
                  <a:lnTo>
                    <a:pt x="602065" y="239783"/>
                  </a:lnTo>
                  <a:lnTo>
                    <a:pt x="590583" y="195744"/>
                  </a:lnTo>
                  <a:lnTo>
                    <a:pt x="572209" y="154680"/>
                  </a:lnTo>
                  <a:lnTo>
                    <a:pt x="547567" y="117178"/>
                  </a:lnTo>
                  <a:lnTo>
                    <a:pt x="517280" y="83829"/>
                  </a:lnTo>
                  <a:lnTo>
                    <a:pt x="481972" y="55222"/>
                  </a:lnTo>
                  <a:lnTo>
                    <a:pt x="442268" y="31946"/>
                  </a:lnTo>
                  <a:lnTo>
                    <a:pt x="398790" y="14591"/>
                  </a:lnTo>
                  <a:lnTo>
                    <a:pt x="352162" y="3746"/>
                  </a:lnTo>
                  <a:lnTo>
                    <a:pt x="30300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99145" y="3932910"/>
              <a:ext cx="606425" cy="572770"/>
            </a:xfrm>
            <a:custGeom>
              <a:avLst/>
              <a:gdLst/>
              <a:ahLst/>
              <a:cxnLst/>
              <a:rect l="l" t="t" r="r" b="b"/>
              <a:pathLst>
                <a:path w="606425" h="572770">
                  <a:moveTo>
                    <a:pt x="0" y="286207"/>
                  </a:moveTo>
                  <a:lnTo>
                    <a:pt x="3965" y="239783"/>
                  </a:lnTo>
                  <a:lnTo>
                    <a:pt x="15447" y="195744"/>
                  </a:lnTo>
                  <a:lnTo>
                    <a:pt x="33821" y="154680"/>
                  </a:lnTo>
                  <a:lnTo>
                    <a:pt x="58463" y="117178"/>
                  </a:lnTo>
                  <a:lnTo>
                    <a:pt x="88749" y="83829"/>
                  </a:lnTo>
                  <a:lnTo>
                    <a:pt x="124055" y="55222"/>
                  </a:lnTo>
                  <a:lnTo>
                    <a:pt x="163758" y="31946"/>
                  </a:lnTo>
                  <a:lnTo>
                    <a:pt x="207234" y="14591"/>
                  </a:lnTo>
                  <a:lnTo>
                    <a:pt x="253859" y="3746"/>
                  </a:lnTo>
                  <a:lnTo>
                    <a:pt x="303009" y="0"/>
                  </a:lnTo>
                  <a:lnTo>
                    <a:pt x="352162" y="3746"/>
                  </a:lnTo>
                  <a:lnTo>
                    <a:pt x="398790" y="14591"/>
                  </a:lnTo>
                  <a:lnTo>
                    <a:pt x="442268" y="31946"/>
                  </a:lnTo>
                  <a:lnTo>
                    <a:pt x="481972" y="55222"/>
                  </a:lnTo>
                  <a:lnTo>
                    <a:pt x="517280" y="83829"/>
                  </a:lnTo>
                  <a:lnTo>
                    <a:pt x="547567" y="117178"/>
                  </a:lnTo>
                  <a:lnTo>
                    <a:pt x="572209" y="154680"/>
                  </a:lnTo>
                  <a:lnTo>
                    <a:pt x="590583" y="195744"/>
                  </a:lnTo>
                  <a:lnTo>
                    <a:pt x="602065" y="239783"/>
                  </a:lnTo>
                  <a:lnTo>
                    <a:pt x="606031" y="286207"/>
                  </a:lnTo>
                  <a:lnTo>
                    <a:pt x="602065" y="332630"/>
                  </a:lnTo>
                  <a:lnTo>
                    <a:pt x="590583" y="376669"/>
                  </a:lnTo>
                  <a:lnTo>
                    <a:pt x="572209" y="417734"/>
                  </a:lnTo>
                  <a:lnTo>
                    <a:pt x="547567" y="455235"/>
                  </a:lnTo>
                  <a:lnTo>
                    <a:pt x="517280" y="488584"/>
                  </a:lnTo>
                  <a:lnTo>
                    <a:pt x="481972" y="517191"/>
                  </a:lnTo>
                  <a:lnTo>
                    <a:pt x="442268" y="540467"/>
                  </a:lnTo>
                  <a:lnTo>
                    <a:pt x="398790" y="557823"/>
                  </a:lnTo>
                  <a:lnTo>
                    <a:pt x="352162" y="568668"/>
                  </a:lnTo>
                  <a:lnTo>
                    <a:pt x="303009" y="572414"/>
                  </a:lnTo>
                  <a:lnTo>
                    <a:pt x="253859" y="568668"/>
                  </a:lnTo>
                  <a:lnTo>
                    <a:pt x="207234" y="557823"/>
                  </a:lnTo>
                  <a:lnTo>
                    <a:pt x="163758" y="540467"/>
                  </a:lnTo>
                  <a:lnTo>
                    <a:pt x="124055" y="517191"/>
                  </a:lnTo>
                  <a:lnTo>
                    <a:pt x="88749" y="488584"/>
                  </a:lnTo>
                  <a:lnTo>
                    <a:pt x="58463" y="455235"/>
                  </a:lnTo>
                  <a:lnTo>
                    <a:pt x="33821" y="417734"/>
                  </a:lnTo>
                  <a:lnTo>
                    <a:pt x="15447" y="376669"/>
                  </a:lnTo>
                  <a:lnTo>
                    <a:pt x="3965" y="332630"/>
                  </a:lnTo>
                  <a:lnTo>
                    <a:pt x="0" y="286207"/>
                  </a:lnTo>
                  <a:close/>
                </a:path>
              </a:pathLst>
            </a:custGeom>
            <a:grpFill/>
            <a:ln w="38100">
              <a:solidFill>
                <a:srgbClr val="8BEF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393164" y="4006012"/>
            <a:ext cx="2178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1479106" y="382257"/>
            <a:ext cx="6571343" cy="104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100"/>
              </a:spcBef>
            </a:pPr>
            <a:r>
              <a:rPr dirty="0"/>
              <a:t>Name</a:t>
            </a:r>
            <a:r>
              <a:rPr spc="-55" dirty="0"/>
              <a:t> </a:t>
            </a:r>
            <a:r>
              <a:rPr dirty="0"/>
              <a:t>these</a:t>
            </a:r>
            <a:r>
              <a:rPr spc="-45" dirty="0"/>
              <a:t> </a:t>
            </a:r>
            <a:r>
              <a:rPr spc="-20" dirty="0"/>
              <a:t>jobs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F6C96B-1791-B323-42B4-D8EC044FF73C}"/>
              </a:ext>
            </a:extLst>
          </p:cNvPr>
          <p:cNvSpPr txBox="1"/>
          <p:nvPr/>
        </p:nvSpPr>
        <p:spPr>
          <a:xfrm>
            <a:off x="647700" y="128614"/>
            <a:ext cx="784859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today’s lesson, we focused on reading and understanding workplace scenarios. Using 19 slides, we went through a simple text about a meeting at work, helping students to improve their comprehension of work-related topics. Additionally, we practiced describing a typical workday in simple terms.</a:t>
            </a:r>
          </a:p>
          <a:p>
            <a:endParaRPr lang="en-US" sz="2800" dirty="0"/>
          </a:p>
          <a:p>
            <a:r>
              <a:rPr lang="en-US" sz="2800" dirty="0"/>
              <a:t>By the end of the lesson, students were able to understand the basic context of a work meeting and explain their daily work activities, strengthening their vocabulary and communication skills in a professional setting.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63270496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247</TotalTime>
  <Words>1270</Words>
  <Application>Microsoft Office PowerPoint</Application>
  <PresentationFormat>On-screen Show (4:3)</PresentationFormat>
  <Paragraphs>138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Gill Sans MT</vt:lpstr>
      <vt:lpstr>Noto Sans</vt:lpstr>
      <vt:lpstr>Times New Roman</vt:lpstr>
      <vt:lpstr>Gallery</vt:lpstr>
      <vt:lpstr>PowerPoint Presentation</vt:lpstr>
      <vt:lpstr>PowerPoint Presentation</vt:lpstr>
      <vt:lpstr>Vocabulary review</vt:lpstr>
      <vt:lpstr>Steve’s job</vt:lpstr>
      <vt:lpstr>The people Steve knows</vt:lpstr>
      <vt:lpstr>A phone call before the meeting</vt:lpstr>
      <vt:lpstr>A phone call before the meeting</vt:lpstr>
      <vt:lpstr>Are these sentences true or false?</vt:lpstr>
      <vt:lpstr>Steve and Tom talk on the phone</vt:lpstr>
      <vt:lpstr>Fill in the blanks with the correct verb</vt:lpstr>
      <vt:lpstr>Getting to work</vt:lpstr>
      <vt:lpstr>Getting to work</vt:lpstr>
      <vt:lpstr>Unscramble the words to make 2 sentences</vt:lpstr>
      <vt:lpstr>Match the pictures to the workers in the sentences</vt:lpstr>
      <vt:lpstr>What does Steve do?</vt:lpstr>
      <vt:lpstr>Waiting for his boss</vt:lpstr>
      <vt:lpstr>What does Steve do first? Put his day in the correct order</vt:lpstr>
      <vt:lpstr>Name these jobs</vt:lpstr>
      <vt:lpstr>PowerPoint Presentation</vt:lpstr>
    </vt:vector>
  </TitlesOfParts>
  <Company>Lingoda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reading: A meeting with the boss</dc:title>
  <dc:subject>In this lesson, you will read a text related to the topic of the unit and practice the words and structures you have learned in context.</dc:subject>
  <dc:creator>Asus</dc:creator>
  <cp:keywords>learn English online, reading practice, meeting with boss</cp:keywords>
  <dc:description>v03</dc:description>
  <cp:lastModifiedBy>Anthony Moorhouse</cp:lastModifiedBy>
  <cp:revision>6</cp:revision>
  <dcterms:created xsi:type="dcterms:W3CDTF">2024-09-30T12:40:13Z</dcterms:created>
  <dcterms:modified xsi:type="dcterms:W3CDTF">2024-09-30T17:10:18Z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2020-10-13T00:00:00Z</vt:filetime>
  </property>
  <property fmtid="{D5CDD505-2E9C-101B-9397-08002B2CF9AE}" pid="3" name="Creator">
    <vt:lpwstr>Acrobat PDFMaker 11 for PowerPoint</vt:lpwstr>
  </property>
  <property fmtid="{D5CDD505-2E9C-101B-9397-08002B2CF9AE}" pid="4" name="LastSaved">
    <vt:filetime>2024-09-30T00:00:00Z</vt:filetime>
  </property>
  <property fmtid="{D5CDD505-2E9C-101B-9397-08002B2CF9AE}" pid="5" name="Producer">
    <vt:lpwstr>3-Heights(TM) PDF Security Shell 4.8.25.2 (http://www.pdf-tools.com)</vt:lpwstr>
  </property>
</Properties>
</file>